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339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53" r:id="rId14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16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89434" autoAdjust="0"/>
  </p:normalViewPr>
  <p:slideViewPr>
    <p:cSldViewPr>
      <p:cViewPr>
        <p:scale>
          <a:sx n="75" d="100"/>
          <a:sy n="75" d="100"/>
        </p:scale>
        <p:origin x="-2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79" y="-82"/>
      </p:cViewPr>
      <p:guideLst>
        <p:guide orient="horz" pos="2170"/>
        <p:guide pos="315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2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A3D35103-9F37-42A0-A4E1-A5B3E0A48B6B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2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421763ED-42EF-40B0-8D0D-F579C4246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7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381" y="0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42BFE9EF-CEB5-4E43-84CF-D85172DBAB21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01" tIns="47800" rIns="95601" bIns="478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544" y="3271878"/>
            <a:ext cx="8015214" cy="3099673"/>
          </a:xfrm>
          <a:prstGeom prst="rect">
            <a:avLst/>
          </a:prstGeom>
        </p:spPr>
        <p:txBody>
          <a:bodyPr vert="horz" lIns="95601" tIns="47800" rIns="95601" bIns="47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381" y="6542161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18D0C8BF-1669-4FE5-941B-D5547516B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28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3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236-86A2-4844-8CE2-D31FECE786C5}" type="datetime1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58B-B8D0-4684-97F2-82191F52520D}" type="datetime1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ED11-DBE8-4A22-8338-F8CDCDEFE4DC}" type="datetime1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CD1-3198-4F5F-B11B-6804413C51CD}" type="datetime1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312F-D8DE-4770-8A69-7538E7F8664C}" type="datetime1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9B2A-DECF-477F-8C6B-283D61D4F251}" type="datetime1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350C-8002-4945-97E3-043360A5AB96}" type="datetime1">
              <a:rPr lang="en-US" smtClean="0"/>
              <a:pPr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6608-BED1-4EB2-9A92-5FF43C02812B}" type="datetime1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55C2-9EB8-41D7-9331-228693CA0A89}" type="datetime1">
              <a:rPr lang="en-US" smtClean="0"/>
              <a:pPr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0B9D-F4A3-4C28-A421-9FEF16DBD7E7}" type="datetime1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3BA5-D0F7-4835-9273-59760CEA70BF}" type="datetime1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42B8-71FB-46DC-AAC5-FC5062F5DAA2}" type="datetime1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06900" y="60960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3400" y="251460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914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PEMBELAJARAN SENI BUDAYA</a:t>
            </a:r>
          </a:p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SMP Kelas VII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Semester 2</a:t>
            </a:r>
            <a:endParaRPr lang="id-ID" sz="2800" dirty="0">
              <a:solidFill>
                <a:schemeClr val="accent2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3352800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Materi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Musik</a:t>
            </a:r>
            <a:endParaRPr lang="en-US" sz="2800" b="1" dirty="0" smtClean="0"/>
          </a:p>
          <a:p>
            <a:r>
              <a:rPr lang="id-ID" sz="2800" dirty="0" smtClean="0"/>
              <a:t>Bab </a:t>
            </a:r>
            <a:r>
              <a:rPr lang="en-US" sz="2800" dirty="0" smtClean="0"/>
              <a:t>11</a:t>
            </a:r>
          </a:p>
          <a:p>
            <a:r>
              <a:rPr lang="en-US" sz="2800" b="1" dirty="0" err="1"/>
              <a:t>Menyanyi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endParaRPr lang="en-US" sz="2800" b="1" dirty="0"/>
          </a:p>
          <a:p>
            <a:r>
              <a:rPr lang="en-US" sz="2800" b="1" dirty="0" err="1"/>
              <a:t>Lebih</a:t>
            </a:r>
            <a:r>
              <a:rPr lang="en-US" sz="2800" b="1" dirty="0"/>
              <a:t> </a:t>
            </a:r>
            <a:r>
              <a:rPr lang="en-US" sz="2800" b="1" dirty="0" err="1"/>
              <a:t>Satu</a:t>
            </a:r>
            <a:r>
              <a:rPr lang="en-US" sz="2800" b="1" dirty="0"/>
              <a:t> </a:t>
            </a:r>
            <a:r>
              <a:rPr lang="en-US" sz="2800" b="1" dirty="0" err="1"/>
              <a:t>Suara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530939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Oleh: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Haris M., S. Pd. M. Pd.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9" y="1371601"/>
            <a:ext cx="3660631" cy="3797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/>
              <a:t>kelompok</a:t>
            </a:r>
            <a:r>
              <a:rPr lang="en-US" dirty="0"/>
              <a:t> yang lain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 smtClean="0"/>
              <a:t>setelah</a:t>
            </a:r>
            <a:r>
              <a:rPr lang="en-US" dirty="0"/>
              <a:t> </a:t>
            </a:r>
            <a:r>
              <a:rPr lang="fi-FI" dirty="0" smtClean="0"/>
              <a:t>kelompok </a:t>
            </a:r>
            <a:r>
              <a:rPr lang="fi-FI" dirty="0"/>
              <a:t>pertama selesai menyanyikan </a:t>
            </a:r>
            <a:r>
              <a:rPr lang="fi-FI" dirty="0" smtClean="0"/>
              <a:t>baris </a:t>
            </a:r>
            <a:r>
              <a:rPr lang="en-US" dirty="0" err="1" smtClean="0"/>
              <a:t>pertama</a:t>
            </a:r>
            <a:r>
              <a:rPr lang="en-US" dirty="0"/>
              <a:t>, </a:t>
            </a:r>
            <a:r>
              <a:rPr lang="en-US" dirty="0" err="1"/>
              <a:t>susul-menyusul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/>
              <a:t> </a:t>
            </a:r>
            <a:r>
              <a:rPr lang="en-US" dirty="0" err="1" smtClean="0"/>
              <a:t>lagu</a:t>
            </a:r>
            <a:r>
              <a:rPr lang="en-US" dirty="0" smtClean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kanon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629400" y="4953000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dirty="0" err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Bapak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Yakob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Lagu</a:t>
            </a:r>
            <a:r>
              <a:rPr lang="en-US" sz="3200" b="1" dirty="0" smtClean="0"/>
              <a:t> Are You Sleeping)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511998"/>
              </p:ext>
            </p:extLst>
          </p:nvPr>
        </p:nvGraphicFramePr>
        <p:xfrm>
          <a:off x="1066800" y="1295400"/>
          <a:ext cx="7162800" cy="530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62800"/>
              </a:tblGrid>
              <a:tr h="5029200">
                <a:tc>
                  <a:txBody>
                    <a:bodyPr/>
                    <a:lstStyle/>
                    <a:p>
                      <a:pPr algn="just"/>
                      <a:r>
                        <a:rPr lang="en-US" sz="3600" u="none" strike="noStrike" kern="1200" baseline="0" dirty="0" err="1" smtClean="0"/>
                        <a:t>Bapak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Yakob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Bapak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Yakob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bangunlah</a:t>
                      </a:r>
                      <a:r>
                        <a:rPr lang="en-US" sz="3600" u="none" strike="noStrike" kern="1200" baseline="0" dirty="0" smtClean="0"/>
                        <a:t>, </a:t>
                      </a:r>
                      <a:r>
                        <a:rPr lang="en-US" sz="3600" u="none" strike="noStrike" kern="1200" baseline="0" dirty="0" err="1" smtClean="0"/>
                        <a:t>bangunlah</a:t>
                      </a:r>
                      <a:endParaRPr lang="en-US" sz="3600" u="none" strike="noStrike" kern="1200" baseline="0" dirty="0" smtClean="0"/>
                    </a:p>
                    <a:p>
                      <a:pPr algn="just"/>
                      <a:r>
                        <a:rPr lang="en-US" sz="3600" u="none" strike="noStrike" kern="1200" baseline="0" dirty="0" err="1" smtClean="0"/>
                        <a:t>Hari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sudah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siang</a:t>
                      </a:r>
                      <a:r>
                        <a:rPr lang="en-US" sz="3600" u="none" strike="noStrike" kern="1200" baseline="0" dirty="0" smtClean="0"/>
                        <a:t>, </a:t>
                      </a:r>
                      <a:r>
                        <a:rPr lang="en-US" sz="3600" u="none" strike="noStrike" kern="1200" baseline="0" dirty="0" err="1" smtClean="0"/>
                        <a:t>hari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sudah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siang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bangunlah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bangunlah</a:t>
                      </a:r>
                      <a:endParaRPr lang="en-US" sz="3600" u="none" strike="noStrike" kern="1200" baseline="0" dirty="0" smtClean="0"/>
                    </a:p>
                    <a:p>
                      <a:pPr algn="just"/>
                      <a:r>
                        <a:rPr lang="en-US" sz="3600" u="none" strike="noStrike" kern="1200" baseline="0" dirty="0" err="1" smtClean="0"/>
                        <a:t>Bapak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Yakob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Bapak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Yakob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bangunlah</a:t>
                      </a:r>
                      <a:r>
                        <a:rPr lang="en-US" sz="3600" u="none" strike="noStrike" kern="1200" baseline="0" dirty="0" smtClean="0"/>
                        <a:t>, </a:t>
                      </a:r>
                      <a:r>
                        <a:rPr lang="en-US" sz="3600" u="none" strike="noStrike" kern="1200" baseline="0" dirty="0" err="1" smtClean="0"/>
                        <a:t>bangunlah</a:t>
                      </a:r>
                      <a:endParaRPr lang="en-US" sz="3600" u="none" strike="noStrike" kern="1200" baseline="0" dirty="0" smtClean="0"/>
                    </a:p>
                    <a:p>
                      <a:pPr algn="just"/>
                      <a:r>
                        <a:rPr lang="en-US" sz="3600" u="none" strike="noStrike" kern="1200" baseline="0" dirty="0" err="1" smtClean="0"/>
                        <a:t>Lonceng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sudah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bunyi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lonceng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sudah</a:t>
                      </a:r>
                      <a:r>
                        <a:rPr lang="en-US" sz="3600" u="none" strike="noStrike" kern="1200" baseline="0" dirty="0" smtClean="0"/>
                        <a:t> </a:t>
                      </a:r>
                      <a:r>
                        <a:rPr lang="en-US" sz="3600" u="none" strike="noStrike" kern="1200" baseline="0" dirty="0" err="1" smtClean="0"/>
                        <a:t>bunyi</a:t>
                      </a:r>
                      <a:endParaRPr lang="en-US" sz="3600" u="none" strike="noStrike" kern="1200" baseline="0" dirty="0" smtClean="0"/>
                    </a:p>
                    <a:p>
                      <a:pPr algn="just"/>
                      <a:r>
                        <a:rPr lang="en-US" sz="3600" u="none" strike="noStrike" kern="1200" baseline="0" dirty="0" smtClean="0"/>
                        <a:t>Ding dong ding </a:t>
                      </a:r>
                      <a:r>
                        <a:rPr lang="en-US" sz="3600" u="none" strike="noStrike" kern="1200" baseline="0" dirty="0" err="1" smtClean="0"/>
                        <a:t>ding</a:t>
                      </a:r>
                      <a:r>
                        <a:rPr lang="en-US" sz="3600" u="none" strike="noStrike" kern="1200" baseline="0" dirty="0" smtClean="0"/>
                        <a:t> dong ding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7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Bab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Materi</a:t>
            </a:r>
            <a:r>
              <a:rPr lang="en-US" dirty="0" smtClean="0"/>
              <a:t> Bab 11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yang </a:t>
            </a:r>
            <a:r>
              <a:rPr lang="en-US" dirty="0" err="1" smtClean="0"/>
              <a:t>sy</a:t>
            </a:r>
            <a:r>
              <a:rPr lang="en-US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nak</a:t>
            </a:r>
            <a:r>
              <a:rPr lang="en-US" dirty="0" smtClean="0"/>
              <a:t> </a:t>
            </a:r>
            <a:r>
              <a:rPr lang="en-US" dirty="0" err="1" smtClean="0"/>
              <a:t>yaa</a:t>
            </a:r>
            <a:r>
              <a:rPr lang="en-US" dirty="0" smtClean="0"/>
              <a:t>,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sebaik-baiknya</a:t>
            </a:r>
            <a:r>
              <a:rPr lang="en-US" dirty="0" smtClean="0"/>
              <a:t>, </a:t>
            </a:r>
            <a:r>
              <a:rPr lang="en-US" dirty="0" err="1" smtClean="0"/>
              <a:t>semoga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bertemu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semoga</a:t>
            </a:r>
            <a:r>
              <a:rPr lang="en-US" dirty="0" smtClean="0"/>
              <a:t> </a:t>
            </a:r>
            <a:r>
              <a:rPr lang="en-US" dirty="0" err="1" smtClean="0"/>
              <a:t>covid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omicron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berlalu</a:t>
            </a:r>
            <a:r>
              <a:rPr lang="en-US" dirty="0" smtClean="0"/>
              <a:t>, </a:t>
            </a:r>
            <a:r>
              <a:rPr lang="en-US" dirty="0" err="1" smtClean="0"/>
              <a:t>aamiin</a:t>
            </a:r>
            <a:r>
              <a:rPr lang="en-US" dirty="0" smtClean="0"/>
              <a:t> </a:t>
            </a:r>
            <a:r>
              <a:rPr lang="en-US" dirty="0" err="1" smtClean="0"/>
              <a:t>yaa</a:t>
            </a:r>
            <a:r>
              <a:rPr lang="en-US" dirty="0" smtClean="0"/>
              <a:t> </a:t>
            </a:r>
            <a:r>
              <a:rPr lang="en-US" dirty="0" err="1" smtClean="0"/>
              <a:t>rabb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681" y="2168435"/>
            <a:ext cx="5006339" cy="3239589"/>
          </a:xfrm>
        </p:spPr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4100"/>
            <a:ext cx="6705600" cy="439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b="1" dirty="0"/>
              <a:t>Bab 11</a:t>
            </a:r>
            <a:r>
              <a:rPr lang="en-US" sz="2400" dirty="0"/>
              <a:t>,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mengapresiasi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berkreasi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seni</a:t>
            </a:r>
            <a:r>
              <a:rPr lang="en-US" sz="2400" dirty="0" smtClean="0"/>
              <a:t> </a:t>
            </a:r>
            <a:r>
              <a:rPr lang="en-US" sz="2400" dirty="0" err="1"/>
              <a:t>musik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mengidentifikasi</a:t>
            </a:r>
            <a:r>
              <a:rPr lang="en-US" sz="2800" dirty="0" smtClean="0"/>
              <a:t> </a:t>
            </a:r>
            <a:r>
              <a:rPr lang="en-US" sz="2800" dirty="0" err="1"/>
              <a:t>bentuk-bentuk</a:t>
            </a:r>
            <a:r>
              <a:rPr lang="en-US" sz="2800" dirty="0"/>
              <a:t> </a:t>
            </a:r>
            <a:r>
              <a:rPr lang="en-US" sz="2800" dirty="0" err="1"/>
              <a:t>vokal</a:t>
            </a:r>
            <a:r>
              <a:rPr lang="en-US" sz="2800" dirty="0"/>
              <a:t> </a:t>
            </a:r>
            <a:r>
              <a:rPr lang="en-US" sz="2800" dirty="0" err="1"/>
              <a:t>grup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mendeskripsikan</a:t>
            </a:r>
            <a:r>
              <a:rPr lang="en-US" sz="2800" dirty="0" smtClean="0"/>
              <a:t> </a:t>
            </a:r>
            <a:r>
              <a:rPr lang="en-US" sz="2800" dirty="0" err="1"/>
              <a:t>bentuk-bentuk</a:t>
            </a:r>
            <a:r>
              <a:rPr lang="en-US" sz="2800" dirty="0"/>
              <a:t> </a:t>
            </a:r>
            <a:r>
              <a:rPr lang="en-US" sz="2800" dirty="0" err="1"/>
              <a:t>vokal</a:t>
            </a:r>
            <a:r>
              <a:rPr lang="en-US" sz="2800" dirty="0"/>
              <a:t> </a:t>
            </a:r>
            <a:r>
              <a:rPr lang="en-US" sz="2800" dirty="0" err="1"/>
              <a:t>grup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menampilkan</a:t>
            </a:r>
            <a:r>
              <a:rPr lang="en-US" sz="2800" dirty="0" smtClean="0"/>
              <a:t> </a:t>
            </a:r>
            <a:r>
              <a:rPr lang="en-US" sz="2800" dirty="0" err="1"/>
              <a:t>lagu-lagu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vokal</a:t>
            </a:r>
            <a:r>
              <a:rPr lang="en-US" sz="2800" dirty="0"/>
              <a:t> </a:t>
            </a:r>
            <a:r>
              <a:rPr lang="en-US" sz="2800" dirty="0" err="1"/>
              <a:t>grup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mengomunikasikan</a:t>
            </a:r>
            <a:r>
              <a:rPr lang="en-US" sz="2800" dirty="0" smtClean="0"/>
              <a:t> </a:t>
            </a:r>
            <a:r>
              <a:rPr lang="en-US" sz="2800" dirty="0" err="1"/>
              <a:t>penampilan</a:t>
            </a:r>
            <a:r>
              <a:rPr lang="en-US" sz="2800" dirty="0"/>
              <a:t> </a:t>
            </a:r>
            <a:r>
              <a:rPr lang="en-US" sz="2800" dirty="0" err="1"/>
              <a:t>vokal</a:t>
            </a:r>
            <a:r>
              <a:rPr lang="en-US" sz="2800" dirty="0"/>
              <a:t> </a:t>
            </a:r>
            <a:r>
              <a:rPr lang="en-US" sz="2800" dirty="0" err="1"/>
              <a:t>grup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lisan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tertulis</a:t>
            </a:r>
            <a:r>
              <a:rPr lang="en-US" sz="2800" dirty="0"/>
              <a:t>.</a:t>
            </a:r>
            <a:endParaRPr lang="id-ID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Bernyanyi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orang. </a:t>
            </a:r>
            <a:endParaRPr lang="en-US" dirty="0" smtClean="0"/>
          </a:p>
          <a:p>
            <a:pPr algn="just"/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bernyanyi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 smtClean="0"/>
              <a:t>suara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penampilan</a:t>
            </a:r>
            <a:r>
              <a:rPr lang="en-US" dirty="0" smtClean="0"/>
              <a:t>.</a:t>
            </a:r>
          </a:p>
          <a:p>
            <a:pPr algn="just"/>
            <a:r>
              <a:rPr lang="sv-SE" dirty="0"/>
              <a:t>Jika penampilan dilakukan secara perseorangan teknik </a:t>
            </a:r>
            <a:r>
              <a:rPr lang="sv-SE" dirty="0" smtClean="0"/>
              <a:t>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yang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 smtClean="0"/>
              <a:t>penyanyi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Penampilan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menyanyi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juga</a:t>
            </a:r>
            <a:r>
              <a:rPr lang="en-US" dirty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vokal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08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Penampilan</a:t>
            </a:r>
            <a:r>
              <a:rPr lang="en-US" dirty="0"/>
              <a:t> </a:t>
            </a:r>
            <a:r>
              <a:rPr lang="en-US" dirty="0" err="1"/>
              <a:t>vokal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baik</a:t>
            </a:r>
            <a:r>
              <a:rPr lang="en-US" dirty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penampilan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.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5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 smtClean="0"/>
              <a:t>Berikut</a:t>
            </a:r>
            <a:r>
              <a:rPr lang="en-US" sz="3600" dirty="0" smtClean="0"/>
              <a:t> </a:t>
            </a:r>
            <a:r>
              <a:rPr lang="en-US" sz="3600" dirty="0" err="1" smtClean="0"/>
              <a:t>tentang</a:t>
            </a:r>
            <a:r>
              <a:rPr lang="en-US" sz="3600" dirty="0" smtClean="0"/>
              <a:t> </a:t>
            </a:r>
            <a:r>
              <a:rPr lang="en-US" sz="3600" dirty="0" err="1"/>
              <a:t>penampilan</a:t>
            </a:r>
            <a:r>
              <a:rPr lang="en-US" sz="3600" dirty="0" smtClean="0"/>
              <a:t> </a:t>
            </a:r>
            <a:r>
              <a:rPr lang="en-US" sz="3600" dirty="0" err="1"/>
              <a:t>vokal</a:t>
            </a:r>
            <a:r>
              <a:rPr lang="en-US" sz="3600" dirty="0"/>
              <a:t> group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54664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2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b="1" dirty="0"/>
              <a:t>A. </a:t>
            </a:r>
            <a:r>
              <a:rPr lang="en-US" b="1" dirty="0" err="1"/>
              <a:t>Bernyanyi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Suara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Vokal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sv-SE" dirty="0" smtClean="0"/>
              <a:t>12 </a:t>
            </a:r>
            <a:r>
              <a:rPr lang="sv-SE" dirty="0"/>
              <a:t>orang yang menyanyikan lebih dari satu suara.</a:t>
            </a:r>
          </a:p>
          <a:p>
            <a:pPr algn="just"/>
            <a:r>
              <a:rPr lang="en-US" dirty="0" err="1"/>
              <a:t>Kemudian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paduan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 smtClean="0"/>
              <a:t>anggotanya</a:t>
            </a:r>
            <a:r>
              <a:rPr lang="en-US" dirty="0"/>
              <a:t> </a:t>
            </a:r>
            <a:r>
              <a:rPr lang="en-US" dirty="0" smtClean="0"/>
              <a:t>12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28 orang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paduan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 smtClean="0"/>
              <a:t>lebih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/>
              <a:t>28 orang.</a:t>
            </a:r>
          </a:p>
        </p:txBody>
      </p:sp>
    </p:spTree>
    <p:extLst>
      <p:ext uri="{BB962C8B-B14F-4D97-AF65-F5344CB8AC3E}">
        <p14:creationId xmlns:p14="http://schemas.microsoft.com/office/powerpoint/2010/main" val="40038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Kita masih mengenal istilah </a:t>
            </a:r>
            <a:r>
              <a:rPr lang="fi-FI" dirty="0" smtClean="0"/>
              <a:t>lain,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/>
              <a:t>akapela</a:t>
            </a:r>
            <a:r>
              <a:rPr lang="en-US" dirty="0"/>
              <a:t>, </a:t>
            </a:r>
            <a:r>
              <a:rPr lang="en-US" dirty="0" err="1"/>
              <a:t>nasyid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 </a:t>
            </a:r>
            <a:r>
              <a:rPr lang="en-US" dirty="0" err="1"/>
              <a:t>kanon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Akapela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vokal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kapel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tanpa</a:t>
            </a:r>
            <a:r>
              <a:rPr lang="en-US" dirty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pengiring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26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err="1"/>
              <a:t>Nasyid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bahasa</a:t>
            </a:r>
            <a:r>
              <a:rPr lang="en-US" dirty="0"/>
              <a:t> </a:t>
            </a:r>
            <a:r>
              <a:rPr lang="en-US" dirty="0" smtClean="0"/>
              <a:t>Arab </a:t>
            </a:r>
            <a:r>
              <a:rPr lang="en-US" i="1" dirty="0" err="1" smtClean="0"/>
              <a:t>ansyadayunsyidu</a:t>
            </a:r>
            <a:r>
              <a:rPr lang="en-US" i="1" dirty="0" smtClean="0"/>
              <a:t> </a:t>
            </a:r>
            <a:r>
              <a:rPr lang="en-US" dirty="0"/>
              <a:t>yang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bersenandung</a:t>
            </a:r>
            <a:r>
              <a:rPr lang="en-US" dirty="0"/>
              <a:t>.</a:t>
            </a:r>
          </a:p>
          <a:p>
            <a:r>
              <a:rPr lang="sv-SE" dirty="0"/>
              <a:t>Lagu kanon adalah lagu yang dinyanyikan oleh </a:t>
            </a:r>
            <a:r>
              <a:rPr lang="sv-SE" dirty="0" smtClean="0"/>
              <a:t>dua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penyanyi</a:t>
            </a:r>
            <a:r>
              <a:rPr lang="en-US" dirty="0"/>
              <a:t> </a:t>
            </a:r>
            <a:r>
              <a:rPr lang="en-US" dirty="0" err="1"/>
              <a:t>dinyanyikan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melodi</a:t>
            </a:r>
            <a:r>
              <a:rPr lang="en-US" dirty="0" smtClean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kejar-mengejar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8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Berlatih</a:t>
            </a:r>
            <a:r>
              <a:rPr lang="en-US" b="1" dirty="0"/>
              <a:t> </a:t>
            </a:r>
            <a:r>
              <a:rPr lang="en-US" b="1" dirty="0" err="1"/>
              <a:t>Lagu</a:t>
            </a:r>
            <a:r>
              <a:rPr lang="en-US" b="1" dirty="0"/>
              <a:t> </a:t>
            </a:r>
            <a:r>
              <a:rPr lang="en-US" b="1" dirty="0" err="1"/>
              <a:t>Kanon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Lagu bentuk kanon sering ditampilkan </a:t>
            </a:r>
            <a:r>
              <a:rPr lang="sv-SE" dirty="0" smtClean="0"/>
              <a:t>pada </a:t>
            </a:r>
            <a:r>
              <a:rPr lang="fi-FI" dirty="0" smtClean="0"/>
              <a:t>kegiatan </a:t>
            </a:r>
            <a:r>
              <a:rPr lang="fi-FI" dirty="0"/>
              <a:t>kepramukaan. </a:t>
            </a:r>
            <a:endParaRPr lang="fi-FI" dirty="0" smtClean="0"/>
          </a:p>
          <a:p>
            <a:r>
              <a:rPr lang="fi-FI" dirty="0" smtClean="0"/>
              <a:t>Oleh </a:t>
            </a:r>
            <a:r>
              <a:rPr lang="fi-FI" dirty="0"/>
              <a:t>karena itu, </a:t>
            </a:r>
            <a:r>
              <a:rPr lang="fi-FI" dirty="0" smtClean="0"/>
              <a:t>kamu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/>
              <a:t> </a:t>
            </a:r>
            <a:r>
              <a:rPr lang="en-US" dirty="0" err="1" smtClean="0"/>
              <a:t>mengenalnya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Lagu</a:t>
            </a:r>
            <a:r>
              <a:rPr lang="en-US" dirty="0" smtClean="0"/>
              <a:t> </a:t>
            </a:r>
            <a:r>
              <a:rPr lang="en-US" dirty="0" err="1"/>
              <a:t>kanon</a:t>
            </a:r>
            <a:r>
              <a:rPr lang="en-US" dirty="0"/>
              <a:t> </a:t>
            </a:r>
            <a:r>
              <a:rPr lang="en-US" dirty="0" err="1" smtClean="0"/>
              <a:t>biasanya</a:t>
            </a:r>
            <a:r>
              <a:rPr lang="en-US" dirty="0"/>
              <a:t> </a:t>
            </a:r>
            <a:r>
              <a:rPr lang="en-US" dirty="0" err="1" smtClean="0"/>
              <a:t>dinyanyikan</a:t>
            </a:r>
            <a:r>
              <a:rPr lang="en-US" dirty="0"/>
              <a:t> </a:t>
            </a:r>
            <a:r>
              <a:rPr lang="en-US" dirty="0" err="1" smtClean="0"/>
              <a:t>susul</a:t>
            </a:r>
            <a:r>
              <a:rPr lang="en-US" dirty="0" smtClean="0"/>
              <a:t> </a:t>
            </a:r>
            <a:r>
              <a:rPr lang="en-US" dirty="0" err="1" smtClean="0"/>
              <a:t>menyusul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Lagu</a:t>
            </a:r>
            <a:r>
              <a:rPr lang="en-US" dirty="0" smtClean="0"/>
              <a:t> </a:t>
            </a:r>
            <a:r>
              <a:rPr lang="en-US" dirty="0" err="1" smtClean="0"/>
              <a:t>Burung</a:t>
            </a:r>
            <a:r>
              <a:rPr lang="en-US" dirty="0"/>
              <a:t> </a:t>
            </a:r>
            <a:r>
              <a:rPr lang="en-US" dirty="0" err="1" smtClean="0"/>
              <a:t>Hantu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dinyanyikan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4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just" fontAlgn="base">
          <a:spcBef>
            <a:spcPct val="0"/>
          </a:spcBef>
          <a:spcAft>
            <a:spcPct val="0"/>
          </a:spcAft>
          <a:buFontTx/>
          <a:buChar char="•"/>
          <a:defRPr b="1" dirty="0" err="1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4218</TotalTime>
  <Words>405</Words>
  <Application>Microsoft Office PowerPoint</Application>
  <PresentationFormat>On-screen Show (4:3)</PresentationFormat>
  <Paragraphs>41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Pada Bab 11, siswa diharapkan dapat mengapresiasi dan berkreasi seni musik, yaitu:</vt:lpstr>
      <vt:lpstr>PowerPoint Presentation</vt:lpstr>
      <vt:lpstr>PowerPoint Presentation</vt:lpstr>
      <vt:lpstr>Berikut tentang penampilan vokal group </vt:lpstr>
      <vt:lpstr>A. Bernyanyi Banyak Suara</vt:lpstr>
      <vt:lpstr>PowerPoint Presentation</vt:lpstr>
      <vt:lpstr>PowerPoint Presentation</vt:lpstr>
      <vt:lpstr>1. Berlatih Lagu Kanon</vt:lpstr>
      <vt:lpstr>PowerPoint Presentation</vt:lpstr>
      <vt:lpstr>Bapak Yakob (Lagu Are You Sleeping)</vt:lpstr>
      <vt:lpstr>Demikian pembelajaran Bab 11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FAIZAL</dc:creator>
  <cp:lastModifiedBy>user</cp:lastModifiedBy>
  <cp:revision>402</cp:revision>
  <dcterms:created xsi:type="dcterms:W3CDTF">2011-04-26T13:32:11Z</dcterms:created>
  <dcterms:modified xsi:type="dcterms:W3CDTF">2022-02-08T02:24:32Z</dcterms:modified>
</cp:coreProperties>
</file>