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6" r:id="rId2"/>
    <p:sldId id="339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400" r:id="rId17"/>
    <p:sldId id="399" r:id="rId18"/>
    <p:sldId id="353" r:id="rId19"/>
  </p:sldIdLst>
  <p:sldSz cx="9144000" cy="6858000" type="screen4x3"/>
  <p:notesSz cx="10020300" cy="68881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16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76" autoAdjust="0"/>
    <p:restoredTop sz="89434" autoAdjust="0"/>
  </p:normalViewPr>
  <p:slideViewPr>
    <p:cSldViewPr>
      <p:cViewPr>
        <p:scale>
          <a:sx n="75" d="100"/>
          <a:sy n="75" d="100"/>
        </p:scale>
        <p:origin x="-11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579" y="-82"/>
      </p:cViewPr>
      <p:guideLst>
        <p:guide orient="horz" pos="2170"/>
        <p:guide pos="315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75852" y="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A3D35103-9F37-42A0-A4E1-A5B3E0A48B6B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75852" y="6542560"/>
            <a:ext cx="4342130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421763ED-42EF-40B0-8D0D-F579C4246B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676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75381" y="0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/>
          <a:lstStyle>
            <a:lvl1pPr algn="r">
              <a:defRPr sz="1300"/>
            </a:lvl1pPr>
          </a:lstStyle>
          <a:p>
            <a:fld id="{42BFE9EF-CEB5-4E43-84CF-D85172DBAB21}" type="datetimeFigureOut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87713" y="515938"/>
            <a:ext cx="3444875" cy="2584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01" tIns="47800" rIns="95601" bIns="478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2544" y="3271878"/>
            <a:ext cx="8015214" cy="3099673"/>
          </a:xfrm>
          <a:prstGeom prst="rect">
            <a:avLst/>
          </a:prstGeom>
        </p:spPr>
        <p:txBody>
          <a:bodyPr vert="horz" lIns="95601" tIns="47800" rIns="95601" bIns="4780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42161"/>
            <a:ext cx="4341504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75381" y="6542161"/>
            <a:ext cx="4343211" cy="344408"/>
          </a:xfrm>
          <a:prstGeom prst="rect">
            <a:avLst/>
          </a:prstGeom>
        </p:spPr>
        <p:txBody>
          <a:bodyPr vert="horz" lIns="95601" tIns="47800" rIns="95601" bIns="47800" rtlCol="0" anchor="b"/>
          <a:lstStyle>
            <a:lvl1pPr algn="r">
              <a:defRPr sz="1300"/>
            </a:lvl1pPr>
          </a:lstStyle>
          <a:p>
            <a:fld id="{18D0C8BF-1669-4FE5-941B-D5547516B7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0289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04236-86A2-4844-8CE2-D31FECE786C5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6958B-B8D0-4684-97F2-82191F52520D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ED11-DBE8-4A22-8338-F8CDCDEFE4DC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B5CD1-3198-4F5F-B11B-6804413C51CD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A312F-D8DE-4770-8A69-7538E7F8664C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D9B2A-DECF-477F-8C6B-283D61D4F251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6350C-8002-4945-97E3-043360A5AB96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36608-BED1-4EB2-9A92-5FF43C02812B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255C2-9EB8-41D7-9331-228693CA0A89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0B9D-F4A3-4C28-A421-9FEF16DBD7E7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E3BA5-D0F7-4835-9273-59760CEA70BF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342B8-71FB-46DC-AAC5-FC5062F5DAA2}" type="datetime1">
              <a:rPr lang="en-US" smtClean="0"/>
              <a:pPr/>
              <a:t>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2EC07-15AB-4B2C-BB3B-20D0FF8AEE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4406900" y="60960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343400" y="2514600"/>
            <a:ext cx="4267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343400" y="914400"/>
            <a:ext cx="457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PEMBELAJARAN SENI BUDAYA</a:t>
            </a:r>
          </a:p>
          <a:p>
            <a:r>
              <a:rPr lang="id-ID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SMP Kelas VII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dobe Gothic Std B" pitchFamily="34" charset="-128"/>
                <a:ea typeface="Adobe Gothic Std B" pitchFamily="34" charset="-128"/>
              </a:rPr>
              <a:t> Semester 2</a:t>
            </a:r>
            <a:endParaRPr lang="id-ID" sz="2800" dirty="0">
              <a:solidFill>
                <a:schemeClr val="accent2">
                  <a:lumMod val="75000"/>
                </a:schemeClr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43400" y="3352800"/>
            <a:ext cx="449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12 BAB </a:t>
            </a:r>
            <a:r>
              <a:rPr lang="id-ID" sz="2800" b="1" dirty="0" smtClean="0"/>
              <a:t>Materi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Seni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Musik</a:t>
            </a:r>
            <a:endParaRPr lang="en-US" sz="2800" b="1" dirty="0" smtClean="0"/>
          </a:p>
          <a:p>
            <a:r>
              <a:rPr lang="en-US" sz="2800" b="1" dirty="0" err="1" smtClean="0"/>
              <a:t>Memainka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Alat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Musik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Campuran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410200" y="530939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Oleh:</a:t>
            </a:r>
          </a:p>
          <a:p>
            <a:r>
              <a:rPr lang="id-ID" dirty="0" smtClean="0">
                <a:solidFill>
                  <a:schemeClr val="accent6">
                    <a:lumMod val="75000"/>
                  </a:schemeClr>
                </a:solidFill>
              </a:rPr>
              <a:t>Haris M., S. Pd. M. Pd.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3276600" cy="3385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7844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544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A. </a:t>
            </a:r>
            <a:r>
              <a:rPr lang="en-US" b="1" dirty="0" err="1"/>
              <a:t>Menampilkan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b="1" dirty="0"/>
              <a:t> </a:t>
            </a:r>
            <a:r>
              <a:rPr lang="en-US" b="1" dirty="0" err="1"/>
              <a:t>Ansambel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1.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b="1" dirty="0"/>
              <a:t> </a:t>
            </a:r>
            <a:r>
              <a:rPr lang="en-US" b="1" dirty="0" err="1"/>
              <a:t>Ritmis</a:t>
            </a:r>
            <a:endParaRPr lang="fi-FI" dirty="0" smtClean="0"/>
          </a:p>
          <a:p>
            <a:pPr marL="0" indent="0">
              <a:buNone/>
            </a:pPr>
            <a:r>
              <a:rPr lang="fi-FI" dirty="0" smtClean="0"/>
              <a:t>	Alat </a:t>
            </a:r>
            <a:r>
              <a:rPr lang="fi-FI" dirty="0"/>
              <a:t>musik ritmis adalah alat musik </a:t>
            </a:r>
            <a:r>
              <a:rPr lang="fi-FI" dirty="0" smtClean="0"/>
              <a:t>yang </a:t>
            </a:r>
            <a:r>
              <a:rPr lang="nb-NO" dirty="0" smtClean="0"/>
              <a:t>berfungsi </a:t>
            </a:r>
            <a:r>
              <a:rPr lang="nb-NO" dirty="0"/>
              <a:t>sebagai pengiring melodi pokok. Alat </a:t>
            </a:r>
            <a:r>
              <a:rPr lang="nb-NO" dirty="0" smtClean="0"/>
              <a:t>ini </a:t>
            </a:r>
            <a:r>
              <a:rPr lang="es-ES" dirty="0" err="1" smtClean="0"/>
              <a:t>ada</a:t>
            </a:r>
            <a:r>
              <a:rPr lang="es-ES" dirty="0" smtClean="0"/>
              <a:t> </a:t>
            </a:r>
            <a:r>
              <a:rPr lang="es-ES" dirty="0"/>
              <a:t>yang </a:t>
            </a:r>
            <a:r>
              <a:rPr lang="es-ES" dirty="0" err="1"/>
              <a:t>bernada</a:t>
            </a:r>
            <a:r>
              <a:rPr lang="es-ES" dirty="0"/>
              <a:t> dan </a:t>
            </a:r>
            <a:r>
              <a:rPr lang="es-ES" dirty="0" err="1"/>
              <a:t>ada</a:t>
            </a:r>
            <a:r>
              <a:rPr lang="es-ES" dirty="0"/>
              <a:t> yang </a:t>
            </a:r>
            <a:r>
              <a:rPr lang="es-ES" dirty="0" err="1"/>
              <a:t>tidak</a:t>
            </a:r>
            <a:r>
              <a:rPr lang="es-ES" dirty="0"/>
              <a:t> </a:t>
            </a:r>
            <a:r>
              <a:rPr lang="es-ES" dirty="0" err="1" smtClean="0"/>
              <a:t>bernada</a:t>
            </a:r>
            <a:r>
              <a:rPr lang="es-ES" dirty="0" smtClean="0"/>
              <a:t>. </a:t>
            </a:r>
            <a:r>
              <a:rPr lang="en-US" dirty="0" err="1" smtClean="0"/>
              <a:t>Kamu</a:t>
            </a:r>
            <a:r>
              <a:rPr lang="en-US" dirty="0" smtClean="0"/>
              <a:t>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mengenalnya</a:t>
            </a:r>
            <a:r>
              <a:rPr lang="en-US" dirty="0"/>
              <a:t> </a:t>
            </a:r>
            <a:r>
              <a:rPr lang="en-US" dirty="0" err="1"/>
              <a:t>sejak</a:t>
            </a:r>
            <a:r>
              <a:rPr lang="en-US" dirty="0"/>
              <a:t> </a:t>
            </a:r>
            <a:r>
              <a:rPr lang="en-US" dirty="0" err="1"/>
              <a:t>kamu</a:t>
            </a:r>
            <a:r>
              <a:rPr lang="en-US" dirty="0"/>
              <a:t> di </a:t>
            </a:r>
            <a:r>
              <a:rPr lang="en-US" dirty="0" err="1" smtClean="0"/>
              <a:t>sekolah</a:t>
            </a:r>
            <a:r>
              <a:rPr lang="en-US" dirty="0"/>
              <a:t> </a:t>
            </a:r>
            <a:r>
              <a:rPr lang="en-US" dirty="0" err="1" smtClean="0"/>
              <a:t>dasar</a:t>
            </a:r>
            <a:r>
              <a:rPr lang="en-US" dirty="0"/>
              <a:t>. </a:t>
            </a:r>
            <a:r>
              <a:rPr lang="en-US" dirty="0" err="1" smtClean="0"/>
              <a:t>Contohnya</a:t>
            </a:r>
            <a:r>
              <a:rPr lang="en-US" dirty="0" smtClean="0"/>
              <a:t> :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655308" y="4634484"/>
            <a:ext cx="978408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1" dirty="0" err="1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48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6858000" cy="685800"/>
          </a:xfrm>
        </p:spPr>
        <p:txBody>
          <a:bodyPr>
            <a:normAutofit fontScale="90000"/>
          </a:bodyPr>
          <a:lstStyle/>
          <a:p>
            <a:pPr algn="r"/>
            <a:r>
              <a:rPr lang="en-US" i="1" dirty="0" err="1"/>
              <a:t>ringbell</a:t>
            </a:r>
            <a:r>
              <a:rPr lang="en-US" i="1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bedug</a:t>
            </a:r>
            <a:r>
              <a:rPr lang="en-US" dirty="0"/>
              <a:t>. </a:t>
            </a:r>
            <a:br>
              <a:rPr lang="en-US" dirty="0"/>
            </a:b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7620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46546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2.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b="1" dirty="0"/>
              <a:t> </a:t>
            </a:r>
            <a:r>
              <a:rPr lang="en-US" b="1" dirty="0" err="1"/>
              <a:t>Melodis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melodis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yang </a:t>
            </a:r>
            <a:r>
              <a:rPr lang="en-US" dirty="0" err="1" smtClean="0"/>
              <a:t>berfungsimembawakan</a:t>
            </a:r>
            <a:r>
              <a:rPr lang="en-US" dirty="0" smtClean="0"/>
              <a:t> </a:t>
            </a:r>
            <a:r>
              <a:rPr lang="en-US" dirty="0" err="1"/>
              <a:t>melodi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lagu</a:t>
            </a:r>
            <a:r>
              <a:rPr lang="en-US" dirty="0"/>
              <a:t>. </a:t>
            </a:r>
            <a:r>
              <a:rPr lang="en-US" dirty="0" err="1"/>
              <a:t>Contohnya</a:t>
            </a:r>
            <a:endParaRPr lang="en-US" dirty="0"/>
          </a:p>
          <a:p>
            <a:r>
              <a:rPr lang="en-US" dirty="0" err="1"/>
              <a:t>rekorder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terompet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723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Terompet</a:t>
            </a:r>
            <a:r>
              <a:rPr lang="en-US" dirty="0" smtClean="0"/>
              <a:t>/</a:t>
            </a:r>
            <a:r>
              <a:rPr lang="en-US" dirty="0" err="1" smtClean="0"/>
              <a:t>Serunai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i="1" dirty="0" err="1" smtClean="0"/>
              <a:t>Puik-puik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Makassar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1948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b="1" dirty="0"/>
              <a:t>3. </a:t>
            </a:r>
            <a:r>
              <a:rPr lang="en-US" b="1" dirty="0" err="1"/>
              <a:t>Alat</a:t>
            </a:r>
            <a:r>
              <a:rPr lang="en-US" b="1" dirty="0"/>
              <a:t> </a:t>
            </a:r>
            <a:r>
              <a:rPr lang="en-US" b="1" dirty="0" err="1"/>
              <a:t>Musik</a:t>
            </a:r>
            <a:r>
              <a:rPr lang="en-US" b="1" dirty="0"/>
              <a:t> </a:t>
            </a:r>
            <a:r>
              <a:rPr lang="en-US" b="1" dirty="0" err="1"/>
              <a:t>Harmonis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Alat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musik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harmonis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banyak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ragamnya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ada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yang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sumber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bunyinya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dawai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ada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juga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elektronik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.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Alat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musik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ini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bisa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digunakan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melodi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pokok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suatu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lagu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atau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untuk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mengiringi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lagu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. Yang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termasuk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alat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musik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harmonis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misalnya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piano,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</a:rPr>
              <a:t>elekton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, organ,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dan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bg2">
                    <a:lumMod val="10000"/>
                  </a:schemeClr>
                </a:solidFill>
              </a:rPr>
              <a:t>gitar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6909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382000" cy="4724400"/>
          </a:xfrm>
        </p:spPr>
        <p:txBody>
          <a:bodyPr>
            <a:normAutofit fontScale="90000"/>
          </a:bodyPr>
          <a:lstStyle/>
          <a:p>
            <a:r>
              <a:rPr lang="en-US" sz="3600" b="1" dirty="0" err="1" smtClean="0"/>
              <a:t>Silahkan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menyaksikan</a:t>
            </a:r>
            <a:r>
              <a:rPr lang="en-US" sz="3600" b="1" dirty="0" smtClean="0"/>
              <a:t> video </a:t>
            </a:r>
            <a:r>
              <a:rPr lang="en-US" sz="3600" b="1" dirty="0" err="1" smtClean="0"/>
              <a:t>pertunjukan</a:t>
            </a:r>
            <a:r>
              <a:rPr lang="en-US" sz="3600" b="1" dirty="0" smtClean="0"/>
              <a:t> </a:t>
            </a:r>
            <a:br>
              <a:rPr lang="en-US" sz="3600" b="1" dirty="0" smtClean="0"/>
            </a:br>
            <a:r>
              <a:rPr lang="en-US" sz="3600" b="1" dirty="0" err="1" smtClean="0"/>
              <a:t>kakak</a:t>
            </a:r>
            <a:r>
              <a:rPr lang="en-US" sz="3600" b="1" dirty="0" smtClean="0"/>
              <a:t> alumni SMP </a:t>
            </a:r>
            <a:r>
              <a:rPr lang="en-US" sz="3600" b="1" dirty="0" err="1" smtClean="0"/>
              <a:t>Angkasa</a:t>
            </a:r>
            <a:r>
              <a:rPr lang="en-US" sz="3600" b="1" dirty="0" smtClean="0"/>
              <a:t> LND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smtClean="0"/>
              <a:t>festival </a:t>
            </a:r>
            <a:r>
              <a:rPr lang="en-US" sz="3600" b="1" dirty="0" err="1" smtClean="0"/>
              <a:t>Musik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Tradisi</a:t>
            </a:r>
            <a:r>
              <a:rPr lang="en-US" sz="3600" b="1" dirty="0" smtClean="0"/>
              <a:t> Nusantara</a:t>
            </a:r>
            <a:br>
              <a:rPr lang="en-US" sz="3600" b="1" dirty="0" smtClean="0"/>
            </a:br>
            <a:r>
              <a:rPr lang="en-US" sz="3600" b="1" dirty="0" err="1" smtClean="0"/>
              <a:t>Gedung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Sasono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Langen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Budoyo</a:t>
            </a:r>
            <a:r>
              <a:rPr lang="en-US" sz="3600" b="1" dirty="0" smtClean="0"/>
              <a:t> TMII </a:t>
            </a:r>
            <a:r>
              <a:rPr lang="en-US" sz="3600" b="1" smtClean="0"/>
              <a:t>Jakarta </a:t>
            </a:r>
            <a:br>
              <a:rPr lang="en-US" sz="3600" b="1" smtClean="0"/>
            </a:br>
            <a:r>
              <a:rPr lang="en-US" sz="3600" b="1" smtClean="0"/>
              <a:t>19 </a:t>
            </a:r>
            <a:r>
              <a:rPr lang="en-US" sz="3600" b="1" dirty="0" smtClean="0"/>
              <a:t>s/d 21 </a:t>
            </a:r>
            <a:r>
              <a:rPr lang="en-US" sz="3600" b="1" dirty="0" err="1" smtClean="0"/>
              <a:t>Juli</a:t>
            </a:r>
            <a:r>
              <a:rPr lang="en-US" sz="3600" b="1" dirty="0" smtClean="0"/>
              <a:t> 2006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477916"/>
              </p:ext>
            </p:extLst>
          </p:nvPr>
        </p:nvGraphicFramePr>
        <p:xfrm>
          <a:off x="4114800" y="4191000"/>
          <a:ext cx="11557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1155960" imgH="685800" progId="Package">
                  <p:embed/>
                </p:oleObj>
              </mc:Choice>
              <mc:Fallback>
                <p:oleObj name="Packager Shell Object" showAsIcon="1" r:id="rId3" imgW="115596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4191000"/>
                        <a:ext cx="11557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83704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Autofit/>
          </a:bodyPr>
          <a:lstStyle/>
          <a:p>
            <a:r>
              <a:rPr lang="en-US" sz="2400" b="1" dirty="0" err="1" smtClean="0"/>
              <a:t>Catatan</a:t>
            </a:r>
            <a:r>
              <a:rPr lang="en-US" sz="2400" b="1" dirty="0" smtClean="0"/>
              <a:t>: </a:t>
            </a:r>
            <a:r>
              <a:rPr lang="en-US" sz="2400" b="1" dirty="0" err="1"/>
              <a:t>Pertemuan</a:t>
            </a:r>
            <a:r>
              <a:rPr lang="en-US" sz="2400" b="1" dirty="0"/>
              <a:t> </a:t>
            </a:r>
            <a:r>
              <a:rPr lang="en-US" sz="2400" b="1" dirty="0" err="1"/>
              <a:t>ke</a:t>
            </a:r>
            <a:r>
              <a:rPr lang="en-US" sz="2400" b="1" dirty="0"/>
              <a:t> 8 </a:t>
            </a:r>
            <a:r>
              <a:rPr lang="en-US" sz="2400" b="1" dirty="0" err="1" smtClean="0"/>
              <a:t>hari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kamis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tanggal</a:t>
            </a:r>
            <a:r>
              <a:rPr lang="en-US" sz="2400" b="1" dirty="0" smtClean="0"/>
              <a:t> 4 </a:t>
            </a:r>
            <a:r>
              <a:rPr lang="en-US" sz="2400" b="1" dirty="0" err="1" smtClean="0"/>
              <a:t>Maret</a:t>
            </a:r>
            <a:r>
              <a:rPr lang="en-US" sz="2400" b="1" dirty="0" smtClean="0"/>
              <a:t> 2021 </a:t>
            </a:r>
            <a:r>
              <a:rPr lang="en-US" sz="2400" b="1" dirty="0" err="1" smtClean="0"/>
              <a:t>minggu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depan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adalah</a:t>
            </a:r>
            <a:r>
              <a:rPr lang="en-US" sz="2400" b="1" dirty="0" smtClean="0"/>
              <a:t> </a:t>
            </a:r>
            <a:r>
              <a:rPr lang="en-US" sz="2400" b="1" dirty="0" err="1"/>
              <a:t>pelaksaan</a:t>
            </a:r>
            <a:r>
              <a:rPr lang="en-US" sz="2400" b="1" dirty="0"/>
              <a:t> </a:t>
            </a:r>
            <a:r>
              <a:rPr lang="en-US" sz="2400" b="1" dirty="0" err="1"/>
              <a:t>ulangan</a:t>
            </a:r>
            <a:r>
              <a:rPr lang="en-US" sz="2400" b="1" dirty="0"/>
              <a:t> </a:t>
            </a:r>
            <a:r>
              <a:rPr lang="en-US" sz="2400" b="1" dirty="0" err="1"/>
              <a:t>harian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1)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Materi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Seni</a:t>
            </a:r>
            <a:r>
              <a:rPr lang="en-US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accent1">
                    <a:lumMod val="50000"/>
                  </a:schemeClr>
                </a:solidFill>
              </a:rPr>
              <a:t>Rupa</a:t>
            </a:r>
            <a:endParaRPr lang="en-US" sz="2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Siapkan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buku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gambar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A3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Siapkan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pensil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penggaris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pensil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warna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atau</a:t>
            </a:r>
            <a:r>
              <a:rPr lang="en-US" sz="2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kalau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ada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krayon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itu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lebih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baik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kemudian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warnailah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hasil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karya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gambar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kalian.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2)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Materi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seni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Musik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Siapkan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kertas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1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lembar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untuk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menjawab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pertayaan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hanya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2 	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nomor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3</a:t>
            </a:r>
            <a:r>
              <a:rPr lang="en-US" sz="2000" b="1" dirty="0" smtClean="0">
                <a:solidFill>
                  <a:schemeClr val="accent6">
                    <a:lumMod val="50000"/>
                  </a:schemeClr>
                </a:solidFill>
              </a:rPr>
              <a:t>)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Lembar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hasil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ulangan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silahkan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dikumpul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di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sekolah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meja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yang 	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ditempati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pak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guru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dibagian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depan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samping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meja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kepala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	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sekolah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kemudian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tx2">
                    <a:lumMod val="50000"/>
                  </a:schemeClr>
                </a:solidFill>
              </a:rPr>
              <a:t>j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angan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mengirim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hasil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ulangan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melalui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geogle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	classroom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Jangan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lupa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tulis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nama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kelasnya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kemudian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di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klip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/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hetter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kertas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	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gambar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dan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kertas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ulangan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seni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musiknya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)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Dikumpul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selambat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lambatnya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tanggal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10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</a:rPr>
              <a:t>Maret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2021</a:t>
            </a:r>
          </a:p>
          <a:p>
            <a:pPr marL="0" indent="0">
              <a:buNone/>
            </a:pPr>
            <a:endParaRPr lang="en-US" sz="2000" b="1" dirty="0" smtClean="0"/>
          </a:p>
          <a:p>
            <a:pPr marL="0" indent="0">
              <a:buNone/>
            </a:pPr>
            <a:r>
              <a:rPr lang="en-US" sz="2000" b="1" dirty="0" smtClean="0"/>
              <a:t> 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5596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681" y="2168435"/>
            <a:ext cx="5006339" cy="3239589"/>
          </a:xfrm>
        </p:spPr>
        <p:txBody>
          <a:bodyPr/>
          <a:lstStyle/>
          <a:p>
            <a:pPr>
              <a:buNone/>
            </a:pPr>
            <a:endParaRPr lang="id-ID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54100"/>
            <a:ext cx="6705600" cy="439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edge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</p:spPr>
        <p:txBody>
          <a:bodyPr>
            <a:normAutofit/>
          </a:bodyPr>
          <a:lstStyle/>
          <a:p>
            <a:pPr algn="r"/>
            <a:r>
              <a:rPr lang="en-US" sz="2400" dirty="0" err="1" smtClean="0"/>
              <a:t>Peta</a:t>
            </a:r>
            <a:r>
              <a:rPr lang="en-US" sz="2400" dirty="0" smtClean="0"/>
              <a:t> </a:t>
            </a:r>
            <a:r>
              <a:rPr lang="en-US" sz="2400" dirty="0" err="1" smtClean="0"/>
              <a:t>Kompetensi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Bermain</a:t>
            </a:r>
            <a:r>
              <a:rPr lang="en-US" sz="2800" b="1" dirty="0"/>
              <a:t>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 smtClean="0"/>
              <a:t>Ansambel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Teknik</a:t>
            </a:r>
            <a:r>
              <a:rPr lang="en-US" sz="2800" b="1" dirty="0"/>
              <a:t> </a:t>
            </a:r>
            <a:r>
              <a:rPr lang="en-US" sz="2800" b="1" dirty="0" err="1"/>
              <a:t>Bermain</a:t>
            </a:r>
            <a:r>
              <a:rPr lang="en-US" sz="2800" b="1" dirty="0"/>
              <a:t> </a:t>
            </a:r>
            <a:r>
              <a:rPr lang="en-US" sz="2800" b="1" dirty="0" err="1"/>
              <a:t>Alat</a:t>
            </a:r>
            <a:r>
              <a:rPr lang="en-US" sz="2800" b="1" dirty="0"/>
              <a:t> </a:t>
            </a:r>
            <a:r>
              <a:rPr lang="en-US" sz="2800" b="1" dirty="0" err="1" smtClean="0"/>
              <a:t>Musik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 smtClean="0"/>
              <a:t>Ritmis</a:t>
            </a:r>
            <a:r>
              <a:rPr lang="en-US" sz="2800" b="1" dirty="0" smtClean="0"/>
              <a:t>,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 smtClean="0"/>
              <a:t>Melodis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dan</a:t>
            </a:r>
            <a:r>
              <a:rPr lang="en-US" sz="2800" b="1" dirty="0" smtClean="0"/>
              <a:t> </a:t>
            </a:r>
            <a:r>
              <a:rPr lang="en-US" sz="2800" b="1" dirty="0" err="1"/>
              <a:t>Musik</a:t>
            </a:r>
            <a:r>
              <a:rPr lang="en-US" sz="2800" b="1" dirty="0"/>
              <a:t> </a:t>
            </a:r>
            <a:r>
              <a:rPr lang="en-US" sz="2800" b="1" dirty="0" err="1" smtClean="0"/>
              <a:t>Harmonis</a:t>
            </a:r>
            <a:endParaRPr lang="en-US" sz="2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/>
              <a:t>Kelompok</a:t>
            </a:r>
            <a:r>
              <a:rPr lang="en-US" sz="2800" b="1" dirty="0"/>
              <a:t> </a:t>
            </a:r>
            <a:r>
              <a:rPr lang="en-US" sz="2800" b="1" dirty="0" err="1"/>
              <a:t>Alat</a:t>
            </a:r>
            <a:r>
              <a:rPr lang="en-US" sz="2800" b="1" dirty="0"/>
              <a:t> </a:t>
            </a:r>
            <a:r>
              <a:rPr lang="en-US" sz="2800" b="1" dirty="0" err="1"/>
              <a:t>Musik</a:t>
            </a:r>
            <a:endParaRPr lang="id-ID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/>
              <a:t>Ansambel merupakan salah satu jenis penampilan dan permainan musik.</a:t>
            </a:r>
          </a:p>
          <a:p>
            <a:r>
              <a:rPr lang="en-US" dirty="0" err="1"/>
              <a:t>Pertunjukan</a:t>
            </a:r>
            <a:r>
              <a:rPr lang="en-US" dirty="0"/>
              <a:t> </a:t>
            </a:r>
            <a:r>
              <a:rPr lang="en-US" dirty="0" err="1"/>
              <a:t>ansambel</a:t>
            </a:r>
            <a:r>
              <a:rPr lang="en-US" dirty="0"/>
              <a:t>, </a:t>
            </a:r>
            <a:r>
              <a:rPr lang="en-US" dirty="0" err="1"/>
              <a:t>setidaknya</a:t>
            </a:r>
            <a:r>
              <a:rPr lang="en-US" dirty="0"/>
              <a:t> </a:t>
            </a:r>
            <a:r>
              <a:rPr lang="en-US" dirty="0" err="1"/>
              <a:t>memerlukan</a:t>
            </a:r>
            <a:r>
              <a:rPr lang="en-US" dirty="0"/>
              <a:t> paling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.</a:t>
            </a:r>
          </a:p>
          <a:p>
            <a:r>
              <a:rPr lang="fi-FI" dirty="0"/>
              <a:t>Kekompakan dan keharmonisasian merupakan salah satu keunggulan pada ansambel.</a:t>
            </a:r>
          </a:p>
          <a:p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</a:t>
            </a:r>
            <a:r>
              <a:rPr lang="en-US" dirty="0" err="1"/>
              <a:t>perkusi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dijadikan</a:t>
            </a:r>
            <a:r>
              <a:rPr lang="en-US" dirty="0"/>
              <a:t> </a:t>
            </a:r>
            <a:r>
              <a:rPr lang="en-US" dirty="0" err="1"/>
              <a:t>ansambel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. </a:t>
            </a:r>
            <a:r>
              <a:rPr lang="en-US" dirty="0" err="1"/>
              <a:t>Gambar-gambar</a:t>
            </a:r>
            <a:r>
              <a:rPr lang="en-US" dirty="0"/>
              <a:t> di</a:t>
            </a:r>
          </a:p>
          <a:p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musik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digabungkan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permainan</a:t>
            </a:r>
            <a:endParaRPr lang="en-US" dirty="0"/>
          </a:p>
          <a:p>
            <a:r>
              <a:rPr lang="en-US" dirty="0" err="1"/>
              <a:t>ansambel</a:t>
            </a:r>
            <a:r>
              <a:rPr lang="en-US" dirty="0"/>
              <a:t> </a:t>
            </a:r>
            <a:r>
              <a:rPr lang="en-US" dirty="0" err="1"/>
              <a:t>sederhana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736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err="1" smtClean="0"/>
              <a:t>Pertunjukan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Musik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Tradisional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dalam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bentuk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ansambel</a:t>
            </a:r>
            <a:endParaRPr lang="en-US" sz="36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600200"/>
            <a:ext cx="5791201" cy="3863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43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499" y="1066800"/>
            <a:ext cx="6744750" cy="4728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393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Festival </a:t>
            </a:r>
            <a:r>
              <a:rPr lang="en-US" sz="2000" b="1" dirty="0" err="1" smtClean="0"/>
              <a:t>Musik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Tradisi</a:t>
            </a:r>
            <a:r>
              <a:rPr lang="en-US" sz="2000" b="1" dirty="0" smtClean="0"/>
              <a:t> Nusantara di Taman Mini Indonesia Indah, </a:t>
            </a:r>
            <a:br>
              <a:rPr lang="en-US" sz="2000" b="1" dirty="0" smtClean="0"/>
            </a:br>
            <a:r>
              <a:rPr lang="en-US" sz="2000" b="1" dirty="0" err="1" smtClean="0"/>
              <a:t>Karya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Haris</a:t>
            </a:r>
            <a:r>
              <a:rPr lang="en-US" sz="2000" b="1" dirty="0" smtClean="0"/>
              <a:t> M., S. Pd. M. Pd. </a:t>
            </a:r>
            <a:r>
              <a:rPr lang="en-US" sz="2000" b="1" dirty="0" err="1" smtClean="0"/>
              <a:t>Foto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Siswa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dari</a:t>
            </a:r>
            <a:r>
              <a:rPr lang="en-US" sz="2000" b="1" dirty="0" smtClean="0"/>
              <a:t> SMP </a:t>
            </a:r>
            <a:r>
              <a:rPr lang="en-US" sz="2000" b="1" dirty="0" err="1" smtClean="0"/>
              <a:t>Angkasa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Lanud</a:t>
            </a:r>
            <a:r>
              <a:rPr lang="en-US" sz="2000" b="1" dirty="0" smtClean="0"/>
              <a:t> Sultan </a:t>
            </a:r>
            <a:r>
              <a:rPr lang="en-US" sz="2000" b="1" dirty="0" err="1" smtClean="0"/>
              <a:t>Hasanuddin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Gedung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pertunjukan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Sasono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Langen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BudoyoTMII</a:t>
            </a:r>
            <a:r>
              <a:rPr lang="en-US" sz="2000" b="1" dirty="0" smtClean="0"/>
              <a:t> Jakarta 2006</a:t>
            </a:r>
            <a:endParaRPr lang="en-US" sz="2000" b="1" dirty="0"/>
          </a:p>
        </p:txBody>
      </p:sp>
      <p:pic>
        <p:nvPicPr>
          <p:cNvPr id="4" name="Content Placeholder 3" descr="G:\gambar\396740_262782907121083_148754688523906_715905_316568648_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676400"/>
            <a:ext cx="6324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0059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000" b="1" dirty="0"/>
              <a:t>Festival </a:t>
            </a:r>
            <a:r>
              <a:rPr lang="en-US" sz="2000" b="1" dirty="0" err="1"/>
              <a:t>Nasional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 err="1"/>
              <a:t>Musik</a:t>
            </a:r>
            <a:r>
              <a:rPr lang="en-US" sz="2000" b="1" dirty="0"/>
              <a:t> </a:t>
            </a:r>
            <a:r>
              <a:rPr lang="en-US" sz="2000" b="1" dirty="0" err="1"/>
              <a:t>Tradisi</a:t>
            </a:r>
            <a:r>
              <a:rPr lang="en-US" sz="2000" b="1" dirty="0"/>
              <a:t> Nusantara </a:t>
            </a:r>
            <a:r>
              <a:rPr lang="en-US" sz="2000" b="1" dirty="0" err="1"/>
              <a:t>tahun</a:t>
            </a:r>
            <a:r>
              <a:rPr lang="en-US" sz="2000" b="1" dirty="0"/>
              <a:t> 2006</a:t>
            </a:r>
            <a:br>
              <a:rPr lang="en-US" sz="2000" b="1" dirty="0"/>
            </a:br>
            <a:r>
              <a:rPr lang="en-US" sz="2000" b="1" dirty="0" err="1" smtClean="0"/>
              <a:t>Sasono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Langen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Budoyo</a:t>
            </a:r>
            <a:r>
              <a:rPr lang="en-US" sz="2000" b="1" dirty="0" smtClean="0"/>
              <a:t> </a:t>
            </a:r>
            <a:r>
              <a:rPr lang="en-US" sz="2000" b="1" dirty="0"/>
              <a:t>TMII  Jakarta, 19 s/d 21 </a:t>
            </a:r>
            <a:r>
              <a:rPr lang="en-US" sz="2000" b="1" dirty="0" err="1"/>
              <a:t>Juli</a:t>
            </a:r>
            <a:r>
              <a:rPr lang="en-US" sz="2000" b="1" dirty="0"/>
              <a:t> </a:t>
            </a:r>
            <a:r>
              <a:rPr lang="en-US" sz="2000" b="1" dirty="0" smtClean="0"/>
              <a:t>2006</a:t>
            </a:r>
            <a:br>
              <a:rPr lang="en-US" sz="2000" b="1" dirty="0" smtClean="0"/>
            </a:br>
            <a:r>
              <a:rPr lang="en-US" sz="2000" b="1" dirty="0" err="1" smtClean="0"/>
              <a:t>Karya</a:t>
            </a:r>
            <a:r>
              <a:rPr lang="en-US" sz="2000" b="1" dirty="0" smtClean="0"/>
              <a:t>: </a:t>
            </a:r>
            <a:r>
              <a:rPr lang="en-US" sz="2000" b="1" dirty="0" err="1" smtClean="0"/>
              <a:t>Haris</a:t>
            </a:r>
            <a:r>
              <a:rPr lang="en-US" sz="2000" b="1" dirty="0" smtClean="0"/>
              <a:t> M., S. Pd. M. </a:t>
            </a:r>
            <a:r>
              <a:rPr lang="en-US" sz="2000" b="1" dirty="0" err="1" smtClean="0"/>
              <a:t>Pd</a:t>
            </a:r>
            <a:endParaRPr lang="en-US" sz="2000" b="1" dirty="0"/>
          </a:p>
        </p:txBody>
      </p:sp>
      <p:pic>
        <p:nvPicPr>
          <p:cNvPr id="4" name="Content Placeholder 3" descr="G:\gambar\397138_262782467121127_148754688523906_715886_1010975372_n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752600"/>
            <a:ext cx="6248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9351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19200"/>
            <a:ext cx="678449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613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699" y="1295400"/>
            <a:ext cx="6287550" cy="419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75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</a:spPr>
      <a:bodyPr rtlCol="0" anchor="ctr"/>
      <a:lstStyle>
        <a:defPPr algn="just" fontAlgn="base">
          <a:spcBef>
            <a:spcPct val="0"/>
          </a:spcBef>
          <a:spcAft>
            <a:spcPct val="0"/>
          </a:spcAft>
          <a:buFontTx/>
          <a:buChar char="•"/>
          <a:defRPr b="1" dirty="0" err="1" smtClean="0">
            <a:solidFill>
              <a:srgbClr val="000000"/>
            </a:solidFill>
            <a:latin typeface="Times New Roman" pitchFamily="18" charset="0"/>
            <a:ea typeface="Calibri" pitchFamily="34" charset="0"/>
            <a:cs typeface="Times New Roman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4378</TotalTime>
  <Words>276</Words>
  <Application>Microsoft Office PowerPoint</Application>
  <PresentationFormat>On-screen Show (4:3)</PresentationFormat>
  <Paragraphs>42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Peta Kompetensi</vt:lpstr>
      <vt:lpstr>PowerPoint Presentation</vt:lpstr>
      <vt:lpstr>Pertunjukan Musik Tradisional dalam bentuk ansambel</vt:lpstr>
      <vt:lpstr>PowerPoint Presentation</vt:lpstr>
      <vt:lpstr>Festival Musik Tradisi Nusantara di Taman Mini Indonesia Indah,  Karya: Haris M., S. Pd. M. Pd. Foto Siswa dari SMP Angkasa Lanud Sultan Hasanuddin Gedung pertunjukan Sasono Langen BudoyoTMII Jakarta 2006</vt:lpstr>
      <vt:lpstr>Festival Nasional Musik Tradisi Nusantara tahun 2006 Sasono Langen Budoyo TMII  Jakarta, 19 s/d 21 Juli 2006 Karya: Haris M., S. Pd. M. Pd</vt:lpstr>
      <vt:lpstr>PowerPoint Presentation</vt:lpstr>
      <vt:lpstr>PowerPoint Presentation</vt:lpstr>
      <vt:lpstr>PowerPoint Presentation</vt:lpstr>
      <vt:lpstr>A. Menampilkan Musik Ansambel</vt:lpstr>
      <vt:lpstr>ringbell dan bedug.  </vt:lpstr>
      <vt:lpstr>2. Alat Musik Melodis</vt:lpstr>
      <vt:lpstr>Terompet/Serunai, atau Puik-puik dalam Bahasa Makassar</vt:lpstr>
      <vt:lpstr>3. Alat Musik Harmonis</vt:lpstr>
      <vt:lpstr>Silahkan menyaksikan video pertunjukan  kakak alumni SMP Angkasa LND festival Musik Tradisi Nusantara Gedung Sasono Langen Budoyo TMII Jakarta  19 s/d 21 Juli 2006   </vt:lpstr>
      <vt:lpstr>Catatan: Pertemuan ke 8 hari kamis tanggal 4 Maret 2021 minggu depan adalah pelaksaan ulangan harian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FAIZAL</dc:creator>
  <cp:lastModifiedBy>user</cp:lastModifiedBy>
  <cp:revision>421</cp:revision>
  <dcterms:created xsi:type="dcterms:W3CDTF">2011-04-26T13:32:11Z</dcterms:created>
  <dcterms:modified xsi:type="dcterms:W3CDTF">2021-02-24T14:38:55Z</dcterms:modified>
</cp:coreProperties>
</file>