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55" r:id="rId2"/>
  </p:sldMasterIdLst>
  <p:notesMasterIdLst>
    <p:notesMasterId r:id="rId18"/>
  </p:notesMasterIdLst>
  <p:sldIdLst>
    <p:sldId id="261" r:id="rId3"/>
    <p:sldId id="256" r:id="rId4"/>
    <p:sldId id="302" r:id="rId5"/>
    <p:sldId id="284" r:id="rId6"/>
    <p:sldId id="361" r:id="rId7"/>
    <p:sldId id="376" r:id="rId8"/>
    <p:sldId id="377" r:id="rId9"/>
    <p:sldId id="378" r:id="rId10"/>
    <p:sldId id="368" r:id="rId11"/>
    <p:sldId id="374" r:id="rId12"/>
    <p:sldId id="373" r:id="rId13"/>
    <p:sldId id="369" r:id="rId14"/>
    <p:sldId id="375" r:id="rId15"/>
    <p:sldId id="322" r:id="rId16"/>
    <p:sldId id="350" r:id="rId17"/>
  </p:sldIdLst>
  <p:sldSz cx="18286413" cy="10287000"/>
  <p:notesSz cx="6858000" cy="9144000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50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8" autoAdjust="0"/>
    <p:restoredTop sz="84460" autoAdjust="0"/>
  </p:normalViewPr>
  <p:slideViewPr>
    <p:cSldViewPr snapToGrid="0">
      <p:cViewPr varScale="1">
        <p:scale>
          <a:sx n="41" d="100"/>
          <a:sy n="41" d="100"/>
        </p:scale>
        <p:origin x="1254" y="60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2020/6/27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5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1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214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http://dotcolon.net/font/route159/</a:t>
            </a:r>
          </a:p>
          <a:p>
            <a:r>
              <a:rPr kumimoji="1" lang="en-US" altLang="ja-JP" dirty="0"/>
              <a:t>https://www.google.com/fonts/specimen/Open+Sans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0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2814604"/>
            <a:ext cx="9664975" cy="3312368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621438" y="3303070"/>
            <a:ext cx="9664975" cy="3312368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6111441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81997" y="3199915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9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46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4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6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2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8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07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11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8310" y="8292507"/>
            <a:ext cx="16200313" cy="10038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0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14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87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2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8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3410902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771792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613268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7493572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3200754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4563382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926010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728863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8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4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8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13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13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01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4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33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64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4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23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96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15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2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51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06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0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049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5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94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1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18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5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31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85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2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8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22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4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62" y="4280927"/>
            <a:ext cx="8732894" cy="386702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155077" y="409753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47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6076328" y="3034060"/>
            <a:ext cx="2367069" cy="23670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0005897" y="3034059"/>
            <a:ext cx="2367069" cy="23670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13935465" y="3034058"/>
            <a:ext cx="2367069" cy="2367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143915" y="3034057"/>
            <a:ext cx="2367069" cy="23670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5923928" y="2932460"/>
            <a:ext cx="2367069" cy="23670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9853497" y="2932459"/>
            <a:ext cx="2367069" cy="2367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 userDrawn="1"/>
        </p:nvSpPr>
        <p:spPr>
          <a:xfrm>
            <a:off x="13783065" y="2932458"/>
            <a:ext cx="2367069" cy="23670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1991515" y="2932457"/>
            <a:ext cx="2367069" cy="23670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5994888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24457" y="2983262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3854025" y="2983261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062475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754393" y="3742768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683962" y="3742767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4613530" y="3742766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821980" y="3742765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625829" y="629361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556346" y="629127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9486863" y="629361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3417379" y="629361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0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01713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664732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1238774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65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4983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05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484144" y="5891725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6484143" y="6959697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6484144" y="8027670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25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18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2" y="5921298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7089659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6689387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751585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7420581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7839678" y="5922288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0348825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9948553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0775022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0673422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1092519" y="5921298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13601666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13201394" y="4478235"/>
            <a:ext cx="190693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14027863" y="3420625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814278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821008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964211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778253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24839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4331569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4474772" y="3928583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88814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1096241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1102971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1246174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0034816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960509" y="5197631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4000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36424" y="7140146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608347" y="325511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00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74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63" Type="http://schemas.openxmlformats.org/officeDocument/2006/relationships/slideLayout" Target="../slideLayouts/slideLayout97.xml"/><Relationship Id="rId68" Type="http://schemas.openxmlformats.org/officeDocument/2006/relationships/slideLayout" Target="../slideLayouts/slideLayout102.xml"/><Relationship Id="rId76" Type="http://schemas.openxmlformats.org/officeDocument/2006/relationships/slideLayout" Target="../slideLayouts/slideLayout110.xml"/><Relationship Id="rId84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41.xml"/><Relationship Id="rId7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66" Type="http://schemas.openxmlformats.org/officeDocument/2006/relationships/slideLayout" Target="../slideLayouts/slideLayout100.xml"/><Relationship Id="rId74" Type="http://schemas.openxmlformats.org/officeDocument/2006/relationships/slideLayout" Target="../slideLayouts/slideLayout108.xml"/><Relationship Id="rId79" Type="http://schemas.openxmlformats.org/officeDocument/2006/relationships/slideLayout" Target="../slideLayouts/slideLayout113.xml"/><Relationship Id="rId87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39.xml"/><Relationship Id="rId61" Type="http://schemas.openxmlformats.org/officeDocument/2006/relationships/slideLayout" Target="../slideLayouts/slideLayout95.xml"/><Relationship Id="rId82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64" Type="http://schemas.openxmlformats.org/officeDocument/2006/relationships/slideLayout" Target="../slideLayouts/slideLayout98.xml"/><Relationship Id="rId69" Type="http://schemas.openxmlformats.org/officeDocument/2006/relationships/slideLayout" Target="../slideLayouts/slideLayout103.xml"/><Relationship Id="rId7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72" Type="http://schemas.openxmlformats.org/officeDocument/2006/relationships/slideLayout" Target="../slideLayouts/slideLayout106.xml"/><Relationship Id="rId80" Type="http://schemas.openxmlformats.org/officeDocument/2006/relationships/slideLayout" Target="../slideLayouts/slideLayout114.xml"/><Relationship Id="rId85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67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slideLayout" Target="../slideLayouts/slideLayout96.xml"/><Relationship Id="rId70" Type="http://schemas.openxmlformats.org/officeDocument/2006/relationships/slideLayout" Target="../slideLayouts/slideLayout104.xml"/><Relationship Id="rId75" Type="http://schemas.openxmlformats.org/officeDocument/2006/relationships/slideLayout" Target="../slideLayouts/slideLayout109.xml"/><Relationship Id="rId83" Type="http://schemas.openxmlformats.org/officeDocument/2006/relationships/slideLayout" Target="../slideLayouts/slideLayout117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65" Type="http://schemas.openxmlformats.org/officeDocument/2006/relationships/slideLayout" Target="../slideLayouts/slideLayout99.xml"/><Relationship Id="rId73" Type="http://schemas.openxmlformats.org/officeDocument/2006/relationships/slideLayout" Target="../slideLayouts/slideLayout107.xml"/><Relationship Id="rId78" Type="http://schemas.openxmlformats.org/officeDocument/2006/relationships/slideLayout" Target="../slideLayouts/slideLayout112.xml"/><Relationship Id="rId81" Type="http://schemas.openxmlformats.org/officeDocument/2006/relationships/slideLayout" Target="../slideLayouts/slideLayout115.xml"/><Relationship Id="rId86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  <p:sldLayoutId id="2147483842" r:id="rId28"/>
    <p:sldLayoutId id="2147483843" r:id="rId29"/>
    <p:sldLayoutId id="2147483844" r:id="rId30"/>
    <p:sldLayoutId id="2147483845" r:id="rId31"/>
    <p:sldLayoutId id="2147483847" r:id="rId32"/>
    <p:sldLayoutId id="2147483848" r:id="rId33"/>
    <p:sldLayoutId id="2147483904" r:id="rId3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8" r:id="rId46"/>
    <p:sldLayoutId id="2147483799" r:id="rId47"/>
    <p:sldLayoutId id="2147483800" r:id="rId48"/>
    <p:sldLayoutId id="2147483801" r:id="rId49"/>
    <p:sldLayoutId id="2147483802" r:id="rId50"/>
    <p:sldLayoutId id="2147483803" r:id="rId51"/>
    <p:sldLayoutId id="2147483804" r:id="rId52"/>
    <p:sldLayoutId id="2147483806" r:id="rId53"/>
    <p:sldLayoutId id="2147483807" r:id="rId54"/>
    <p:sldLayoutId id="2147483808" r:id="rId55"/>
    <p:sldLayoutId id="2147483809" r:id="rId56"/>
    <p:sldLayoutId id="2147483810" r:id="rId57"/>
    <p:sldLayoutId id="2147483811" r:id="rId58"/>
    <p:sldLayoutId id="2147483812" r:id="rId59"/>
    <p:sldLayoutId id="2147483813" r:id="rId60"/>
    <p:sldLayoutId id="2147483814" r:id="rId61"/>
    <p:sldLayoutId id="2147483815" r:id="rId62"/>
    <p:sldLayoutId id="2147483816" r:id="rId63"/>
    <p:sldLayoutId id="2147483817" r:id="rId64"/>
    <p:sldLayoutId id="2147483818" r:id="rId65"/>
    <p:sldLayoutId id="2147483819" r:id="rId66"/>
    <p:sldLayoutId id="2147483820" r:id="rId67"/>
    <p:sldLayoutId id="2147483821" r:id="rId68"/>
    <p:sldLayoutId id="2147483822" r:id="rId69"/>
    <p:sldLayoutId id="2147483823" r:id="rId70"/>
    <p:sldLayoutId id="2147483824" r:id="rId71"/>
    <p:sldLayoutId id="2147483825" r:id="rId72"/>
    <p:sldLayoutId id="2147483826" r:id="rId73"/>
    <p:sldLayoutId id="2147483827" r:id="rId74"/>
    <p:sldLayoutId id="2147483828" r:id="rId75"/>
    <p:sldLayoutId id="2147483829" r:id="rId76"/>
    <p:sldLayoutId id="2147483830" r:id="rId77"/>
    <p:sldLayoutId id="2147483831" r:id="rId78"/>
    <p:sldLayoutId id="2147483832" r:id="rId79"/>
    <p:sldLayoutId id="2147483835" r:id="rId80"/>
    <p:sldLayoutId id="2147483840" r:id="rId81"/>
    <p:sldLayoutId id="2147483841" r:id="rId82"/>
    <p:sldLayoutId id="2147483676" r:id="rId83"/>
    <p:sldLayoutId id="2147483718" r:id="rId84"/>
    <p:sldLayoutId id="2147483749" r:id="rId85"/>
    <p:sldLayoutId id="2147483716" r:id="rId86"/>
    <p:sldLayoutId id="2147483714" r:id="rId87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7.svg"/><Relationship Id="rId7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slide" Target="slide15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7.svg"/><Relationship Id="rId7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slide" Target="slide15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2.svg"/><Relationship Id="rId7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slide" Target="slide15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31.sv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openxmlformats.org/officeDocument/2006/relationships/slide" Target="slide3.xml"/><Relationship Id="rId5" Type="http://schemas.openxmlformats.org/officeDocument/2006/relationships/image" Target="../media/image45.png"/><Relationship Id="rId10" Type="http://schemas.openxmlformats.org/officeDocument/2006/relationships/image" Target="../media/image29.svg"/><Relationship Id="rId4" Type="http://schemas.openxmlformats.org/officeDocument/2006/relationships/image" Target="../media/image44.jpe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8.sv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17" Type="http://schemas.openxmlformats.org/officeDocument/2006/relationships/audio" Target="../media/audio1.wav"/><Relationship Id="rId2" Type="http://schemas.openxmlformats.org/officeDocument/2006/relationships/video" Target="../media/media1.mp4"/><Relationship Id="rId16" Type="http://schemas.openxmlformats.org/officeDocument/2006/relationships/image" Target="../media/image31.svg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sv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slide" Target="slide2.xml"/><Relationship Id="rId4" Type="http://schemas.openxmlformats.org/officeDocument/2006/relationships/slide" Target="slide4.xml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" Target="slide3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jpe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DmjvFOdxvY?feature=oembed" TargetMode="External"/><Relationship Id="rId6" Type="http://schemas.openxmlformats.org/officeDocument/2006/relationships/image" Target="../media/image28.png"/><Relationship Id="rId5" Type="http://schemas.openxmlformats.org/officeDocument/2006/relationships/slide" Target="slide15.xml"/><Relationship Id="rId4" Type="http://schemas.openxmlformats.org/officeDocument/2006/relationships/slide" Target="slide3.xml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31.sv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1.sv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9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29.svg"/><Relationship Id="rId5" Type="http://schemas.openxmlformats.org/officeDocument/2006/relationships/image" Target="../media/image37.svg"/><Relationship Id="rId10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READY</a:t>
            </a:r>
            <a:endParaRPr kumimoji="1"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41799-F9F1-414C-B9EF-76B024F25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083" y="385010"/>
            <a:ext cx="5444518" cy="10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865661" y="362935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2516078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GRAMMAR FOCUS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3222791-6C5F-4F0F-B6A3-B10058A7F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of Comparison</a:t>
            </a:r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3D326-98AE-4858-BDEA-E22891297ADB}"/>
              </a:ext>
            </a:extLst>
          </p:cNvPr>
          <p:cNvSpPr/>
          <p:nvPr/>
        </p:nvSpPr>
        <p:spPr>
          <a:xfrm>
            <a:off x="1717858" y="2299483"/>
            <a:ext cx="9395620" cy="4215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Three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Degree of Comparison:</a:t>
            </a:r>
          </a:p>
          <a:p>
            <a:pPr algn="just"/>
            <a:endParaRPr kumimoji="1"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Positive Degree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Comparative Degree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Superlative Degree </a:t>
            </a:r>
          </a:p>
          <a:p>
            <a:pPr algn="just"/>
            <a:endParaRPr kumimoji="1"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ooter Placeholder 99">
            <a:extLst>
              <a:ext uri="{FF2B5EF4-FFF2-40B4-BE49-F238E27FC236}">
                <a16:creationId xmlns:a16="http://schemas.microsoft.com/office/drawing/2014/main" id="{E1779217-47E8-4C24-9019-5E077671FF4C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4" name="Oval 2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DF616A2-1EFD-45E2-AE91-5AB5A10DD58A}"/>
              </a:ext>
            </a:extLst>
          </p:cNvPr>
          <p:cNvSpPr/>
          <p:nvPr/>
        </p:nvSpPr>
        <p:spPr>
          <a:xfrm>
            <a:off x="9207870" y="951402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5" name="Graphic 24" descr="Close">
            <a:hlinkClick r:id="rId4" action="ppaction://hlinksldjump"/>
            <a:extLst>
              <a:ext uri="{FF2B5EF4-FFF2-40B4-BE49-F238E27FC236}">
                <a16:creationId xmlns:a16="http://schemas.microsoft.com/office/drawing/2014/main" id="{86B5884F-CFCC-4B2D-BF3D-F89822801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9806" y="9670767"/>
            <a:ext cx="374964" cy="274093"/>
          </a:xfrm>
          <a:prstGeom prst="rect">
            <a:avLst/>
          </a:prstGeom>
          <a:effectLst/>
        </p:spPr>
      </p:pic>
      <p:sp>
        <p:nvSpPr>
          <p:cNvPr id="26" name="Oval 25">
            <a:hlinkClick r:id="rId7" action="ppaction://hlinksldjump"/>
            <a:extLst>
              <a:ext uri="{FF2B5EF4-FFF2-40B4-BE49-F238E27FC236}">
                <a16:creationId xmlns:a16="http://schemas.microsoft.com/office/drawing/2014/main" id="{31062B4A-69A7-4963-854D-0F1C5B3E7F92}"/>
              </a:ext>
            </a:extLst>
          </p:cNvPr>
          <p:cNvSpPr/>
          <p:nvPr/>
        </p:nvSpPr>
        <p:spPr>
          <a:xfrm>
            <a:off x="8339707" y="954300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7" name="Graphic 26" descr="House">
            <a:hlinkClick r:id="rId8" action="ppaction://hlinksldjump"/>
            <a:extLst>
              <a:ext uri="{FF2B5EF4-FFF2-40B4-BE49-F238E27FC236}">
                <a16:creationId xmlns:a16="http://schemas.microsoft.com/office/drawing/2014/main" id="{50558A91-E85D-4ECD-B6B6-19ECD003B6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521643" y="9675995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115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326400" y="339488"/>
            <a:ext cx="5268228" cy="979628"/>
            <a:chOff x="8102268" y="2247777"/>
            <a:chExt cx="3512457" cy="653142"/>
          </a:xfrm>
          <a:solidFill>
            <a:srgbClr val="92D050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2516078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GRAMMAR FOCUS</a:t>
              </a:r>
            </a:p>
          </p:txBody>
        </p:sp>
      </p:grpSp>
      <p:pic>
        <p:nvPicPr>
          <p:cNvPr id="2050" name="Picture 2" descr="Comparative and Superlative Adjectives - English Site - Nada">
            <a:extLst>
              <a:ext uri="{FF2B5EF4-FFF2-40B4-BE49-F238E27FC236}">
                <a16:creationId xmlns:a16="http://schemas.microsoft.com/office/drawing/2014/main" id="{1DB848F6-CBAB-40AC-B3DE-691876C8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99" y="339488"/>
            <a:ext cx="9731820" cy="99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77CA2CC2-3CEA-4757-93D8-D6A592896914}"/>
              </a:ext>
            </a:extLst>
          </p:cNvPr>
          <p:cNvSpPr/>
          <p:nvPr/>
        </p:nvSpPr>
        <p:spPr>
          <a:xfrm flipH="1">
            <a:off x="1002883" y="1713121"/>
            <a:ext cx="3261668" cy="1427997"/>
          </a:xfrm>
          <a:prstGeom prst="borderCallout2">
            <a:avLst>
              <a:gd name="adj1" fmla="val 18750"/>
              <a:gd name="adj2" fmla="val 520"/>
              <a:gd name="adj3" fmla="val 18750"/>
              <a:gd name="adj4" fmla="val -16667"/>
              <a:gd name="adj5" fmla="val 122263"/>
              <a:gd name="adj6" fmla="val -5434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kumimoji="1"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F5745B-E74F-439F-87C5-5250C9DA1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060893"/>
              </p:ext>
            </p:extLst>
          </p:nvPr>
        </p:nvGraphicFramePr>
        <p:xfrm>
          <a:off x="1559530" y="1808669"/>
          <a:ext cx="2060801" cy="129006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27970">
                  <a:extLst>
                    <a:ext uri="{9D8B030D-6E8A-4147-A177-3AD203B41FA5}">
                      <a16:colId xmlns:a16="http://schemas.microsoft.com/office/drawing/2014/main" val="997167375"/>
                    </a:ext>
                  </a:extLst>
                </a:gridCol>
                <a:gridCol w="1032831">
                  <a:extLst>
                    <a:ext uri="{9D8B030D-6E8A-4147-A177-3AD203B41FA5}">
                      <a16:colId xmlns:a16="http://schemas.microsoft.com/office/drawing/2014/main" val="1014870769"/>
                    </a:ext>
                  </a:extLst>
                </a:gridCol>
              </a:tblGrid>
              <a:tr h="127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cheap</a:t>
                      </a:r>
                    </a:p>
                    <a:p>
                      <a:pPr marL="0" marR="0" lvl="0" indent="0" algn="l" defTabSz="163275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young</a:t>
                      </a:r>
                    </a:p>
                    <a:p>
                      <a:pPr marL="0" marR="0" lvl="0" indent="0" algn="l" defTabSz="163275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short 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852069"/>
                  </a:ext>
                </a:extLst>
              </a:tr>
            </a:tbl>
          </a:graphicData>
        </a:graphic>
      </p:graphicFrame>
      <p:sp>
        <p:nvSpPr>
          <p:cNvPr id="25" name="Callout: Bent Line 24">
            <a:extLst>
              <a:ext uri="{FF2B5EF4-FFF2-40B4-BE49-F238E27FC236}">
                <a16:creationId xmlns:a16="http://schemas.microsoft.com/office/drawing/2014/main" id="{20E5EC02-82B0-42A9-9C16-4394010952AF}"/>
              </a:ext>
            </a:extLst>
          </p:cNvPr>
          <p:cNvSpPr/>
          <p:nvPr/>
        </p:nvSpPr>
        <p:spPr>
          <a:xfrm flipH="1">
            <a:off x="976358" y="3254353"/>
            <a:ext cx="3288192" cy="1307723"/>
          </a:xfrm>
          <a:prstGeom prst="borderCallout2">
            <a:avLst>
              <a:gd name="adj1" fmla="val 17523"/>
              <a:gd name="adj2" fmla="val -527"/>
              <a:gd name="adj3" fmla="val 18750"/>
              <a:gd name="adj4" fmla="val -16667"/>
              <a:gd name="adj5" fmla="val 101460"/>
              <a:gd name="adj6" fmla="val -54261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kumimoji="1"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757FC65-3CAB-4D92-B959-9DA2ED50A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83076"/>
              </p:ext>
            </p:extLst>
          </p:nvPr>
        </p:nvGraphicFramePr>
        <p:xfrm>
          <a:off x="1637513" y="3376532"/>
          <a:ext cx="2068213" cy="112249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31668">
                  <a:extLst>
                    <a:ext uri="{9D8B030D-6E8A-4147-A177-3AD203B41FA5}">
                      <a16:colId xmlns:a16="http://schemas.microsoft.com/office/drawing/2014/main" val="1574959228"/>
                    </a:ext>
                  </a:extLst>
                </a:gridCol>
                <a:gridCol w="1036545">
                  <a:extLst>
                    <a:ext uri="{9D8B030D-6E8A-4147-A177-3AD203B41FA5}">
                      <a16:colId xmlns:a16="http://schemas.microsoft.com/office/drawing/2014/main" val="4242941296"/>
                    </a:ext>
                  </a:extLst>
                </a:gridCol>
              </a:tblGrid>
              <a:tr h="1122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nice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large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wide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cute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brave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safe 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160352"/>
                  </a:ext>
                </a:extLst>
              </a:tr>
            </a:tbl>
          </a:graphicData>
        </a:graphic>
      </p:graphicFrame>
      <p:sp>
        <p:nvSpPr>
          <p:cNvPr id="27" name="Callout: Bent Line 26">
            <a:extLst>
              <a:ext uri="{FF2B5EF4-FFF2-40B4-BE49-F238E27FC236}">
                <a16:creationId xmlns:a16="http://schemas.microsoft.com/office/drawing/2014/main" id="{55709C77-2C56-4C0C-99ED-DDDE5DEBB52E}"/>
              </a:ext>
            </a:extLst>
          </p:cNvPr>
          <p:cNvSpPr/>
          <p:nvPr/>
        </p:nvSpPr>
        <p:spPr>
          <a:xfrm flipH="1">
            <a:off x="1030044" y="6191543"/>
            <a:ext cx="3261668" cy="1307723"/>
          </a:xfrm>
          <a:prstGeom prst="borderCallout2">
            <a:avLst>
              <a:gd name="adj1" fmla="val 17523"/>
              <a:gd name="adj2" fmla="val 520"/>
              <a:gd name="adj3" fmla="val 18750"/>
              <a:gd name="adj4" fmla="val -16667"/>
              <a:gd name="adj5" fmla="val 85513"/>
              <a:gd name="adj6" fmla="val -53855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kumimoji="1"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1005E495-1AA7-4DF3-B8C8-6223A64AB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714607"/>
              </p:ext>
            </p:extLst>
          </p:nvPr>
        </p:nvGraphicFramePr>
        <p:xfrm>
          <a:off x="1508557" y="6376773"/>
          <a:ext cx="2223697" cy="112249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09227">
                  <a:extLst>
                    <a:ext uri="{9D8B030D-6E8A-4147-A177-3AD203B41FA5}">
                      <a16:colId xmlns:a16="http://schemas.microsoft.com/office/drawing/2014/main" val="1574959228"/>
                    </a:ext>
                  </a:extLst>
                </a:gridCol>
                <a:gridCol w="1114470">
                  <a:extLst>
                    <a:ext uri="{9D8B030D-6E8A-4147-A177-3AD203B41FA5}">
                      <a16:colId xmlns:a16="http://schemas.microsoft.com/office/drawing/2014/main" val="4242941296"/>
                    </a:ext>
                  </a:extLst>
                </a:gridCol>
              </a:tblGrid>
              <a:tr h="1122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busy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noisy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easy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dirty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pretty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lucky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160352"/>
                  </a:ext>
                </a:extLst>
              </a:tr>
            </a:tbl>
          </a:graphicData>
        </a:graphic>
      </p:graphicFrame>
      <p:sp>
        <p:nvSpPr>
          <p:cNvPr id="29" name="Callout: Bent Line 28">
            <a:extLst>
              <a:ext uri="{FF2B5EF4-FFF2-40B4-BE49-F238E27FC236}">
                <a16:creationId xmlns:a16="http://schemas.microsoft.com/office/drawing/2014/main" id="{9F7EC8D5-2AF8-44BE-80F0-82A70278B98D}"/>
              </a:ext>
            </a:extLst>
          </p:cNvPr>
          <p:cNvSpPr/>
          <p:nvPr/>
        </p:nvSpPr>
        <p:spPr>
          <a:xfrm flipH="1">
            <a:off x="976358" y="4675077"/>
            <a:ext cx="3288192" cy="1307723"/>
          </a:xfrm>
          <a:prstGeom prst="borderCallout2">
            <a:avLst>
              <a:gd name="adj1" fmla="val 18750"/>
              <a:gd name="adj2" fmla="val -39"/>
              <a:gd name="adj3" fmla="val 18750"/>
              <a:gd name="adj4" fmla="val -16667"/>
              <a:gd name="adj5" fmla="val 92873"/>
              <a:gd name="adj6" fmla="val -53958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kumimoji="1"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BEE422C-6B1C-4335-9CB9-6747CBDC6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949940"/>
              </p:ext>
            </p:extLst>
          </p:nvPr>
        </p:nvGraphicFramePr>
        <p:xfrm>
          <a:off x="2294640" y="4859360"/>
          <a:ext cx="1234623" cy="112249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16528">
                  <a:extLst>
                    <a:ext uri="{9D8B030D-6E8A-4147-A177-3AD203B41FA5}">
                      <a16:colId xmlns:a16="http://schemas.microsoft.com/office/drawing/2014/main" val="1574959228"/>
                    </a:ext>
                  </a:extLst>
                </a:gridCol>
                <a:gridCol w="618095">
                  <a:extLst>
                    <a:ext uri="{9D8B030D-6E8A-4147-A177-3AD203B41FA5}">
                      <a16:colId xmlns:a16="http://schemas.microsoft.com/office/drawing/2014/main" val="4242941296"/>
                    </a:ext>
                  </a:extLst>
                </a:gridCol>
              </a:tblGrid>
              <a:tr h="1122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big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tall</a:t>
                      </a:r>
                      <a:endParaRPr lang="en-ID" sz="20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</a:rPr>
                        <a:t>fat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20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160352"/>
                  </a:ext>
                </a:extLst>
              </a:tr>
            </a:tbl>
          </a:graphicData>
        </a:graphic>
      </p:graphicFrame>
      <p:sp>
        <p:nvSpPr>
          <p:cNvPr id="31" name="Callout: Bent Line 30">
            <a:extLst>
              <a:ext uri="{FF2B5EF4-FFF2-40B4-BE49-F238E27FC236}">
                <a16:creationId xmlns:a16="http://schemas.microsoft.com/office/drawing/2014/main" id="{677327F5-2B53-423C-9265-2BA399C185AB}"/>
              </a:ext>
            </a:extLst>
          </p:cNvPr>
          <p:cNvSpPr/>
          <p:nvPr/>
        </p:nvSpPr>
        <p:spPr>
          <a:xfrm flipH="1">
            <a:off x="989620" y="7646211"/>
            <a:ext cx="3261668" cy="1482522"/>
          </a:xfrm>
          <a:prstGeom prst="borderCallout2">
            <a:avLst>
              <a:gd name="adj1" fmla="val 18750"/>
              <a:gd name="adj2" fmla="val 520"/>
              <a:gd name="adj3" fmla="val 18750"/>
              <a:gd name="adj4" fmla="val -16667"/>
              <a:gd name="adj5" fmla="val 59396"/>
              <a:gd name="adj6" fmla="val -5434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kumimoji="1"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040AD3E-791B-417A-ACDC-3A9E01F33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45302"/>
              </p:ext>
            </p:extLst>
          </p:nvPr>
        </p:nvGraphicFramePr>
        <p:xfrm>
          <a:off x="1178596" y="7684496"/>
          <a:ext cx="3072692" cy="129006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32722">
                  <a:extLst>
                    <a:ext uri="{9D8B030D-6E8A-4147-A177-3AD203B41FA5}">
                      <a16:colId xmlns:a16="http://schemas.microsoft.com/office/drawing/2014/main" val="997167375"/>
                    </a:ext>
                  </a:extLst>
                </a:gridCol>
                <a:gridCol w="1539970">
                  <a:extLst>
                    <a:ext uri="{9D8B030D-6E8A-4147-A177-3AD203B41FA5}">
                      <a16:colId xmlns:a16="http://schemas.microsoft.com/office/drawing/2014/main" val="1014870769"/>
                    </a:ext>
                  </a:extLst>
                </a:gridCol>
              </a:tblGrid>
              <a:tr h="1154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beautiful 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handsome</a:t>
                      </a:r>
                    </a:p>
                    <a:p>
                      <a:pPr marL="0" marR="0" lvl="0" indent="0" algn="l" defTabSz="163275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expensive</a:t>
                      </a:r>
                    </a:p>
                    <a:p>
                      <a:pPr marL="0" marR="0" lvl="0" indent="0" algn="l" defTabSz="163275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popular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diligent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luxurious</a:t>
                      </a:r>
                      <a:endParaRPr lang="en-ID" sz="28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interesting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20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exciting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852069"/>
                  </a:ext>
                </a:extLst>
              </a:tr>
            </a:tbl>
          </a:graphicData>
        </a:graphic>
      </p:graphicFrame>
      <p:sp>
        <p:nvSpPr>
          <p:cNvPr id="45" name="Footer Placeholder 99">
            <a:extLst>
              <a:ext uri="{FF2B5EF4-FFF2-40B4-BE49-F238E27FC236}">
                <a16:creationId xmlns:a16="http://schemas.microsoft.com/office/drawing/2014/main" id="{002E48B3-E059-4C83-AFF0-437618DA6869}"/>
              </a:ext>
            </a:extLst>
          </p:cNvPr>
          <p:cNvSpPr txBox="1">
            <a:spLocks/>
          </p:cNvSpPr>
          <p:nvPr/>
        </p:nvSpPr>
        <p:spPr>
          <a:xfrm>
            <a:off x="326400" y="9719862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956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865661" y="362935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2176212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MORE EXAMPLE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EB3D326-98AE-4858-BDEA-E22891297ADB}"/>
              </a:ext>
            </a:extLst>
          </p:cNvPr>
          <p:cNvSpPr/>
          <p:nvPr/>
        </p:nvSpPr>
        <p:spPr>
          <a:xfrm>
            <a:off x="457200" y="2299482"/>
            <a:ext cx="17372011" cy="62910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04AC3AD-3D98-4CC9-B832-0470576D9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554018"/>
              </p:ext>
            </p:extLst>
          </p:nvPr>
        </p:nvGraphicFramePr>
        <p:xfrm>
          <a:off x="457200" y="2742477"/>
          <a:ext cx="17372011" cy="544363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922295">
                  <a:extLst>
                    <a:ext uri="{9D8B030D-6E8A-4147-A177-3AD203B41FA5}">
                      <a16:colId xmlns:a16="http://schemas.microsoft.com/office/drawing/2014/main" val="1361269950"/>
                    </a:ext>
                  </a:extLst>
                </a:gridCol>
                <a:gridCol w="6136105">
                  <a:extLst>
                    <a:ext uri="{9D8B030D-6E8A-4147-A177-3AD203B41FA5}">
                      <a16:colId xmlns:a16="http://schemas.microsoft.com/office/drawing/2014/main" val="3408666015"/>
                    </a:ext>
                  </a:extLst>
                </a:gridCol>
                <a:gridCol w="7313611">
                  <a:extLst>
                    <a:ext uri="{9D8B030D-6E8A-4147-A177-3AD203B41FA5}">
                      <a16:colId xmlns:a16="http://schemas.microsoft.com/office/drawing/2014/main" val="1554806296"/>
                    </a:ext>
                  </a:extLst>
                </a:gridCol>
              </a:tblGrid>
              <a:tr h="518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Positive Adjective</a:t>
                      </a:r>
                      <a:endParaRPr lang="en-ID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Comparative</a:t>
                      </a:r>
                      <a:endParaRPr lang="en-ID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Superlative</a:t>
                      </a:r>
                      <a:endParaRPr lang="en-ID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5276664"/>
                  </a:ext>
                </a:extLst>
              </a:tr>
              <a:tr h="757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Burj Khalifa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 </a:t>
                      </a:r>
                      <a:endParaRPr lang="en-ID" sz="20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Burj Khalifa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higher than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Eifel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Burj Khalifa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highest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building in the world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206151"/>
                  </a:ext>
                </a:extLst>
              </a:tr>
              <a:tr h="745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Katy’s house is </a:t>
                      </a:r>
                      <a:r>
                        <a:rPr lang="en-US" sz="2000" b="1" i="1" dirty="0">
                          <a:effectLst/>
                          <a:latin typeface="+mn-lt"/>
                        </a:rPr>
                        <a:t>large</a:t>
                      </a:r>
                      <a:endParaRPr lang="en-ID" sz="20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Katy’s house is </a:t>
                      </a:r>
                      <a:r>
                        <a:rPr lang="en-US" sz="2000" b="1" i="1" dirty="0">
                          <a:effectLst/>
                          <a:latin typeface="+mn-lt"/>
                        </a:rPr>
                        <a:t>larger than 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my house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Katy’s house is </a:t>
                      </a:r>
                      <a:r>
                        <a:rPr lang="en-US" sz="2000" b="1" i="1" dirty="0">
                          <a:effectLst/>
                          <a:latin typeface="+mn-lt"/>
                        </a:rPr>
                        <a:t>the largest 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in our block 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5781204"/>
                  </a:ext>
                </a:extLst>
              </a:tr>
              <a:tr h="697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big</a:t>
                      </a:r>
                      <a:endParaRPr lang="en-ID" sz="20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bigger than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biggest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transportation of all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8379712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Monday is </a:t>
                      </a:r>
                      <a:r>
                        <a:rPr lang="en-US" sz="2000" b="1" i="1" dirty="0">
                          <a:effectLst/>
                          <a:latin typeface="+mn-lt"/>
                        </a:rPr>
                        <a:t>busy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day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Monday is </a:t>
                      </a:r>
                      <a:r>
                        <a:rPr lang="en-US" sz="2000" b="1" i="1" dirty="0">
                          <a:effectLst/>
                          <a:latin typeface="+mn-lt"/>
                        </a:rPr>
                        <a:t>busier than 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Sunday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Monday is </a:t>
                      </a:r>
                      <a:r>
                        <a:rPr lang="en-US" sz="2000" b="1" i="1" dirty="0">
                          <a:effectLst/>
                          <a:latin typeface="+mn-lt"/>
                        </a:rPr>
                        <a:t>the busiest 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day of the week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6033174"/>
                  </a:ext>
                </a:extLst>
              </a:tr>
              <a:tr h="1061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Action movie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exciting</a:t>
                      </a:r>
                      <a:endParaRPr lang="en-ID" sz="20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Action movie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exciting than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comedy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Action movie is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most exciting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movie of all genres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2030998"/>
                  </a:ext>
                </a:extLst>
              </a:tr>
              <a:tr h="1061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Math score is </a:t>
                      </a:r>
                      <a:r>
                        <a:rPr lang="en-US" sz="20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bad</a:t>
                      </a:r>
                      <a:endParaRPr lang="en-ID" sz="2000" b="1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Math score is </a:t>
                      </a:r>
                      <a:r>
                        <a:rPr lang="en-US" sz="20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worse than 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science score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Math score is </a:t>
                      </a:r>
                      <a:r>
                        <a:rPr lang="en-US" sz="20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worst 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 all lesson</a:t>
                      </a:r>
                      <a:endParaRPr lang="en-ID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017907"/>
                  </a:ext>
                </a:extLst>
              </a:tr>
            </a:tbl>
          </a:graphicData>
        </a:graphic>
      </p:graphicFrame>
      <p:sp>
        <p:nvSpPr>
          <p:cNvPr id="28" name="Footer Placeholder 99">
            <a:extLst>
              <a:ext uri="{FF2B5EF4-FFF2-40B4-BE49-F238E27FC236}">
                <a16:creationId xmlns:a16="http://schemas.microsoft.com/office/drawing/2014/main" id="{724F0160-9C70-467E-8754-EBFEEA62CC2D}"/>
              </a:ext>
            </a:extLst>
          </p:cNvPr>
          <p:cNvSpPr txBox="1">
            <a:spLocks/>
          </p:cNvSpPr>
          <p:nvPr/>
        </p:nvSpPr>
        <p:spPr>
          <a:xfrm>
            <a:off x="234506" y="9650245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42" name="Oval 4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BDECCFF-2998-4D75-BE2A-84BA6A1B596C}"/>
              </a:ext>
            </a:extLst>
          </p:cNvPr>
          <p:cNvSpPr/>
          <p:nvPr/>
        </p:nvSpPr>
        <p:spPr>
          <a:xfrm>
            <a:off x="9207870" y="951402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43" name="Graphic 42" descr="Close">
            <a:hlinkClick r:id="rId4" action="ppaction://hlinksldjump"/>
            <a:extLst>
              <a:ext uri="{FF2B5EF4-FFF2-40B4-BE49-F238E27FC236}">
                <a16:creationId xmlns:a16="http://schemas.microsoft.com/office/drawing/2014/main" id="{205FDB7F-BFF5-467E-B56B-6F3371C18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9806" y="9670767"/>
            <a:ext cx="374964" cy="274093"/>
          </a:xfrm>
          <a:prstGeom prst="rect">
            <a:avLst/>
          </a:prstGeom>
          <a:effectLst/>
        </p:spPr>
      </p:pic>
      <p:sp>
        <p:nvSpPr>
          <p:cNvPr id="44" name="Oval 43">
            <a:hlinkClick r:id="rId7" action="ppaction://hlinksldjump"/>
            <a:extLst>
              <a:ext uri="{FF2B5EF4-FFF2-40B4-BE49-F238E27FC236}">
                <a16:creationId xmlns:a16="http://schemas.microsoft.com/office/drawing/2014/main" id="{BF5AA728-48FC-4EE1-A2FC-C61B1A534756}"/>
              </a:ext>
            </a:extLst>
          </p:cNvPr>
          <p:cNvSpPr/>
          <p:nvPr/>
        </p:nvSpPr>
        <p:spPr>
          <a:xfrm>
            <a:off x="8339707" y="954300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45" name="Graphic 44" descr="House">
            <a:hlinkClick r:id="rId8" action="ppaction://hlinksldjump"/>
            <a:extLst>
              <a:ext uri="{FF2B5EF4-FFF2-40B4-BE49-F238E27FC236}">
                <a16:creationId xmlns:a16="http://schemas.microsoft.com/office/drawing/2014/main" id="{8BB3FB5C-67E4-45C4-A16F-B5F274548D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521643" y="9675995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652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865661" y="362935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1821383" cy="38988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EVALUATION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3222791-6C5F-4F0F-B6A3-B10058A7F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of Comparison</a:t>
            </a:r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3D326-98AE-4858-BDEA-E22891297ADB}"/>
              </a:ext>
            </a:extLst>
          </p:cNvPr>
          <p:cNvSpPr/>
          <p:nvPr/>
        </p:nvSpPr>
        <p:spPr>
          <a:xfrm>
            <a:off x="1717858" y="2299483"/>
            <a:ext cx="9395620" cy="4215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Three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Degree of Comparison:</a:t>
            </a:r>
          </a:p>
          <a:p>
            <a:pPr algn="just"/>
            <a:endParaRPr kumimoji="1"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Positive Degree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Comparative Degree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Superlative Degree </a:t>
            </a:r>
          </a:p>
          <a:p>
            <a:pPr algn="just"/>
            <a:endParaRPr kumimoji="1"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ooter Placeholder 99">
            <a:extLst>
              <a:ext uri="{FF2B5EF4-FFF2-40B4-BE49-F238E27FC236}">
                <a16:creationId xmlns:a16="http://schemas.microsoft.com/office/drawing/2014/main" id="{E1779217-47E8-4C24-9019-5E077671FF4C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19" name="Oval 1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CE31323-20AF-4E5A-BFD6-B28083E198F2}"/>
              </a:ext>
            </a:extLst>
          </p:cNvPr>
          <p:cNvSpPr/>
          <p:nvPr/>
        </p:nvSpPr>
        <p:spPr>
          <a:xfrm>
            <a:off x="9207870" y="951402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1" name="Graphic 20" descr="Close">
            <a:hlinkClick r:id="rId4" action="ppaction://hlinksldjump"/>
            <a:extLst>
              <a:ext uri="{FF2B5EF4-FFF2-40B4-BE49-F238E27FC236}">
                <a16:creationId xmlns:a16="http://schemas.microsoft.com/office/drawing/2014/main" id="{69D74593-19FD-499C-9F30-2B3012083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9806" y="9670767"/>
            <a:ext cx="374964" cy="274093"/>
          </a:xfrm>
          <a:prstGeom prst="rect">
            <a:avLst/>
          </a:prstGeom>
          <a:effectLst/>
        </p:spPr>
      </p:pic>
      <p:sp>
        <p:nvSpPr>
          <p:cNvPr id="22" name="Oval 21">
            <a:hlinkClick r:id="rId7" action="ppaction://hlinksldjump"/>
            <a:extLst>
              <a:ext uri="{FF2B5EF4-FFF2-40B4-BE49-F238E27FC236}">
                <a16:creationId xmlns:a16="http://schemas.microsoft.com/office/drawing/2014/main" id="{7B55B7CA-58B2-44BD-8BD5-3650ECE60C72}"/>
              </a:ext>
            </a:extLst>
          </p:cNvPr>
          <p:cNvSpPr/>
          <p:nvPr/>
        </p:nvSpPr>
        <p:spPr>
          <a:xfrm>
            <a:off x="8339707" y="954300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3" name="Graphic 22" descr="House">
            <a:hlinkClick r:id="rId8" action="ppaction://hlinksldjump"/>
            <a:extLst>
              <a:ext uri="{FF2B5EF4-FFF2-40B4-BE49-F238E27FC236}">
                <a16:creationId xmlns:a16="http://schemas.microsoft.com/office/drawing/2014/main" id="{B1267F8D-A056-4A62-99AF-177BEB68BB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521643" y="9675995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78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EVALUATION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ja-JP" sz="3200" b="1" dirty="0"/>
              <a:t>Log-in</a:t>
            </a:r>
            <a:endParaRPr kumimoji="1" lang="ja-JP" altLang="en-US" sz="3200" b="1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1380017" y="2231736"/>
            <a:ext cx="3683111" cy="896089"/>
          </a:xfrm>
        </p:spPr>
        <p:txBody>
          <a:bodyPr/>
          <a:lstStyle/>
          <a:p>
            <a:r>
              <a:rPr lang="en-US" altLang="ja-JP" dirty="0"/>
              <a:t>Log-in to e-learning using your NIS .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altLang="ja-JP" sz="3200" b="1" dirty="0"/>
              <a:t>Do the Exercise</a:t>
            </a:r>
            <a:endParaRPr kumimoji="1" lang="ja-JP" altLang="en-US" sz="3200" b="1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kumimoji="1" lang="en-US" altLang="ja-JP" sz="3200" b="1" dirty="0"/>
              <a:t>Find the course</a:t>
            </a:r>
            <a:endParaRPr kumimoji="1" lang="ja-JP" altLang="en-US" sz="3200" b="1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kumimoji="1" lang="en-US" altLang="ja-JP" sz="3200" b="1" dirty="0"/>
              <a:t>Submit</a:t>
            </a:r>
            <a:endParaRPr kumimoji="1" lang="ja-JP" altLang="en-US" sz="3200" b="1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altLang="ja-JP" dirty="0"/>
              <a:t>Re-check your answer then when you have done, submit your answer. </a:t>
            </a:r>
            <a:endParaRPr kumimoji="1" lang="ja-JP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47950E-F812-480B-85DD-214EB58DC87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646877" y="7971199"/>
            <a:ext cx="14992658" cy="14615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/>
              <a:t>You can access the evaluation or exercise through the e-learning of SMP Islam </a:t>
            </a:r>
            <a:r>
              <a:rPr lang="en-US" sz="2400" b="1" dirty="0" err="1"/>
              <a:t>Sabilillah</a:t>
            </a:r>
            <a:r>
              <a:rPr lang="en-US" sz="2400" b="1" dirty="0"/>
              <a:t> Malang.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The exercise will be provided there.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Good Luck</a:t>
            </a:r>
            <a:endParaRPr lang="en-ID" sz="2400" b="1" dirty="0"/>
          </a:p>
        </p:txBody>
      </p:sp>
      <p:sp>
        <p:nvSpPr>
          <p:cNvPr id="32" name="テキスト プレースホルダー 15">
            <a:extLst>
              <a:ext uri="{FF2B5EF4-FFF2-40B4-BE49-F238E27FC236}">
                <a16:creationId xmlns:a16="http://schemas.microsoft.com/office/drawing/2014/main" id="{A2805A1F-84BF-4610-B066-58E4A53A30C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287375" y="2232025"/>
            <a:ext cx="4260850" cy="895350"/>
          </a:xfrm>
        </p:spPr>
        <p:txBody>
          <a:bodyPr/>
          <a:lstStyle/>
          <a:p>
            <a:r>
              <a:rPr lang="en-US" altLang="ja-JP" dirty="0"/>
              <a:t>Type We Can Speak VIII on Cari </a:t>
            </a:r>
            <a:r>
              <a:rPr lang="en-US" altLang="ja-JP" dirty="0" err="1"/>
              <a:t>Kursus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AAFAF92-908A-4561-A802-98CCBE1AB66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/>
              <a:t>Read the instruction and do the exercise seriously.</a:t>
            </a:r>
            <a:endParaRPr lang="en-ID" dirty="0"/>
          </a:p>
        </p:txBody>
      </p:sp>
      <p:pic>
        <p:nvPicPr>
          <p:cNvPr id="5122" name="Picture 2" descr="Login, Ikon Komputer, Men Download gambar png">
            <a:extLst>
              <a:ext uri="{FF2B5EF4-FFF2-40B4-BE49-F238E27FC236}">
                <a16:creationId xmlns:a16="http://schemas.microsoft.com/office/drawing/2014/main" id="{273E5700-DEE1-40F6-9430-993F753D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58" y="1999584"/>
            <a:ext cx="773439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gnifying Glass Icon clipart - Glass, Circle, transparent clip art">
            <a:extLst>
              <a:ext uri="{FF2B5EF4-FFF2-40B4-BE49-F238E27FC236}">
                <a16:creationId xmlns:a16="http://schemas.microsoft.com/office/drawing/2014/main" id="{97D2E29E-7BE7-4F6B-8A6E-A953BCC6B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r="18543"/>
          <a:stretch/>
        </p:blipFill>
        <p:spPr bwMode="auto">
          <a:xfrm>
            <a:off x="12086117" y="1953480"/>
            <a:ext cx="773439" cy="7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kon Komputer Encapsulated PostScript Writing, ditulis, bermacam ...">
            <a:extLst>
              <a:ext uri="{FF2B5EF4-FFF2-40B4-BE49-F238E27FC236}">
                <a16:creationId xmlns:a16="http://schemas.microsoft.com/office/drawing/2014/main" id="{E0F863E1-00BC-4BB6-8971-BD6DF2E51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1835"/>
          <a:stretch/>
        </p:blipFill>
        <p:spPr bwMode="auto">
          <a:xfrm>
            <a:off x="5449955" y="4260184"/>
            <a:ext cx="743164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ombol, Ikon Komputer, Desktop Wallpaper gambar png">
            <a:extLst>
              <a:ext uri="{FF2B5EF4-FFF2-40B4-BE49-F238E27FC236}">
                <a16:creationId xmlns:a16="http://schemas.microsoft.com/office/drawing/2014/main" id="{21D25ED7-081C-49C1-A0C7-C88301606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67C5CF"/>
              </a:clrFrom>
              <a:clrTo>
                <a:srgbClr val="67C5C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6" r="14824"/>
          <a:stretch/>
        </p:blipFill>
        <p:spPr bwMode="auto">
          <a:xfrm>
            <a:off x="12029899" y="4244715"/>
            <a:ext cx="825172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7 Dasar Belajar Komputer dengan Cepat Untuk Pemula | MARKEY">
            <a:extLst>
              <a:ext uri="{FF2B5EF4-FFF2-40B4-BE49-F238E27FC236}">
                <a16:creationId xmlns:a16="http://schemas.microsoft.com/office/drawing/2014/main" id="{C11BCAD5-F8DA-41E3-88BD-FC4B0D27D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69C5D0"/>
              </a:clrFrom>
              <a:clrTo>
                <a:srgbClr val="69C5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16148"/>
          <a:stretch/>
        </p:blipFill>
        <p:spPr bwMode="auto">
          <a:xfrm>
            <a:off x="7639258" y="2912629"/>
            <a:ext cx="3007896" cy="24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ooter Placeholder 99">
            <a:extLst>
              <a:ext uri="{FF2B5EF4-FFF2-40B4-BE49-F238E27FC236}">
                <a16:creationId xmlns:a16="http://schemas.microsoft.com/office/drawing/2014/main" id="{6E6967C4-3D64-4191-8468-88B1DA295089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47" name="Oval 4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7FB613C-A09D-4465-8CD5-035E76619329}"/>
              </a:ext>
            </a:extLst>
          </p:cNvPr>
          <p:cNvSpPr/>
          <p:nvPr/>
        </p:nvSpPr>
        <p:spPr>
          <a:xfrm>
            <a:off x="9207870" y="9651549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48" name="Graphic 47" descr="Close">
            <a:extLst>
              <a:ext uri="{FF2B5EF4-FFF2-40B4-BE49-F238E27FC236}">
                <a16:creationId xmlns:a16="http://schemas.microsoft.com/office/drawing/2014/main" id="{9E1DA704-0530-4C10-9261-1C212344E7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389806" y="9808295"/>
            <a:ext cx="374964" cy="274093"/>
          </a:xfrm>
          <a:prstGeom prst="rect">
            <a:avLst/>
          </a:prstGeom>
          <a:effectLst/>
        </p:spPr>
      </p:pic>
      <p:sp>
        <p:nvSpPr>
          <p:cNvPr id="49" name="Oval 48">
            <a:hlinkClick r:id="rId11" action="ppaction://hlinksldjump"/>
            <a:extLst>
              <a:ext uri="{FF2B5EF4-FFF2-40B4-BE49-F238E27FC236}">
                <a16:creationId xmlns:a16="http://schemas.microsoft.com/office/drawing/2014/main" id="{D2C83888-B6EF-4EE4-89E4-A01C52B148A7}"/>
              </a:ext>
            </a:extLst>
          </p:cNvPr>
          <p:cNvSpPr/>
          <p:nvPr/>
        </p:nvSpPr>
        <p:spPr>
          <a:xfrm>
            <a:off x="8339707" y="968053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50" name="Graphic 49" descr="House">
            <a:extLst>
              <a:ext uri="{FF2B5EF4-FFF2-40B4-BE49-F238E27FC236}">
                <a16:creationId xmlns:a16="http://schemas.microsoft.com/office/drawing/2014/main" id="{E0F425A5-5F6E-47D7-8FD1-25FFCC227E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521643" y="9813523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3104081"/>
      </p:ext>
    </p:extLst>
  </p:cSld>
  <p:clrMapOvr>
    <a:masterClrMapping/>
  </p:clrMapOvr>
  <p:transition spd="slow" advTm="8235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Thank You for Watching!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/>
              <a:t>Any Questions?</a:t>
            </a:r>
            <a:endParaRPr kumimoji="1" lang="ja-JP" altLang="en-US" dirty="0"/>
          </a:p>
        </p:txBody>
      </p:sp>
      <p:sp>
        <p:nvSpPr>
          <p:cNvPr id="5" name="Footer Placeholder 99">
            <a:extLst>
              <a:ext uri="{FF2B5EF4-FFF2-40B4-BE49-F238E27FC236}">
                <a16:creationId xmlns:a16="http://schemas.microsoft.com/office/drawing/2014/main" id="{2FB7DF8C-55D5-459F-86BF-68BE8DC6F737}"/>
              </a:ext>
            </a:extLst>
          </p:cNvPr>
          <p:cNvSpPr txBox="1">
            <a:spLocks/>
          </p:cNvSpPr>
          <p:nvPr/>
        </p:nvSpPr>
        <p:spPr>
          <a:xfrm>
            <a:off x="6813246" y="9552652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37461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07">
        <p14:flip dir="r"/>
      </p:transition>
    </mc:Choice>
    <mc:Fallback xmlns="">
      <p:transition spd="slow" advTm="960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189A4F7-A3BF-4CCF-BB14-7582A1DD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4" y="240507"/>
            <a:ext cx="2085471" cy="206232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9FC8604-0A00-4916-A43E-409ED9E1E605}"/>
              </a:ext>
            </a:extLst>
          </p:cNvPr>
          <p:cNvSpPr txBox="1"/>
          <p:nvPr/>
        </p:nvSpPr>
        <p:spPr>
          <a:xfrm>
            <a:off x="2817435" y="771567"/>
            <a:ext cx="5489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33893E5-09BD-49F1-AE97-A6310DAF5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83" y="6205922"/>
            <a:ext cx="2570847" cy="25708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B7EBA2-3F7C-4EEA-9DE6-189856418993}"/>
              </a:ext>
            </a:extLst>
          </p:cNvPr>
          <p:cNvSpPr txBox="1"/>
          <p:nvPr/>
        </p:nvSpPr>
        <p:spPr>
          <a:xfrm>
            <a:off x="4884698" y="2546215"/>
            <a:ext cx="82205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Media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Pembelajaran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Interaktif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WCS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Color Matters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Kelas VIII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oleh: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Chasanatun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Mujrikhah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D04217-5EA5-4899-82B3-5058B76948C0}"/>
              </a:ext>
            </a:extLst>
          </p:cNvPr>
          <p:cNvSpPr/>
          <p:nvPr/>
        </p:nvSpPr>
        <p:spPr>
          <a:xfrm>
            <a:off x="5413689" y="9263543"/>
            <a:ext cx="8324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29439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2068176" y="390971"/>
            <a:ext cx="16507876" cy="1203151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CONTENT</a:t>
            </a:r>
            <a:r>
              <a:rPr kumimoji="1" lang="en-US" altLang="ja-JP" dirty="0"/>
              <a:t>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813127-6FB3-42AB-9951-C21C5D80EAE9}"/>
              </a:ext>
            </a:extLst>
          </p:cNvPr>
          <p:cNvGrpSpPr/>
          <p:nvPr/>
        </p:nvGrpSpPr>
        <p:grpSpPr>
          <a:xfrm>
            <a:off x="1669590" y="2787368"/>
            <a:ext cx="5528379" cy="5596704"/>
            <a:chOff x="3207657" y="1309254"/>
            <a:chExt cx="3948216" cy="42394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1D27518-600F-4DDE-98ED-152A67040B81}"/>
                </a:ext>
              </a:extLst>
            </p:cNvPr>
            <p:cNvGrpSpPr/>
            <p:nvPr/>
          </p:nvGrpSpPr>
          <p:grpSpPr>
            <a:xfrm>
              <a:off x="3207657" y="1309254"/>
              <a:ext cx="3948216" cy="4239492"/>
              <a:chOff x="3207657" y="1309254"/>
              <a:chExt cx="3948216" cy="4239492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DDDB423-4955-4066-AB1A-4A89169A492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036128" y="1309254"/>
                <a:ext cx="2119745" cy="4239492"/>
              </a:xfrm>
              <a:custGeom>
                <a:avLst/>
                <a:gdLst>
                  <a:gd name="connsiteX0" fmla="*/ 2119745 w 2119745"/>
                  <a:gd name="connsiteY0" fmla="*/ 0 h 4239492"/>
                  <a:gd name="connsiteX1" fmla="*/ 2119745 w 2119745"/>
                  <a:gd name="connsiteY1" fmla="*/ 96873 h 4239492"/>
                  <a:gd name="connsiteX2" fmla="*/ 96872 w 2119745"/>
                  <a:gd name="connsiteY2" fmla="*/ 2119746 h 4239492"/>
                  <a:gd name="connsiteX3" fmla="*/ 2119745 w 2119745"/>
                  <a:gd name="connsiteY3" fmla="*/ 4142619 h 4239492"/>
                  <a:gd name="connsiteX4" fmla="*/ 2119745 w 2119745"/>
                  <a:gd name="connsiteY4" fmla="*/ 4239492 h 4239492"/>
                  <a:gd name="connsiteX5" fmla="*/ 1903015 w 2119745"/>
                  <a:gd name="connsiteY5" fmla="*/ 4228548 h 4239492"/>
                  <a:gd name="connsiteX6" fmla="*/ 0 w 2119745"/>
                  <a:gd name="connsiteY6" fmla="*/ 2119746 h 4239492"/>
                  <a:gd name="connsiteX7" fmla="*/ 1903015 w 2119745"/>
                  <a:gd name="connsiteY7" fmla="*/ 10944 h 423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9745" h="4239492">
                    <a:moveTo>
                      <a:pt x="2119745" y="0"/>
                    </a:moveTo>
                    <a:lnTo>
                      <a:pt x="2119745" y="96873"/>
                    </a:lnTo>
                    <a:cubicBezTo>
                      <a:pt x="1002543" y="96873"/>
                      <a:pt x="96872" y="1002544"/>
                      <a:pt x="96872" y="2119746"/>
                    </a:cubicBezTo>
                    <a:cubicBezTo>
                      <a:pt x="96872" y="3236948"/>
                      <a:pt x="1002543" y="4142619"/>
                      <a:pt x="2119745" y="4142619"/>
                    </a:cubicBezTo>
                    <a:lnTo>
                      <a:pt x="2119745" y="4239492"/>
                    </a:lnTo>
                    <a:lnTo>
                      <a:pt x="1903015" y="4228548"/>
                    </a:lnTo>
                    <a:cubicBezTo>
                      <a:pt x="834120" y="4119996"/>
                      <a:pt x="0" y="3217280"/>
                      <a:pt x="0" y="2119746"/>
                    </a:cubicBezTo>
                    <a:cubicBezTo>
                      <a:pt x="0" y="1022212"/>
                      <a:pt x="834120" y="119496"/>
                      <a:pt x="1903015" y="1094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C1C5D1"/>
                  </a:gs>
                  <a:gs pos="75000">
                    <a:srgbClr val="0193C9"/>
                  </a:gs>
                  <a:gs pos="50000">
                    <a:srgbClr val="A290E0"/>
                  </a:gs>
                  <a:gs pos="25000">
                    <a:srgbClr val="E66DAB"/>
                  </a:gs>
                  <a:gs pos="0">
                    <a:srgbClr val="FF6E34"/>
                  </a:gs>
                </a:gsLst>
                <a:lin ang="54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304800" dist="139700" sx="102000" sy="102000" algn="ctr" rotWithShape="0">
                  <a:schemeClr val="bg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ircle: Hollow 43">
                <a:extLst>
                  <a:ext uri="{FF2B5EF4-FFF2-40B4-BE49-F238E27FC236}">
                    <a16:creationId xmlns:a16="http://schemas.microsoft.com/office/drawing/2014/main" id="{26F5ECB7-2D62-4190-96AE-CA7DD4F05CE1}"/>
                  </a:ext>
                </a:extLst>
              </p:cNvPr>
              <p:cNvSpPr/>
              <p:nvPr/>
            </p:nvSpPr>
            <p:spPr>
              <a:xfrm>
                <a:off x="3207657" y="1611953"/>
                <a:ext cx="3634095" cy="3634095"/>
              </a:xfrm>
              <a:prstGeom prst="donut">
                <a:avLst>
                  <a:gd name="adj" fmla="val 7470"/>
                </a:avLst>
              </a:prstGeom>
              <a:gradFill flip="none" rotWithShape="1">
                <a:gsLst>
                  <a:gs pos="95000">
                    <a:schemeClr val="bg1">
                      <a:lumMod val="65000"/>
                    </a:schemeClr>
                  </a:gs>
                  <a:gs pos="70000">
                    <a:schemeClr val="bg1"/>
                  </a:gs>
                  <a:gs pos="6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A64AED9-6F34-4446-922E-BCE083816254}"/>
                  </a:ext>
                </a:extLst>
              </p:cNvPr>
              <p:cNvSpPr/>
              <p:nvPr/>
            </p:nvSpPr>
            <p:spPr>
              <a:xfrm>
                <a:off x="3463244" y="1860093"/>
                <a:ext cx="3154113" cy="33859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88A3DC-E016-4EB7-8B47-CFFA9519E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911" y="1928875"/>
              <a:ext cx="3000250" cy="3000250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D6E2E7-D8D3-476D-A89C-96973DFB3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1713" y="1974932"/>
              <a:ext cx="2908136" cy="2908136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40022C-D786-425B-982A-2786EAC661C7}"/>
                </a:ext>
              </a:extLst>
            </p:cNvPr>
            <p:cNvSpPr/>
            <p:nvPr/>
          </p:nvSpPr>
          <p:spPr>
            <a:xfrm>
              <a:off x="4966333" y="1897791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4A8048-CBEA-4DF4-961D-62C064F8428F}"/>
                </a:ext>
              </a:extLst>
            </p:cNvPr>
            <p:cNvSpPr/>
            <p:nvPr/>
          </p:nvSpPr>
          <p:spPr>
            <a:xfrm>
              <a:off x="3480228" y="3328583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06A355-8D5F-45F8-BBFE-31D2C03C5C79}"/>
                </a:ext>
              </a:extLst>
            </p:cNvPr>
            <p:cNvSpPr/>
            <p:nvPr/>
          </p:nvSpPr>
          <p:spPr>
            <a:xfrm>
              <a:off x="6463468" y="3295649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EAF8BE-EE0C-48F2-A288-984BF33CA7E3}"/>
                </a:ext>
              </a:extLst>
            </p:cNvPr>
            <p:cNvSpPr/>
            <p:nvPr/>
          </p:nvSpPr>
          <p:spPr>
            <a:xfrm>
              <a:off x="4962681" y="4870754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D866BBA-D36C-4691-ACB7-141FBB01B17F}"/>
                </a:ext>
              </a:extLst>
            </p:cNvPr>
            <p:cNvSpPr/>
            <p:nvPr/>
          </p:nvSpPr>
          <p:spPr>
            <a:xfrm>
              <a:off x="3765392" y="3731023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9E2108-C395-436A-8667-49CE9BFF97CE}"/>
                </a:ext>
              </a:extLst>
            </p:cNvPr>
            <p:cNvSpPr/>
            <p:nvPr/>
          </p:nvSpPr>
          <p:spPr>
            <a:xfrm>
              <a:off x="3992340" y="4178244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DFA12E-761D-499A-B08F-80FC262BF708}"/>
                </a:ext>
              </a:extLst>
            </p:cNvPr>
            <p:cNvSpPr/>
            <p:nvPr/>
          </p:nvSpPr>
          <p:spPr>
            <a:xfrm>
              <a:off x="4336697" y="4472945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6" name="Graphic 35" descr="Presentation with media">
              <a:extLst>
                <a:ext uri="{FF2B5EF4-FFF2-40B4-BE49-F238E27FC236}">
                  <a16:creationId xmlns:a16="http://schemas.microsoft.com/office/drawing/2014/main" id="{19BD15E8-B0ED-4EB1-B6F8-ACB730267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99939" y="4498369"/>
              <a:ext cx="329938" cy="329938"/>
            </a:xfrm>
            <a:prstGeom prst="rect">
              <a:avLst/>
            </a:prstGeom>
          </p:spPr>
        </p:pic>
        <p:pic>
          <p:nvPicPr>
            <p:cNvPr id="37" name="Graphic 36" descr="Gears">
              <a:extLst>
                <a:ext uri="{FF2B5EF4-FFF2-40B4-BE49-F238E27FC236}">
                  <a16:creationId xmlns:a16="http://schemas.microsoft.com/office/drawing/2014/main" id="{EE40FF25-AD90-4BFA-852C-A69F06EC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8705" y="3955574"/>
              <a:ext cx="436728" cy="436728"/>
            </a:xfrm>
            <a:prstGeom prst="rect">
              <a:avLst/>
            </a:prstGeom>
          </p:spPr>
        </p:pic>
        <p:pic>
          <p:nvPicPr>
            <p:cNvPr id="38" name="Graphic 37" descr="Stopwatch">
              <a:extLst>
                <a:ext uri="{FF2B5EF4-FFF2-40B4-BE49-F238E27FC236}">
                  <a16:creationId xmlns:a16="http://schemas.microsoft.com/office/drawing/2014/main" id="{05A55193-21D0-44A1-BEDA-8F874B9D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23526" y="4333400"/>
              <a:ext cx="329937" cy="32993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677DB8-9DED-41B4-B14A-F123B747E724}"/>
                </a:ext>
              </a:extLst>
            </p:cNvPr>
            <p:cNvSpPr txBox="1"/>
            <p:nvPr/>
          </p:nvSpPr>
          <p:spPr>
            <a:xfrm>
              <a:off x="3926476" y="2196064"/>
              <a:ext cx="2392904" cy="396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COLOR MATTERS</a:t>
              </a:r>
            </a:p>
          </p:txBody>
        </p:sp>
      </p:grpSp>
      <p:pic>
        <p:nvPicPr>
          <p:cNvPr id="1026" name="Picture 2" descr="Geometric background Free Vector">
            <a:extLst>
              <a:ext uri="{FF2B5EF4-FFF2-40B4-BE49-F238E27FC236}">
                <a16:creationId xmlns:a16="http://schemas.microsoft.com/office/drawing/2014/main" id="{9262E556-DAB7-4329-89CF-13AFE048D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9" t="8598" r="10652" b="10129"/>
          <a:stretch/>
        </p:blipFill>
        <p:spPr bwMode="auto">
          <a:xfrm>
            <a:off x="3109011" y="4480732"/>
            <a:ext cx="2113728" cy="22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2BEF6B33-1498-4D6B-BB25-3284DCC37A68}"/>
              </a:ext>
            </a:extLst>
          </p:cNvPr>
          <p:cNvSpPr/>
          <p:nvPr/>
        </p:nvSpPr>
        <p:spPr>
          <a:xfrm>
            <a:off x="9224260" y="2532410"/>
            <a:ext cx="4767660" cy="744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INTRODUCTION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0" name="Rectangle: Rounded Corners 39">
            <a:hlinkClick r:id="rId12" action="ppaction://hlinksldjump"/>
            <a:extLst>
              <a:ext uri="{FF2B5EF4-FFF2-40B4-BE49-F238E27FC236}">
                <a16:creationId xmlns:a16="http://schemas.microsoft.com/office/drawing/2014/main" id="{8B5B1FBA-97AD-44BB-9CFB-074FC5D8E4C8}"/>
              </a:ext>
            </a:extLst>
          </p:cNvPr>
          <p:cNvSpPr/>
          <p:nvPr/>
        </p:nvSpPr>
        <p:spPr>
          <a:xfrm>
            <a:off x="9220470" y="3940690"/>
            <a:ext cx="4767660" cy="74454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BASIC COMPETENCE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2" name="Rectangle: Rounded Corners 41">
            <a:hlinkClick r:id="rId13" action="ppaction://hlinksldjump"/>
            <a:extLst>
              <a:ext uri="{FF2B5EF4-FFF2-40B4-BE49-F238E27FC236}">
                <a16:creationId xmlns:a16="http://schemas.microsoft.com/office/drawing/2014/main" id="{44B8AE62-82DF-4213-A56C-3CAAB87214DF}"/>
              </a:ext>
            </a:extLst>
          </p:cNvPr>
          <p:cNvSpPr/>
          <p:nvPr/>
        </p:nvSpPr>
        <p:spPr>
          <a:xfrm>
            <a:off x="9220470" y="5377236"/>
            <a:ext cx="4767660" cy="74454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LEARNING OBJECTIVES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6" name="Rectangle: Rounded Corners 45">
            <a:hlinkClick r:id="rId14" action="ppaction://hlinksldjump"/>
            <a:extLst>
              <a:ext uri="{FF2B5EF4-FFF2-40B4-BE49-F238E27FC236}">
                <a16:creationId xmlns:a16="http://schemas.microsoft.com/office/drawing/2014/main" id="{D3FA4634-D302-4E6F-BD17-951A180D0119}"/>
              </a:ext>
            </a:extLst>
          </p:cNvPr>
          <p:cNvSpPr/>
          <p:nvPr/>
        </p:nvSpPr>
        <p:spPr>
          <a:xfrm>
            <a:off x="9220470" y="6727156"/>
            <a:ext cx="4767660" cy="7445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MATERIAL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DABDD78-113B-48E2-B425-D61BCB85971A}"/>
              </a:ext>
            </a:extLst>
          </p:cNvPr>
          <p:cNvSpPr/>
          <p:nvPr/>
        </p:nvSpPr>
        <p:spPr>
          <a:xfrm>
            <a:off x="9220470" y="7984469"/>
            <a:ext cx="4767660" cy="74454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EVALUATION</a:t>
            </a:r>
            <a:endParaRPr kumimoji="1" lang="en-ID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889484"/>
      </p:ext>
    </p:extLst>
  </p:cSld>
  <p:clrMapOvr>
    <a:masterClrMapping/>
  </p:clrMapOvr>
  <p:transition spd="slow" advTm="8454"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2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F155EB-0972-4694-90A4-DADAF79AD06B}"/>
              </a:ext>
            </a:extLst>
          </p:cNvPr>
          <p:cNvGrpSpPr/>
          <p:nvPr/>
        </p:nvGrpSpPr>
        <p:grpSpPr>
          <a:xfrm>
            <a:off x="2935476" y="690012"/>
            <a:ext cx="4989324" cy="961546"/>
            <a:chOff x="7420100" y="1393126"/>
            <a:chExt cx="3512457" cy="65314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B36F49-E999-45DC-BC0B-30DF94B18C70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2569BB-5922-450D-9ADA-D1AC3010C4B8}"/>
                </a:ext>
              </a:extLst>
            </p:cNvPr>
            <p:cNvSpPr/>
            <p:nvPr/>
          </p:nvSpPr>
          <p:spPr>
            <a:xfrm>
              <a:off x="7500634" y="1467317"/>
              <a:ext cx="614798" cy="4390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2B41E5E2-E7DE-4B3B-9A8D-E653F8C02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09570" y="1522492"/>
              <a:ext cx="369024" cy="3690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2EBFE89-7114-472C-B22A-6758F6AC5C82}"/>
                </a:ext>
              </a:extLst>
            </p:cNvPr>
            <p:cNvSpPr txBox="1"/>
            <p:nvPr/>
          </p:nvSpPr>
          <p:spPr>
            <a:xfrm>
              <a:off x="8164950" y="1525772"/>
              <a:ext cx="2635559" cy="397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INTRODUCTION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578E7A1-AFA2-4F4C-98E1-BF6524783A0F}"/>
              </a:ext>
            </a:extLst>
          </p:cNvPr>
          <p:cNvSpPr/>
          <p:nvPr/>
        </p:nvSpPr>
        <p:spPr>
          <a:xfrm rot="10800000" flipV="1">
            <a:off x="2651220" y="2581485"/>
            <a:ext cx="7853388" cy="211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IN" sz="2800" dirty="0"/>
              <a:t>Welcome to e-learning SMP Islam </a:t>
            </a:r>
            <a:r>
              <a:rPr lang="en-IN" sz="2800" dirty="0" err="1"/>
              <a:t>Sabilillah</a:t>
            </a:r>
            <a:r>
              <a:rPr lang="en-IN" sz="2800" dirty="0"/>
              <a:t> Malang. Through this e-learning we do hope we still can facilitate you to fulfil your hungry of knowledge and improve your speaking ability.</a:t>
            </a:r>
            <a:endParaRPr lang="en-IN" sz="2800" i="1" dirty="0"/>
          </a:p>
        </p:txBody>
      </p:sp>
      <p:pic>
        <p:nvPicPr>
          <p:cNvPr id="45" name="4. Tutoriak PPT [AVC Medium quality and size]">
            <a:hlinkClick r:id="" action="ppaction://media"/>
            <a:extLst>
              <a:ext uri="{FF2B5EF4-FFF2-40B4-BE49-F238E27FC236}">
                <a16:creationId xmlns:a16="http://schemas.microsoft.com/office/drawing/2014/main" id="{AEEC8C0A-A9D2-45DE-9DE5-6EF62E157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2826" y="2057668"/>
            <a:ext cx="5611239" cy="31602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A2C522D-A72A-4B84-88CA-94C656A1F3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39" y="6775947"/>
            <a:ext cx="4114801" cy="2215662"/>
          </a:xfrm>
          <a:prstGeom prst="rect">
            <a:avLst/>
          </a:prstGeom>
        </p:spPr>
      </p:pic>
      <p:sp>
        <p:nvSpPr>
          <p:cNvPr id="48" name="Footer Placeholder 99">
            <a:extLst>
              <a:ext uri="{FF2B5EF4-FFF2-40B4-BE49-F238E27FC236}">
                <a16:creationId xmlns:a16="http://schemas.microsoft.com/office/drawing/2014/main" id="{557FA905-2973-45DC-BC83-53A0FB5F7C5F}"/>
              </a:ext>
            </a:extLst>
          </p:cNvPr>
          <p:cNvSpPr txBox="1">
            <a:spLocks/>
          </p:cNvSpPr>
          <p:nvPr/>
        </p:nvSpPr>
        <p:spPr>
          <a:xfrm>
            <a:off x="2463114" y="933383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6" name="Oval 2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93155B2-ED99-47FC-86AD-611865D63BEB}"/>
              </a:ext>
            </a:extLst>
          </p:cNvPr>
          <p:cNvSpPr/>
          <p:nvPr/>
        </p:nvSpPr>
        <p:spPr>
          <a:xfrm>
            <a:off x="9207870" y="961027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7" name="Graphic 26" descr="Close">
            <a:hlinkClick r:id="rId10" action="ppaction://hlinksldjump"/>
            <a:extLst>
              <a:ext uri="{FF2B5EF4-FFF2-40B4-BE49-F238E27FC236}">
                <a16:creationId xmlns:a16="http://schemas.microsoft.com/office/drawing/2014/main" id="{99B737FC-56A1-46F4-B885-5F692A21EF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389806" y="9767019"/>
            <a:ext cx="374964" cy="274093"/>
          </a:xfrm>
          <a:prstGeom prst="rect">
            <a:avLst/>
          </a:prstGeom>
          <a:effectLst/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238C5762-F95B-44FA-9015-BAC574A5E4DE}"/>
              </a:ext>
            </a:extLst>
          </p:cNvPr>
          <p:cNvSpPr/>
          <p:nvPr/>
        </p:nvSpPr>
        <p:spPr>
          <a:xfrm>
            <a:off x="8339707" y="963925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House">
            <a:hlinkClick r:id="rId14" action="ppaction://hlinksldjump"/>
            <a:extLst>
              <a:ext uri="{FF2B5EF4-FFF2-40B4-BE49-F238E27FC236}">
                <a16:creationId xmlns:a16="http://schemas.microsoft.com/office/drawing/2014/main" id="{053600B2-DE2E-4C4A-A21D-BEBA806943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521643" y="977224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36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  <p:sndAc>
          <p:stSnd>
            <p:snd r:embed="rId5" name="chimes.wav"/>
          </p:stSnd>
        </p:sndAc>
      </p:transition>
    </mc:Choice>
    <mc:Fallback xmlns="">
      <p:transition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546A"/>
                                      </p:to>
                                    </p:animClr>
                                    <p:set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97E-6 1.97531E-6 L 0.12536 0.03997 C 0.15141 0.04907 0.19064 0.05386 0.23188 0.05386 C 0.27867 0.05386 0.31618 0.04907 0.34222 0.03997 L 0.46775 1.97531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7" y="26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54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hlinkClick r:id="rId4" action="ppaction://hlinksldjump"/>
          </p:cNvPr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8" name="Rectangle 47">
            <a:hlinkClick r:id="" action="ppaction://noaction"/>
          </p:cNvPr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9" name="Rectangle 48">
            <a:hlinkClick r:id="" action="ppaction://noaction"/>
          </p:cNvPr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1" name="Rectangle 50">
            <a:hlinkClick r:id="" action="ppaction://noaction"/>
          </p:cNvPr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57427" y="1617019"/>
            <a:ext cx="7247422" cy="5663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/>
            <a:r>
              <a:rPr lang="en-US" sz="2400" dirty="0"/>
              <a:t>3.5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interaksi</a:t>
            </a:r>
            <a:r>
              <a:rPr lang="en-US" sz="2400" dirty="0"/>
              <a:t> </a:t>
            </a:r>
            <a:r>
              <a:rPr lang="en-US" sz="2400" dirty="0" err="1"/>
              <a:t>transaksional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yang </a:t>
            </a:r>
            <a:r>
              <a:rPr lang="en-US" sz="2400" dirty="0" err="1"/>
              <a:t>melibatkan</a:t>
            </a:r>
            <a:r>
              <a:rPr lang="en-US" sz="2400" dirty="0"/>
              <a:t> </a:t>
            </a:r>
            <a:r>
              <a:rPr lang="en-US" sz="2400" dirty="0" err="1"/>
              <a:t>tindakan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r>
              <a:rPr lang="en-US" sz="2400" dirty="0"/>
              <a:t> (</a:t>
            </a:r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be, adjective)</a:t>
            </a:r>
            <a:endParaRPr lang="en-ID" sz="2400" dirty="0"/>
          </a:p>
          <a:p>
            <a:pPr algn="just"/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3.7 </a:t>
            </a:r>
            <a:r>
              <a:rPr lang="en-US" sz="2400" dirty="0" err="1"/>
              <a:t>Membandingkan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deskriptif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deskripsi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dan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pendek</a:t>
            </a:r>
            <a:r>
              <a:rPr lang="en-US" sz="2400" dirty="0"/>
              <a:t> dan </a:t>
            </a:r>
            <a:r>
              <a:rPr lang="en-US" sz="2400" dirty="0" err="1"/>
              <a:t>sederhana</a:t>
            </a:r>
            <a:r>
              <a:rPr lang="en-US" sz="2400" dirty="0"/>
              <a:t>,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endParaRPr lang="en-US" sz="2400" dirty="0"/>
          </a:p>
          <a:p>
            <a:endParaRPr lang="en-ID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EE57E0-080D-4B57-8C7C-FF9A4AECF73E}"/>
              </a:ext>
            </a:extLst>
          </p:cNvPr>
          <p:cNvGrpSpPr/>
          <p:nvPr/>
        </p:nvGrpSpPr>
        <p:grpSpPr>
          <a:xfrm>
            <a:off x="2475792" y="317895"/>
            <a:ext cx="5268228" cy="979628"/>
            <a:chOff x="8102268" y="2247777"/>
            <a:chExt cx="3512457" cy="653142"/>
          </a:xfrm>
          <a:solidFill>
            <a:srgbClr val="92D050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FC30F78-4017-4E3A-9ECC-90DDB5BF5B1E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B8F5B-049E-4A42-83D2-9D07EF521726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33" name="Graphic 32" descr="Daily calendar">
              <a:extLst>
                <a:ext uri="{FF2B5EF4-FFF2-40B4-BE49-F238E27FC236}">
                  <a16:creationId xmlns:a16="http://schemas.microsoft.com/office/drawing/2014/main" id="{A47EE9CE-079E-4777-B601-6FF71EE7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3C61F-F0E2-4740-B707-226E0A848326}"/>
                </a:ext>
              </a:extLst>
            </p:cNvPr>
            <p:cNvSpPr txBox="1"/>
            <p:nvPr/>
          </p:nvSpPr>
          <p:spPr>
            <a:xfrm>
              <a:off x="8788839" y="2403192"/>
              <a:ext cx="2675324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BASIC COMPETENCE</a:t>
              </a:r>
            </a:p>
          </p:txBody>
        </p:sp>
      </p:grpSp>
      <p:sp>
        <p:nvSpPr>
          <p:cNvPr id="37" name="Footer Placeholder 99">
            <a:extLst>
              <a:ext uri="{FF2B5EF4-FFF2-40B4-BE49-F238E27FC236}">
                <a16:creationId xmlns:a16="http://schemas.microsoft.com/office/drawing/2014/main" id="{8C75E4FB-D20A-43F3-B8E8-771BB8E3CA23}"/>
              </a:ext>
            </a:extLst>
          </p:cNvPr>
          <p:cNvSpPr txBox="1">
            <a:spLocks/>
          </p:cNvSpPr>
          <p:nvPr/>
        </p:nvSpPr>
        <p:spPr>
          <a:xfrm>
            <a:off x="2620380" y="9526135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5" name="Oval 2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4FFB03D-7EC2-4251-BA93-2A1A1006279A}"/>
              </a:ext>
            </a:extLst>
          </p:cNvPr>
          <p:cNvSpPr/>
          <p:nvPr/>
        </p:nvSpPr>
        <p:spPr>
          <a:xfrm>
            <a:off x="15296615" y="942381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6" name="Graphic 25" descr="Close">
            <a:hlinkClick r:id="rId7" action="ppaction://hlinksldjump"/>
            <a:extLst>
              <a:ext uri="{FF2B5EF4-FFF2-40B4-BE49-F238E27FC236}">
                <a16:creationId xmlns:a16="http://schemas.microsoft.com/office/drawing/2014/main" id="{635F223A-8ED3-4092-B371-055843145A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478551" y="9580559"/>
            <a:ext cx="374964" cy="274093"/>
          </a:xfrm>
          <a:prstGeom prst="rect">
            <a:avLst/>
          </a:prstGeom>
          <a:effectLst/>
        </p:spPr>
      </p:pic>
      <p:sp>
        <p:nvSpPr>
          <p:cNvPr id="27" name="Oval 26">
            <a:hlinkClick r:id="rId10" action="ppaction://hlinksldjump"/>
            <a:extLst>
              <a:ext uri="{FF2B5EF4-FFF2-40B4-BE49-F238E27FC236}">
                <a16:creationId xmlns:a16="http://schemas.microsoft.com/office/drawing/2014/main" id="{91185705-93F8-4665-8E5C-75B1345E0DA9}"/>
              </a:ext>
            </a:extLst>
          </p:cNvPr>
          <p:cNvSpPr/>
          <p:nvPr/>
        </p:nvSpPr>
        <p:spPr>
          <a:xfrm>
            <a:off x="14428452" y="945279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8" name="Graphic 27" descr="House">
            <a:hlinkClick r:id="rId11" action="ppaction://hlinksldjump"/>
            <a:extLst>
              <a:ext uri="{FF2B5EF4-FFF2-40B4-BE49-F238E27FC236}">
                <a16:creationId xmlns:a16="http://schemas.microsoft.com/office/drawing/2014/main" id="{4EBB5818-F93D-43C8-876A-6A436E87EC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610388" y="9585787"/>
            <a:ext cx="374964" cy="274093"/>
          </a:xfrm>
          <a:prstGeom prst="rect">
            <a:avLst/>
          </a:prstGeom>
          <a:effectLst/>
        </p:spPr>
      </p:pic>
      <p:pic>
        <p:nvPicPr>
          <p:cNvPr id="1026" name="Picture 2" descr="Concept, creative, idea, team, think, thinking icon">
            <a:extLst>
              <a:ext uri="{FF2B5EF4-FFF2-40B4-BE49-F238E27FC236}">
                <a16:creationId xmlns:a16="http://schemas.microsoft.com/office/drawing/2014/main" id="{62E6C10B-461D-4212-99D9-829F7DFA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40404">
                  <a:alpha val="5490"/>
                </a:srgbClr>
              </a:clrFrom>
              <a:clrTo>
                <a:srgbClr val="04040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75" y="127010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2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259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 tmFilter="0,0; .5, 1; 1, 1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68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" tmFilter="0,0; .5, 1; 1, 1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77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" tmFilter="0,0; .5, 1; 1, 1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altLang="ja-JP" sz="3600" b="1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ja-JP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altLang="ja-JP" sz="36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ja-JP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5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altLang="ja-JP" sz="36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ja-JP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02157B-4AC7-4543-8F5D-3BAED83834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Students are able to analyze adjectives</a:t>
            </a:r>
            <a:endParaRPr lang="ja-JP" altLang="en-US" sz="2400" dirty="0">
              <a:solidFill>
                <a:schemeClr val="accent1"/>
              </a:solidFill>
            </a:endParaRPr>
          </a:p>
          <a:p>
            <a:endParaRPr lang="en-ID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AA548C1-119F-46A1-917C-481FA3064F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ja-JP" sz="2400" dirty="0">
                <a:solidFill>
                  <a:schemeClr val="accent3"/>
                </a:solidFill>
              </a:rPr>
              <a:t>Students are able to analyze comparative and superlative form</a:t>
            </a:r>
          </a:p>
          <a:p>
            <a:endParaRPr lang="en-ID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FEE8918-B96F-4A4B-8E76-6D62F8713A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Students are able to use comparative and superlative to compare two or more things</a:t>
            </a:r>
            <a:endParaRPr lang="en-ID" sz="2400" dirty="0">
              <a:solidFill>
                <a:schemeClr val="accent2"/>
              </a:solidFill>
            </a:endParaRPr>
          </a:p>
        </p:txBody>
      </p:sp>
      <p:sp>
        <p:nvSpPr>
          <p:cNvPr id="19" name="Footer Placeholder 99">
            <a:extLst>
              <a:ext uri="{FF2B5EF4-FFF2-40B4-BE49-F238E27FC236}">
                <a16:creationId xmlns:a16="http://schemas.microsoft.com/office/drawing/2014/main" id="{E30E496D-EBF8-4A9E-8EFB-A9A0ED040538}"/>
              </a:ext>
            </a:extLst>
          </p:cNvPr>
          <p:cNvSpPr txBox="1">
            <a:spLocks/>
          </p:cNvSpPr>
          <p:nvPr/>
        </p:nvSpPr>
        <p:spPr>
          <a:xfrm>
            <a:off x="162317" y="9829801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0" name="Oval 19">
            <a:hlinkClick r:id="rId3" action="ppaction://hlinksldjump"/>
            <a:extLst>
              <a:ext uri="{FF2B5EF4-FFF2-40B4-BE49-F238E27FC236}">
                <a16:creationId xmlns:a16="http://schemas.microsoft.com/office/drawing/2014/main" id="{F20FF0EF-605B-4825-9DAD-573F3DEC8B97}"/>
              </a:ext>
            </a:extLst>
          </p:cNvPr>
          <p:cNvSpPr/>
          <p:nvPr/>
        </p:nvSpPr>
        <p:spPr>
          <a:xfrm>
            <a:off x="9207870" y="9635570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1" name="Graphic 20" descr="Close">
            <a:hlinkClick r:id="rId4" action="ppaction://hlinksldjump"/>
            <a:extLst>
              <a:ext uri="{FF2B5EF4-FFF2-40B4-BE49-F238E27FC236}">
                <a16:creationId xmlns:a16="http://schemas.microsoft.com/office/drawing/2014/main" id="{77959774-5A2C-45B6-8271-BF8F3FEDA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9806" y="9792316"/>
            <a:ext cx="374964" cy="274093"/>
          </a:xfrm>
          <a:prstGeom prst="rect">
            <a:avLst/>
          </a:prstGeom>
          <a:effectLst/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6516478-21F0-4FDB-BE02-BBAA4541A4A8}"/>
              </a:ext>
            </a:extLst>
          </p:cNvPr>
          <p:cNvSpPr/>
          <p:nvPr/>
        </p:nvSpPr>
        <p:spPr>
          <a:xfrm>
            <a:off x="8339707" y="966455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3" name="Graphic 2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6A7D9FFC-A7E5-4E3A-AF01-7A47EDAC89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21643" y="9797544"/>
            <a:ext cx="374964" cy="274093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B3CB60-4CF5-41B2-91AA-6D36234E6DAE}"/>
              </a:ext>
            </a:extLst>
          </p:cNvPr>
          <p:cNvSpPr txBox="1"/>
          <p:nvPr/>
        </p:nvSpPr>
        <p:spPr>
          <a:xfrm>
            <a:off x="3587262" y="1037431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</a:schemeClr>
                </a:solidFill>
              </a:rPr>
              <a:t>Learning Objectives</a:t>
            </a:r>
            <a:endParaRPr lang="en-ID" sz="5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5E35-CEC7-470A-9451-5DECAFBC8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870" y="3063946"/>
            <a:ext cx="6140652" cy="1748684"/>
          </a:xfrm>
        </p:spPr>
        <p:txBody>
          <a:bodyPr/>
          <a:lstStyle/>
          <a:p>
            <a:r>
              <a:rPr lang="en-US" dirty="0"/>
              <a:t>Warming Up</a:t>
            </a:r>
            <a:endParaRPr lang="en-ID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0DFBD-3BD4-43C2-83E0-049A36DD0F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6513" y="6956396"/>
            <a:ext cx="5302687" cy="1381945"/>
          </a:xfrm>
        </p:spPr>
        <p:txBody>
          <a:bodyPr/>
          <a:lstStyle/>
          <a:p>
            <a:r>
              <a:rPr lang="en-US" dirty="0"/>
              <a:t>Let’s watch the video! Just click on it!</a:t>
            </a:r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B3C8D-73C1-441D-9558-744D1591D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6" name="Online Media 5" title="Comparatives ￯ﾸﾳComparative Adjectives ￯ﾸﾳEnglish for Kids ￯ﾸﾳGrammar for Kids">
            <a:hlinkClick r:id="" action="ppaction://media"/>
            <a:extLst>
              <a:ext uri="{FF2B5EF4-FFF2-40B4-BE49-F238E27FC236}">
                <a16:creationId xmlns:a16="http://schemas.microsoft.com/office/drawing/2014/main" id="{F0FBFDB4-0905-44CB-9359-DA4D242AC3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8352" y="1122106"/>
            <a:ext cx="10013094" cy="5632365"/>
          </a:xfrm>
          <a:prstGeom prst="rect">
            <a:avLst/>
          </a:prstGeom>
        </p:spPr>
      </p:pic>
      <p:sp>
        <p:nvSpPr>
          <p:cNvPr id="7" name="Footer Placeholder 99">
            <a:extLst>
              <a:ext uri="{FF2B5EF4-FFF2-40B4-BE49-F238E27FC236}">
                <a16:creationId xmlns:a16="http://schemas.microsoft.com/office/drawing/2014/main" id="{9697C753-2D40-4F7F-A103-36C58DB7F09E}"/>
              </a:ext>
            </a:extLst>
          </p:cNvPr>
          <p:cNvSpPr txBox="1">
            <a:spLocks/>
          </p:cNvSpPr>
          <p:nvPr/>
        </p:nvSpPr>
        <p:spPr>
          <a:xfrm>
            <a:off x="162317" y="9829801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E9725AEE-D1AB-41F1-9040-47CAF2BEB2C5}"/>
              </a:ext>
            </a:extLst>
          </p:cNvPr>
          <p:cNvSpPr/>
          <p:nvPr/>
        </p:nvSpPr>
        <p:spPr>
          <a:xfrm>
            <a:off x="9207870" y="9635570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9" name="Graphic 8" descr="Close">
            <a:hlinkClick r:id="rId5" action="ppaction://hlinksldjump"/>
            <a:extLst>
              <a:ext uri="{FF2B5EF4-FFF2-40B4-BE49-F238E27FC236}">
                <a16:creationId xmlns:a16="http://schemas.microsoft.com/office/drawing/2014/main" id="{E7A15821-295C-4F35-BB3D-AF22EA78C5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9806" y="9792316"/>
            <a:ext cx="374964" cy="274093"/>
          </a:xfrm>
          <a:prstGeom prst="rect">
            <a:avLst/>
          </a:prstGeom>
          <a:effectLst/>
        </p:spPr>
      </p:pic>
      <p:pic>
        <p:nvPicPr>
          <p:cNvPr id="10" name="Graphic 9" descr="House">
            <a:hlinkClick r:id="rId4" action="ppaction://hlinksldjump"/>
            <a:extLst>
              <a:ext uri="{FF2B5EF4-FFF2-40B4-BE49-F238E27FC236}">
                <a16:creationId xmlns:a16="http://schemas.microsoft.com/office/drawing/2014/main" id="{EBC3271F-BB66-4CAE-B139-C6261D118E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21643" y="9797544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67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7CB140-15F7-4497-A133-00A9F0B83B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056E50-C034-457F-B8F3-969F779B0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2</a:t>
            </a:r>
            <a:endParaRPr lang="en-ID" sz="3600" b="1" dirty="0"/>
          </a:p>
          <a:p>
            <a:endParaRPr lang="en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F706B4-2309-4856-A128-EC246694B5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b="1" dirty="0"/>
              <a:t>3</a:t>
            </a:r>
            <a:endParaRPr lang="en-ID" sz="3600" b="1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71E1193-0B47-4CBF-A68A-42D5D5C942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2400" dirty="0"/>
              <a:t>What do you </a:t>
            </a:r>
            <a:r>
              <a:rPr lang="en-US" sz="2400" b="1" dirty="0"/>
              <a:t>KNOW</a:t>
            </a:r>
            <a:r>
              <a:rPr lang="en-US" sz="2400" dirty="0"/>
              <a:t> about Comparative and Superlative?</a:t>
            </a:r>
            <a:endParaRPr lang="en-ID" sz="2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D376AB1-5D52-4EAD-8F98-DDAC844EAB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2400" dirty="0"/>
              <a:t>Can you provide the </a:t>
            </a:r>
            <a:r>
              <a:rPr lang="en-US" sz="2400" b="1" dirty="0"/>
              <a:t>EXAMPLES</a:t>
            </a:r>
            <a:r>
              <a:rPr lang="en-US" sz="2400" dirty="0"/>
              <a:t>?</a:t>
            </a:r>
            <a:endParaRPr lang="en-ID" sz="24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4F71E4A-4374-46BD-B661-1D90B8A981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2400" dirty="0"/>
              <a:t>What do you </a:t>
            </a:r>
            <a:r>
              <a:rPr lang="en-US" sz="2400" b="1" dirty="0"/>
              <a:t>WANT </a:t>
            </a:r>
            <a:r>
              <a:rPr lang="en-US" sz="2400" dirty="0"/>
              <a:t>to learn about Comparative and Superlative?</a:t>
            </a:r>
            <a:endParaRPr lang="en-ID" sz="2400" dirty="0"/>
          </a:p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65CD7-35C7-4CEC-AA8F-97ED66AA8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048D4-73C4-4783-9992-7D3CC22AD2C6}"/>
              </a:ext>
            </a:extLst>
          </p:cNvPr>
          <p:cNvSpPr txBox="1"/>
          <p:nvPr/>
        </p:nvSpPr>
        <p:spPr>
          <a:xfrm>
            <a:off x="4431322" y="1299267"/>
            <a:ext cx="10832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Warming Up Questions</a:t>
            </a:r>
            <a:endParaRPr lang="en-ID" sz="7200" b="1" dirty="0">
              <a:solidFill>
                <a:schemeClr val="bg1"/>
              </a:solidFill>
            </a:endParaRPr>
          </a:p>
        </p:txBody>
      </p:sp>
      <p:sp>
        <p:nvSpPr>
          <p:cNvPr id="20" name="Footer Placeholder 99">
            <a:extLst>
              <a:ext uri="{FF2B5EF4-FFF2-40B4-BE49-F238E27FC236}">
                <a16:creationId xmlns:a16="http://schemas.microsoft.com/office/drawing/2014/main" id="{6C5A524E-7084-4DFA-A852-C3E28B46DDD2}"/>
              </a:ext>
            </a:extLst>
          </p:cNvPr>
          <p:cNvSpPr txBox="1">
            <a:spLocks/>
          </p:cNvSpPr>
          <p:nvPr/>
        </p:nvSpPr>
        <p:spPr>
          <a:xfrm>
            <a:off x="162317" y="9829801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1" name="Oval 20">
            <a:hlinkClick r:id="rId2" action="ppaction://hlinksldjump"/>
            <a:extLst>
              <a:ext uri="{FF2B5EF4-FFF2-40B4-BE49-F238E27FC236}">
                <a16:creationId xmlns:a16="http://schemas.microsoft.com/office/drawing/2014/main" id="{05B78238-4140-4A47-BA51-1A836F69950E}"/>
              </a:ext>
            </a:extLst>
          </p:cNvPr>
          <p:cNvSpPr/>
          <p:nvPr/>
        </p:nvSpPr>
        <p:spPr>
          <a:xfrm>
            <a:off x="9207870" y="9635570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2" name="Graphic 21" descr="Close">
            <a:hlinkClick r:id="rId3" action="ppaction://hlinksldjump"/>
            <a:extLst>
              <a:ext uri="{FF2B5EF4-FFF2-40B4-BE49-F238E27FC236}">
                <a16:creationId xmlns:a16="http://schemas.microsoft.com/office/drawing/2014/main" id="{8C31A9C2-E1D3-4B26-AA7F-4D0D65173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9806" y="9792316"/>
            <a:ext cx="374964" cy="274093"/>
          </a:xfrm>
          <a:prstGeom prst="rect">
            <a:avLst/>
          </a:prstGeom>
          <a:effectLst/>
        </p:spPr>
      </p:pic>
      <p:pic>
        <p:nvPicPr>
          <p:cNvPr id="23" name="Graphic 22" descr="House">
            <a:hlinkClick r:id="rId2" action="ppaction://hlinksldjump"/>
            <a:extLst>
              <a:ext uri="{FF2B5EF4-FFF2-40B4-BE49-F238E27FC236}">
                <a16:creationId xmlns:a16="http://schemas.microsoft.com/office/drawing/2014/main" id="{A1A8976C-0D5B-4CA8-ACAC-A406AA1AB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21643" y="9797544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7906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865661" y="362935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2516078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GRAMMAR FOCUS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86968E-5500-4E70-BA64-774A1C2B90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6267" r="1433" b="4503"/>
          <a:stretch/>
        </p:blipFill>
        <p:spPr>
          <a:xfrm>
            <a:off x="1515907" y="2016370"/>
            <a:ext cx="15128071" cy="54160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2927F4-FAF1-49F1-A2EC-70CE6C6C2CAF}"/>
              </a:ext>
            </a:extLst>
          </p:cNvPr>
          <p:cNvSpPr/>
          <p:nvPr/>
        </p:nvSpPr>
        <p:spPr>
          <a:xfrm>
            <a:off x="3563815" y="4015439"/>
            <a:ext cx="1310028" cy="804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D45C36-5620-4C4E-8ADF-6F34106B8097}"/>
              </a:ext>
            </a:extLst>
          </p:cNvPr>
          <p:cNvSpPr/>
          <p:nvPr/>
        </p:nvSpPr>
        <p:spPr>
          <a:xfrm>
            <a:off x="4615927" y="5021335"/>
            <a:ext cx="922570" cy="860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44D541-ACFE-4BB1-8F55-D6135A21DBF6}"/>
              </a:ext>
            </a:extLst>
          </p:cNvPr>
          <p:cNvSpPr/>
          <p:nvPr/>
        </p:nvSpPr>
        <p:spPr>
          <a:xfrm>
            <a:off x="4228469" y="5965460"/>
            <a:ext cx="922570" cy="860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CC922D3-4CCD-4D90-B307-7C6B75E78B92}"/>
              </a:ext>
            </a:extLst>
          </p:cNvPr>
          <p:cNvSpPr/>
          <p:nvPr/>
        </p:nvSpPr>
        <p:spPr>
          <a:xfrm>
            <a:off x="7974194" y="3916728"/>
            <a:ext cx="2743200" cy="903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558C94-586F-46D5-B50D-48AD4CDD22E4}"/>
              </a:ext>
            </a:extLst>
          </p:cNvPr>
          <p:cNvSpPr/>
          <p:nvPr/>
        </p:nvSpPr>
        <p:spPr>
          <a:xfrm>
            <a:off x="9011707" y="5011617"/>
            <a:ext cx="1876487" cy="860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3C2867-5B0B-4181-AEFF-A0325571828E}"/>
              </a:ext>
            </a:extLst>
          </p:cNvPr>
          <p:cNvSpPr/>
          <p:nvPr/>
        </p:nvSpPr>
        <p:spPr>
          <a:xfrm>
            <a:off x="8840907" y="5965460"/>
            <a:ext cx="1876487" cy="860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553D30-3E5E-4845-90EC-4313706F6C12}"/>
              </a:ext>
            </a:extLst>
          </p:cNvPr>
          <p:cNvSpPr/>
          <p:nvPr/>
        </p:nvSpPr>
        <p:spPr>
          <a:xfrm>
            <a:off x="12379570" y="3916728"/>
            <a:ext cx="2555486" cy="903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156B98-54BF-4E07-86FB-E4CC94231231}"/>
              </a:ext>
            </a:extLst>
          </p:cNvPr>
          <p:cNvSpPr/>
          <p:nvPr/>
        </p:nvSpPr>
        <p:spPr>
          <a:xfrm>
            <a:off x="14020838" y="4884837"/>
            <a:ext cx="1876487" cy="9264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751E97-5739-4565-8C71-3EBCBF771B24}"/>
              </a:ext>
            </a:extLst>
          </p:cNvPr>
          <p:cNvSpPr/>
          <p:nvPr/>
        </p:nvSpPr>
        <p:spPr>
          <a:xfrm>
            <a:off x="13515539" y="5965460"/>
            <a:ext cx="1513301" cy="9264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2" name="Callout: Up Arrow 1">
            <a:extLst>
              <a:ext uri="{FF2B5EF4-FFF2-40B4-BE49-F238E27FC236}">
                <a16:creationId xmlns:a16="http://schemas.microsoft.com/office/drawing/2014/main" id="{A6E39418-AE4D-403A-B8B8-D1CA2C781847}"/>
              </a:ext>
            </a:extLst>
          </p:cNvPr>
          <p:cNvSpPr/>
          <p:nvPr/>
        </p:nvSpPr>
        <p:spPr>
          <a:xfrm>
            <a:off x="7519522" y="7017163"/>
            <a:ext cx="3120840" cy="1849959"/>
          </a:xfrm>
          <a:prstGeom prst="up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l</a:t>
            </a:r>
            <a:r>
              <a:rPr kumimoji="1" lang="en-US" sz="2800" b="1" dirty="0" err="1">
                <a:solidFill>
                  <a:schemeClr val="tx1"/>
                </a:solidFill>
              </a:rPr>
              <a:t>ebih</a:t>
            </a:r>
            <a:r>
              <a:rPr kumimoji="1" lang="en-US" dirty="0">
                <a:solidFill>
                  <a:schemeClr val="tx1"/>
                </a:solidFill>
              </a:rPr>
              <a:t> </a:t>
            </a:r>
            <a:endParaRPr kumimoji="1" lang="en-ID" dirty="0">
              <a:solidFill>
                <a:schemeClr val="tx1"/>
              </a:solidFill>
            </a:endParaRPr>
          </a:p>
        </p:txBody>
      </p:sp>
      <p:sp>
        <p:nvSpPr>
          <p:cNvPr id="26" name="Callout: Up Arrow 25">
            <a:extLst>
              <a:ext uri="{FF2B5EF4-FFF2-40B4-BE49-F238E27FC236}">
                <a16:creationId xmlns:a16="http://schemas.microsoft.com/office/drawing/2014/main" id="{746A1509-C162-4BBD-B9A3-0CEAB35B62D2}"/>
              </a:ext>
            </a:extLst>
          </p:cNvPr>
          <p:cNvSpPr/>
          <p:nvPr/>
        </p:nvSpPr>
        <p:spPr>
          <a:xfrm>
            <a:off x="12379570" y="7046083"/>
            <a:ext cx="3120840" cy="1849959"/>
          </a:xfrm>
          <a:prstGeom prst="up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paling</a:t>
            </a:r>
            <a:endParaRPr kumimoji="1" lang="en-ID" dirty="0">
              <a:solidFill>
                <a:schemeClr val="tx1"/>
              </a:solidFill>
            </a:endParaRPr>
          </a:p>
        </p:txBody>
      </p:sp>
      <p:sp>
        <p:nvSpPr>
          <p:cNvPr id="37" name="Footer Placeholder 99">
            <a:extLst>
              <a:ext uri="{FF2B5EF4-FFF2-40B4-BE49-F238E27FC236}">
                <a16:creationId xmlns:a16="http://schemas.microsoft.com/office/drawing/2014/main" id="{9FB35F09-95FB-4129-BDE0-4C55BCD983F8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5" name="owi1e_2_sb_008">
            <a:hlinkClick r:id="" action="ppaction://media"/>
            <a:extLst>
              <a:ext uri="{FF2B5EF4-FFF2-40B4-BE49-F238E27FC236}">
                <a16:creationId xmlns:a16="http://schemas.microsoft.com/office/drawing/2014/main" id="{E1A8DADC-1014-44F1-81DB-6D9367456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3697" y="2311874"/>
            <a:ext cx="609600" cy="609600"/>
          </a:xfrm>
          <a:prstGeom prst="rect">
            <a:avLst/>
          </a:prstGeom>
        </p:spPr>
      </p:pic>
      <p:sp>
        <p:nvSpPr>
          <p:cNvPr id="25" name="Oval 24">
            <a:hlinkClick r:id="rId8" action="ppaction://hlinksldjump"/>
            <a:extLst>
              <a:ext uri="{FF2B5EF4-FFF2-40B4-BE49-F238E27FC236}">
                <a16:creationId xmlns:a16="http://schemas.microsoft.com/office/drawing/2014/main" id="{1842BC93-0B9C-4879-88C2-007B6AF400B8}"/>
              </a:ext>
            </a:extLst>
          </p:cNvPr>
          <p:cNvSpPr/>
          <p:nvPr/>
        </p:nvSpPr>
        <p:spPr>
          <a:xfrm>
            <a:off x="9207870" y="9635570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7" name="Graphic 26" descr="Close">
            <a:hlinkClick r:id="rId9" action="ppaction://hlinksldjump"/>
            <a:extLst>
              <a:ext uri="{FF2B5EF4-FFF2-40B4-BE49-F238E27FC236}">
                <a16:creationId xmlns:a16="http://schemas.microsoft.com/office/drawing/2014/main" id="{0CD57A0E-8032-43A9-8E77-5337F9BEA1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9806" y="9792316"/>
            <a:ext cx="374964" cy="274093"/>
          </a:xfrm>
          <a:prstGeom prst="rect">
            <a:avLst/>
          </a:prstGeom>
          <a:effectLst/>
        </p:spPr>
      </p:pic>
      <p:pic>
        <p:nvPicPr>
          <p:cNvPr id="28" name="Graphic 27" descr="House">
            <a:hlinkClick r:id="rId8" action="ppaction://hlinksldjump"/>
            <a:extLst>
              <a:ext uri="{FF2B5EF4-FFF2-40B4-BE49-F238E27FC236}">
                <a16:creationId xmlns:a16="http://schemas.microsoft.com/office/drawing/2014/main" id="{076BABCB-069E-4587-93BF-6D2350CB0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521643" y="9797544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021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16391</TotalTime>
  <Words>653</Words>
  <Application>Microsoft Office PowerPoint</Application>
  <PresentationFormat>Custom</PresentationFormat>
  <Paragraphs>153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Adobe Heiti Std R</vt:lpstr>
      <vt:lpstr>Aharoni</vt:lpstr>
      <vt:lpstr>Arial</vt:lpstr>
      <vt:lpstr>Calibri</vt:lpstr>
      <vt:lpstr>Constantia</vt:lpstr>
      <vt:lpstr>FontAwesome</vt:lpstr>
      <vt:lpstr>Open Sans</vt:lpstr>
      <vt:lpstr>Open Sans Light</vt:lpstr>
      <vt:lpstr>Open Sans Semibold</vt:lpstr>
      <vt:lpstr>Route 159 Bold</vt:lpstr>
      <vt:lpstr>Route 159 Light</vt:lpstr>
      <vt:lpstr>Route 159 SemiBold</vt:lpstr>
      <vt:lpstr>Route 159 UltraLight</vt:lpstr>
      <vt:lpstr>Wingdings</vt:lpstr>
      <vt:lpstr>Vega - Footer Only</vt:lpstr>
      <vt:lpstr>Vega - Free</vt:lpstr>
      <vt:lpstr>READY</vt:lpstr>
      <vt:lpstr>PowerPoint Presentation</vt:lpstr>
      <vt:lpstr>CONTENT </vt:lpstr>
      <vt:lpstr>PowerPoint Presentation</vt:lpstr>
      <vt:lpstr>PowerPoint Presentation</vt:lpstr>
      <vt:lpstr>PowerPoint Presentation</vt:lpstr>
      <vt:lpstr>Warming Up</vt:lpstr>
      <vt:lpstr>PowerPoint Presentation</vt:lpstr>
      <vt:lpstr>PowerPoint Presentation</vt:lpstr>
      <vt:lpstr>Degree of Comparison</vt:lpstr>
      <vt:lpstr>PowerPoint Presentation</vt:lpstr>
      <vt:lpstr>PowerPoint Presentation</vt:lpstr>
      <vt:lpstr>Degree of Comparison</vt:lpstr>
      <vt:lpstr>EVALUATION</vt:lpstr>
      <vt:lpstr>Thank You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Arif Utomo</cp:lastModifiedBy>
  <cp:revision>400</cp:revision>
  <dcterms:created xsi:type="dcterms:W3CDTF">2015-09-05T11:42:45Z</dcterms:created>
  <dcterms:modified xsi:type="dcterms:W3CDTF">2020-06-26T19:46:11Z</dcterms:modified>
</cp:coreProperties>
</file>