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0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DCACD-67C7-4DD6-A269-F68112891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97363-B578-4479-8C00-9C800411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4D52B-396A-4C7F-AFCF-E2347C120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9B260-19C5-4D09-A4FF-94A40A4E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84F3-F086-4F23-AD8D-7C8642374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9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38C73-5190-4315-9D01-4D427A8C8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C56E81-4CF3-4392-B7C4-B4BFCBE2C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3BA34-7406-4472-AC88-3C1F6E4F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89B64-6493-4EE0-8FDC-124FF73B4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A28D7-97E5-4B59-8BF6-F3193337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9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A9C58-0482-4A28-B79C-81EEFC39F4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84E4D-58F0-4A4E-AA3C-8BCD43967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792C4-FD69-45DB-BF53-6F78F1525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04A88-23C8-46D4-B31F-3F5A7D9E2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E8B98-D1A6-4B79-AD23-31A058D8B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7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ADEA-1FF2-418D-BB37-E6640FF0B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CA5DA-6FBF-4CDD-BF1A-991745BDD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E8CE8-F3A7-407D-A3CA-9EBF9D6D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C5F21-F92B-4FDC-93CA-06026A191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16BD8-CADE-4DDC-B5A0-631DB5C0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4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C3FEE-C0A6-43BF-8D36-C98C9E2E2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B84DA-C9EE-4AA8-8242-B29297D9D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32C13-CBAD-4E71-8209-A5F6BB90D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22E2D-B989-4741-A2FE-4E026BA9C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C7B5A-30F8-4E42-9ED6-D1CEEFCD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1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7023F-72E1-4F73-AD86-BBBB78A01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34A75-2B89-40A3-89E9-2D005B4C6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3F5E6-45B9-4E1E-A357-079BF3232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9C046-2153-488F-B909-C909F73C7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DB99-AA3F-43BB-B590-B8D8F8066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EA5FD-F365-4F66-8B1D-C67F3CF83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4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6A6C3-F343-4355-A63A-EDEAC313C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6ACED-99E1-4F58-BE1D-A340BE483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E5D67-F260-486F-BE0F-9EB4090D0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61AB1A-A951-44A9-B128-3C72FFEF82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BA114E-CCDC-43F0-8345-CA75634B69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093D78-D803-4F25-9681-EBA59B958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0F5539-10E0-4150-8D1A-5F4525015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E4801F-41D3-48CA-9946-38D78FE41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2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AA8A8-B4D4-4CBB-9807-D81CD1B5A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52AF37-3FDD-428E-81A8-C44DF426A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B56C6-1EB9-43B6-9B51-2E62CEA0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79D33-DA11-498E-847E-BC0FA6A6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3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930A8D-49A7-4A86-A608-B9BBF45EA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0163C4-3113-4BD5-94E8-359F34D40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77C34-3874-4E83-B724-74E882775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2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5868-7C38-4F40-947E-0DC6AE35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87B29-D3C9-4FED-9415-F5C12E672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A2C07-3D0A-43D1-AA54-899F60A45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559F9-6B6B-4FA6-BEBC-1241E3D03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36139-8BBB-4A51-A6D5-814E5D32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8C2F0-1338-4273-B66A-643F165E4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0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47217-647D-4E2F-B74F-FB848C82B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C6913C-E42D-4ED7-95E0-FC6715038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3ABC1-BF52-4A86-ADAD-49D0A97FF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EFCD3-2D3D-4C87-8E45-59A0F4DD2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77598-E475-42D1-B050-CF5267A99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6C33-F036-40B6-8C93-04A14954A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8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740FCA-C842-459E-8337-61A0F0E74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4EE9A-2EFD-4D8A-85E2-7F267CE60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8B154-232E-43D2-913D-8B9EAF50C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4B94-F72E-40BB-B853-B449B58D8F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18502-7313-4960-B879-6EE7DB016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CBB15-EDB3-44E1-BA0F-52EC2234BE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0FB7B-94DB-4E7F-AB42-846D61BF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7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F502C-BCDB-4CF6-A857-7165ACC499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PETA KONSEP SISTEM REPRODUKSI</a:t>
            </a:r>
          </a:p>
        </p:txBody>
      </p:sp>
    </p:spTree>
    <p:extLst>
      <p:ext uri="{BB962C8B-B14F-4D97-AF65-F5344CB8AC3E}">
        <p14:creationId xmlns:p14="http://schemas.microsoft.com/office/powerpoint/2010/main" val="214092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xagon 4">
            <a:extLst>
              <a:ext uri="{FF2B5EF4-FFF2-40B4-BE49-F238E27FC236}">
                <a16:creationId xmlns:a16="http://schemas.microsoft.com/office/drawing/2014/main" id="{AAF33480-E17C-45A6-AF04-B0897D5D3983}"/>
              </a:ext>
            </a:extLst>
          </p:cNvPr>
          <p:cNvSpPr/>
          <p:nvPr/>
        </p:nvSpPr>
        <p:spPr>
          <a:xfrm>
            <a:off x="3889512" y="-92767"/>
            <a:ext cx="3518452" cy="2910509"/>
          </a:xfrm>
          <a:prstGeom prst="hexagon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ORGAN KELAMIN PADA PRIA</a:t>
            </a: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F4D95CB9-10F4-4CD1-905E-512C48AC2F27}"/>
              </a:ext>
            </a:extLst>
          </p:cNvPr>
          <p:cNvSpPr/>
          <p:nvPr/>
        </p:nvSpPr>
        <p:spPr>
          <a:xfrm>
            <a:off x="0" y="1769995"/>
            <a:ext cx="3814971" cy="2910509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336600"/>
                </a:solidFill>
              </a:rPr>
              <a:t>PENYAKIT PADA SISTEM REPRODUKSI</a:t>
            </a: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1722BA40-5741-461A-8D2B-9FC08159A779}"/>
              </a:ext>
            </a:extLst>
          </p:cNvPr>
          <p:cNvSpPr/>
          <p:nvPr/>
        </p:nvSpPr>
        <p:spPr>
          <a:xfrm>
            <a:off x="2846733" y="4159527"/>
            <a:ext cx="5804452" cy="2753140"/>
          </a:xfrm>
          <a:prstGeom prst="hexag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CC"/>
                </a:solidFill>
              </a:rPr>
              <a:t>SPERMATOGENESIS DAN </a:t>
            </a:r>
          </a:p>
          <a:p>
            <a:pPr algn="ctr"/>
            <a:r>
              <a:rPr lang="en-US" sz="4000" b="1" dirty="0">
                <a:solidFill>
                  <a:srgbClr val="0000CC"/>
                </a:solidFill>
              </a:rPr>
              <a:t>OOGENESIS</a:t>
            </a: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F401BA65-A84E-45FF-B053-BBF53186D540}"/>
              </a:ext>
            </a:extLst>
          </p:cNvPr>
          <p:cNvSpPr/>
          <p:nvPr/>
        </p:nvSpPr>
        <p:spPr>
          <a:xfrm>
            <a:off x="7682947" y="1692966"/>
            <a:ext cx="3518452" cy="2910509"/>
          </a:xfrm>
          <a:prstGeom prst="hex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ORGAN KELAMIN PADA WANITA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ED601D-DEAF-478C-89F3-F52697EFC28C}"/>
              </a:ext>
            </a:extLst>
          </p:cNvPr>
          <p:cNvSpPr/>
          <p:nvPr/>
        </p:nvSpPr>
        <p:spPr>
          <a:xfrm>
            <a:off x="3839818" y="2290971"/>
            <a:ext cx="3992217" cy="1868556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SISTEM REPRODUKSI</a:t>
            </a:r>
          </a:p>
        </p:txBody>
      </p:sp>
    </p:spTree>
    <p:extLst>
      <p:ext uri="{BB962C8B-B14F-4D97-AF65-F5344CB8AC3E}">
        <p14:creationId xmlns:p14="http://schemas.microsoft.com/office/powerpoint/2010/main" val="180205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3570DD-C58C-4612-8708-E80396190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75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5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F424487-1D5B-4F3A-822E-2840CDA82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50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E37EB5F-31E0-48E0-ADCA-C0EF35004C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47" y="371061"/>
            <a:ext cx="10614991" cy="622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2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PETA KONSEP SISTEM REPRODUKSI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PETA KONSEP SISTEM REPRODUKSI</dc:title>
  <dc:creator>ASUS</dc:creator>
  <cp:lastModifiedBy>ASUS</cp:lastModifiedBy>
  <cp:revision>1</cp:revision>
  <dcterms:created xsi:type="dcterms:W3CDTF">2021-08-03T02:36:52Z</dcterms:created>
  <dcterms:modified xsi:type="dcterms:W3CDTF">2021-08-03T02:43:32Z</dcterms:modified>
</cp:coreProperties>
</file>