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3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1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5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1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8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8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6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0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5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2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6273-E354-4D8F-975C-D8149C3D44B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1E5C-2D78-4186-A041-BD43E07C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91439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/>
              <a:t>Membagi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Ruas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Garis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Sama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Panjang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72" y="1371600"/>
            <a:ext cx="8190773" cy="41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152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6705600" cy="645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325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954" y="3886200"/>
            <a:ext cx="4904509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72378"/>
            <a:ext cx="5181600" cy="310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9244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25467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82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748792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52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6248400" cy="6406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250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41917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40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399"/>
            <a:ext cx="8153400" cy="5509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39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798"/>
            <a:ext cx="7620000" cy="660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47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0999"/>
            <a:ext cx="8001000" cy="6088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279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83" y="533400"/>
            <a:ext cx="8105417" cy="628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321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001000" cy="6235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98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722242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2057400"/>
            <a:ext cx="8485139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082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</Words>
  <Application>Microsoft Office PowerPoint</Application>
  <PresentationFormat>On-screen Show (4:3)</PresentationFormat>
  <Paragraphs>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Membagi Ruas Garis Sama Panjang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Membagi Ruas Garis Sama Panjang</dc:title>
  <dc:creator>USER</dc:creator>
  <cp:lastModifiedBy>USER</cp:lastModifiedBy>
  <cp:revision>6</cp:revision>
  <dcterms:created xsi:type="dcterms:W3CDTF">2022-01-20T20:01:44Z</dcterms:created>
  <dcterms:modified xsi:type="dcterms:W3CDTF">2022-02-01T04:23:06Z</dcterms:modified>
</cp:coreProperties>
</file>