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339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401" r:id="rId17"/>
    <p:sldId id="353" r:id="rId18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9434" autoAdjust="0"/>
  </p:normalViewPr>
  <p:slideViewPr>
    <p:cSldViewPr>
      <p:cViewPr>
        <p:scale>
          <a:sx n="75" d="100"/>
          <a:sy n="75" d="100"/>
        </p:scale>
        <p:origin x="-26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2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6900" y="609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2514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BUDAYA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Semester 2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3528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/>
              <a:t>BAB </a:t>
            </a:r>
            <a:r>
              <a:rPr lang="en-US" sz="2800" b="1" dirty="0" smtClean="0"/>
              <a:t>12 </a:t>
            </a:r>
            <a:r>
              <a:rPr lang="id-ID" sz="2800" b="1" dirty="0" smtClean="0"/>
              <a:t>Materi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r>
              <a:rPr lang="en-US" sz="2800" b="1" dirty="0" err="1" smtClean="0"/>
              <a:t>Memainka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Campuran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309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276600" cy="338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844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Menampilkan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Ansambel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Ritmis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Alat </a:t>
            </a:r>
            <a:r>
              <a:rPr lang="fi-FI" dirty="0"/>
              <a:t>musik ritmis adalah alat musik </a:t>
            </a:r>
            <a:r>
              <a:rPr lang="fi-FI" dirty="0" smtClean="0"/>
              <a:t>yang </a:t>
            </a:r>
            <a:r>
              <a:rPr lang="nb-NO" dirty="0" smtClean="0"/>
              <a:t>berfungsi </a:t>
            </a:r>
            <a:r>
              <a:rPr lang="nb-NO" dirty="0"/>
              <a:t>sebagai pengiring melodi pokok. Alat </a:t>
            </a:r>
            <a:r>
              <a:rPr lang="nb-NO" dirty="0" smtClean="0"/>
              <a:t>ini </a:t>
            </a:r>
            <a:r>
              <a:rPr lang="es-ES" dirty="0" err="1" smtClean="0"/>
              <a:t>ada</a:t>
            </a:r>
            <a:r>
              <a:rPr lang="es-ES" dirty="0" smtClean="0"/>
              <a:t> </a:t>
            </a:r>
            <a:r>
              <a:rPr lang="es-ES" dirty="0"/>
              <a:t>yang </a:t>
            </a:r>
            <a:r>
              <a:rPr lang="es-ES" dirty="0" err="1"/>
              <a:t>bernada</a:t>
            </a:r>
            <a:r>
              <a:rPr lang="es-ES" dirty="0"/>
              <a:t> dan </a:t>
            </a:r>
            <a:r>
              <a:rPr lang="es-ES" dirty="0" err="1"/>
              <a:t>ada</a:t>
            </a:r>
            <a:r>
              <a:rPr lang="es-ES" dirty="0"/>
              <a:t> yang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bernada</a:t>
            </a:r>
            <a:r>
              <a:rPr lang="es-ES" dirty="0" smtClean="0"/>
              <a:t>.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mengenalnya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di </a:t>
            </a:r>
            <a:r>
              <a:rPr lang="en-US" dirty="0" err="1" smtClean="0"/>
              <a:t>sekolah</a:t>
            </a:r>
            <a:r>
              <a:rPr lang="en-US" dirty="0"/>
              <a:t> </a:t>
            </a:r>
            <a:r>
              <a:rPr lang="en-US" dirty="0" err="1" smtClean="0"/>
              <a:t>dasar</a:t>
            </a:r>
            <a:r>
              <a:rPr lang="en-US" dirty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655308" y="463448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dirty="0" err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i="1" dirty="0" err="1"/>
              <a:t>ringbell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bedug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Melodis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melodis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membawakan</a:t>
            </a:r>
            <a:r>
              <a:rPr lang="en-US" dirty="0" smtClean="0"/>
              <a:t> </a:t>
            </a:r>
            <a:r>
              <a:rPr lang="en-US" dirty="0" err="1"/>
              <a:t>melodi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. </a:t>
            </a:r>
            <a:r>
              <a:rPr lang="en-US" dirty="0" err="1"/>
              <a:t>Contohnya</a:t>
            </a:r>
            <a:endParaRPr lang="en-US" dirty="0"/>
          </a:p>
          <a:p>
            <a:r>
              <a:rPr lang="en-US" dirty="0" err="1"/>
              <a:t>rekorder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terompet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Terompet</a:t>
            </a:r>
            <a:r>
              <a:rPr lang="en-US" dirty="0" smtClean="0"/>
              <a:t>/</a:t>
            </a:r>
            <a:r>
              <a:rPr lang="en-US" dirty="0" err="1" smtClean="0"/>
              <a:t>Serunai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Puik-puik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Makassar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3.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Harmonis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harmonis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banyak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ragamnya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yang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sumber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bunyinya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dawai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juga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elektronik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bisa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digunakan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melodi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pokok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suatu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lagu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mengiringi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lagu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Yang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termasuk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harmonis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misalnya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piano,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elekton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organ,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gitar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9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Tuliskan</a:t>
            </a:r>
            <a:r>
              <a:rPr lang="en-US" dirty="0" smtClean="0"/>
              <a:t> 10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daerahnya</a:t>
            </a:r>
            <a:r>
              <a:rPr lang="en-US" dirty="0" smtClean="0"/>
              <a:t> </a:t>
            </a:r>
            <a:r>
              <a:rPr lang="en-US" dirty="0" err="1" smtClean="0"/>
              <a:t>buatkan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4595"/>
              </p:ext>
            </p:extLst>
          </p:nvPr>
        </p:nvGraphicFramePr>
        <p:xfrm>
          <a:off x="1524000" y="3657600"/>
          <a:ext cx="6096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73400"/>
                <a:gridCol w="20320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Musik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Asal</a:t>
                      </a:r>
                      <a:r>
                        <a:rPr lang="en-US" dirty="0" smtClean="0"/>
                        <a:t> Daerah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1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705600" cy="43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/>
              <a:t>Peta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Ansambel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Teknik</a:t>
            </a:r>
            <a:r>
              <a:rPr lang="en-US" sz="2800" b="1" dirty="0"/>
              <a:t> </a:t>
            </a: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Ritmis</a:t>
            </a:r>
            <a:r>
              <a:rPr lang="en-US" sz="2800" b="1" dirty="0" smtClean="0"/>
              <a:t>,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Melodis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Harmonis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Kelompok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endParaRPr lang="id-ID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Ansambel merupakan salah satu jenis penampilan dan permainan musik.</a:t>
            </a:r>
          </a:p>
          <a:p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,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r>
              <a:rPr lang="fi-FI" dirty="0"/>
              <a:t>Kekompakan dan keharmonisasian merupakan salah satu keunggulan pada ansambel.</a:t>
            </a:r>
          </a:p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perkusi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Gambar-gambar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permainan</a:t>
            </a:r>
            <a:r>
              <a:rPr lang="en-US" dirty="0"/>
              <a:t> </a:t>
            </a:r>
            <a:r>
              <a:rPr lang="en-US" dirty="0" err="1" smtClean="0"/>
              <a:t>ansambel</a:t>
            </a:r>
            <a:r>
              <a:rPr lang="en-US" dirty="0" smtClean="0"/>
              <a:t> </a:t>
            </a:r>
            <a:r>
              <a:rPr lang="en-US" dirty="0" err="1"/>
              <a:t>sederhana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Pertunjukan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Musik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Tradisional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ansambel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600200"/>
            <a:ext cx="5791201" cy="386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9" y="1066800"/>
            <a:ext cx="6744750" cy="47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Festival </a:t>
            </a:r>
            <a:r>
              <a:rPr lang="en-US" sz="2000" b="1" dirty="0" err="1" smtClean="0"/>
              <a:t>Musik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Tradisi</a:t>
            </a:r>
            <a:r>
              <a:rPr lang="en-US" sz="2000" b="1" dirty="0" smtClean="0"/>
              <a:t> Nusantara di Taman Mini Indonesia Indah, </a:t>
            </a:r>
            <a:br>
              <a:rPr lang="en-US" sz="2000" b="1" dirty="0" smtClean="0"/>
            </a:br>
            <a:r>
              <a:rPr lang="en-US" sz="2000" b="1" dirty="0" err="1" smtClean="0"/>
              <a:t>Karya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Haris</a:t>
            </a:r>
            <a:r>
              <a:rPr lang="en-US" sz="2000" b="1" dirty="0" smtClean="0"/>
              <a:t> M., S. Pd. M. Pd. </a:t>
            </a:r>
            <a:r>
              <a:rPr lang="en-US" sz="2000" b="1" dirty="0" err="1" smtClean="0"/>
              <a:t>Foto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SMP </a:t>
            </a:r>
            <a:r>
              <a:rPr lang="en-US" sz="2000" b="1" dirty="0" err="1" smtClean="0"/>
              <a:t>Angkasa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Lanud</a:t>
            </a:r>
            <a:r>
              <a:rPr lang="en-US" sz="2000" b="1" dirty="0" smtClean="0"/>
              <a:t> Sultan </a:t>
            </a:r>
            <a:r>
              <a:rPr lang="en-US" sz="2000" b="1" dirty="0" err="1" smtClean="0"/>
              <a:t>Hasanuddin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pertunjukan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BudoyoTMII</a:t>
            </a:r>
            <a:r>
              <a:rPr lang="en-US" sz="2000" b="1" dirty="0" smtClean="0"/>
              <a:t> Jakarta 2006</a:t>
            </a:r>
            <a:endParaRPr lang="en-US" sz="2000" b="1" dirty="0"/>
          </a:p>
        </p:txBody>
      </p:sp>
      <p:pic>
        <p:nvPicPr>
          <p:cNvPr id="4" name="Content Placeholder 3" descr="G:\gambar\396740_262782907121083_148754688523906_715905_316568648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5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Festival </a:t>
            </a:r>
            <a:r>
              <a:rPr lang="en-US" sz="2000" b="1" dirty="0" err="1"/>
              <a:t>Nasional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Musik</a:t>
            </a:r>
            <a:r>
              <a:rPr lang="en-US" sz="2000" b="1" dirty="0"/>
              <a:t> </a:t>
            </a:r>
            <a:r>
              <a:rPr lang="en-US" sz="2000" b="1" dirty="0" err="1"/>
              <a:t>Tradisi</a:t>
            </a:r>
            <a:r>
              <a:rPr lang="en-US" sz="2000" b="1" dirty="0"/>
              <a:t> Nusantara </a:t>
            </a:r>
            <a:r>
              <a:rPr lang="en-US" sz="2000" b="1" dirty="0" err="1"/>
              <a:t>tahun</a:t>
            </a:r>
            <a:r>
              <a:rPr lang="en-US" sz="2000" b="1" dirty="0"/>
              <a:t> 2006</a:t>
            </a:r>
            <a:br>
              <a:rPr lang="en-US" sz="2000" b="1" dirty="0"/>
            </a:br>
            <a:r>
              <a:rPr lang="en-US" sz="2000" b="1" dirty="0" err="1" smtClean="0"/>
              <a:t>Sasono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Budoyo</a:t>
            </a:r>
            <a:r>
              <a:rPr lang="en-US" sz="2000" b="1" dirty="0" smtClean="0"/>
              <a:t> </a:t>
            </a:r>
            <a:r>
              <a:rPr lang="en-US" sz="2000" b="1" dirty="0"/>
              <a:t>TMII  Jakarta, 19 s/d 21 </a:t>
            </a:r>
            <a:r>
              <a:rPr lang="en-US" sz="2000" b="1" dirty="0" err="1"/>
              <a:t>Juli</a:t>
            </a:r>
            <a:r>
              <a:rPr lang="en-US" sz="2000" b="1" dirty="0"/>
              <a:t> </a:t>
            </a:r>
            <a:r>
              <a:rPr lang="en-US" sz="2000" b="1" dirty="0" smtClean="0"/>
              <a:t>2006</a:t>
            </a:r>
            <a:br>
              <a:rPr lang="en-US" sz="2000" b="1" dirty="0" smtClean="0"/>
            </a:br>
            <a:r>
              <a:rPr lang="en-US" sz="2000" b="1" dirty="0" err="1" smtClean="0"/>
              <a:t>Karya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Haris</a:t>
            </a:r>
            <a:r>
              <a:rPr lang="en-US" sz="2000" b="1" dirty="0" smtClean="0"/>
              <a:t> M., S. Pd. M. </a:t>
            </a:r>
            <a:r>
              <a:rPr lang="en-US" sz="2000" b="1" dirty="0" err="1" smtClean="0"/>
              <a:t>Pd</a:t>
            </a:r>
            <a:endParaRPr lang="en-US" sz="2000" b="1" dirty="0"/>
          </a:p>
        </p:txBody>
      </p:sp>
      <p:pic>
        <p:nvPicPr>
          <p:cNvPr id="4" name="Content Placeholder 3" descr="G:\gambar\397138_262782467121127_148754688523906_715886_1010975372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3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844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9" y="1295400"/>
            <a:ext cx="6287550" cy="4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249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Peta Kompetensi</vt:lpstr>
      <vt:lpstr>PowerPoint Presentation</vt:lpstr>
      <vt:lpstr>Pertunjukan Musik Tradisional dalam bentuk ansambel</vt:lpstr>
      <vt:lpstr>PowerPoint Presentation</vt:lpstr>
      <vt:lpstr>Festival Musik Tradisi Nusantara di Taman Mini Indonesia Indah,  Karya: Haris M., S. Pd. M. Pd. Foto Siswa dari SMP Angkasa Lanud Sultan Hasanuddin Gedung pertunjukan Sasono Langen BudoyoTMII Jakarta 2006</vt:lpstr>
      <vt:lpstr>Festival Nasional Musik Tradisi Nusantara tahun 2006 Sasono Langen Budoyo TMII  Jakarta, 19 s/d 21 Juli 2006 Karya: Haris M., S. Pd. M. Pd</vt:lpstr>
      <vt:lpstr>PowerPoint Presentation</vt:lpstr>
      <vt:lpstr>PowerPoint Presentation</vt:lpstr>
      <vt:lpstr>PowerPoint Presentation</vt:lpstr>
      <vt:lpstr>A. Menampilkan Musik Ansambel</vt:lpstr>
      <vt:lpstr>ringbell dan bedug.  </vt:lpstr>
      <vt:lpstr>2. Alat Musik Melodis</vt:lpstr>
      <vt:lpstr>Terompet/Serunai, atau Puik-puik dalam Bahasa Makassar</vt:lpstr>
      <vt:lpstr>3. Alat Musik Harmonis</vt:lpstr>
      <vt:lpstr>Tugas seni musik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432</cp:revision>
  <dcterms:created xsi:type="dcterms:W3CDTF">2011-04-26T13:32:11Z</dcterms:created>
  <dcterms:modified xsi:type="dcterms:W3CDTF">2022-02-22T03:51:56Z</dcterms:modified>
</cp:coreProperties>
</file>