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382" r:id="rId2"/>
    <p:sldId id="355" r:id="rId3"/>
    <p:sldId id="367" r:id="rId4"/>
    <p:sldId id="383" r:id="rId5"/>
    <p:sldId id="384" r:id="rId6"/>
    <p:sldId id="385" r:id="rId7"/>
    <p:sldId id="3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297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73D"/>
    <a:srgbClr val="67CDDC"/>
    <a:srgbClr val="3B3B3D"/>
    <a:srgbClr val="25B0B8"/>
    <a:srgbClr val="414844"/>
    <a:srgbClr val="D0DD2B"/>
    <a:srgbClr val="BFBFBF"/>
    <a:srgbClr val="F23B16"/>
    <a:srgbClr val="FFFFFF"/>
    <a:srgbClr val="12A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384" autoAdjust="0"/>
  </p:normalViewPr>
  <p:slideViewPr>
    <p:cSldViewPr snapToGrid="0">
      <p:cViewPr>
        <p:scale>
          <a:sx n="40" d="100"/>
          <a:sy n="40" d="100"/>
        </p:scale>
        <p:origin x="-1800" y="-738"/>
      </p:cViewPr>
      <p:guideLst>
        <p:guide orient="horz" pos="2184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5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B7C4BCB-F7D6-4A58-84DB-72B569836B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C2CA75-93A0-487C-9F5D-086548E97F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0B6AF-9CA4-4629-9D3D-1B2BA44723FE}" type="datetimeFigureOut">
              <a:rPr lang="en-ID" smtClean="0"/>
              <a:t>6/28/2020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500DA1-8AC5-4E4A-9717-19A13CED7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EFFEB0-6DDD-4E78-B1C1-DFC556BC78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57F68-72DD-49E0-859F-40B16ABA7B4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590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32EFB27-7C6D-4AB1-8B24-1B1DFC0050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2565" y="4039087"/>
            <a:ext cx="2598356" cy="2598356"/>
          </a:xfrm>
          <a:custGeom>
            <a:avLst/>
            <a:gdLst>
              <a:gd name="connsiteX0" fmla="*/ 1299178 w 2598356"/>
              <a:gd name="connsiteY0" fmla="*/ 0 h 2598356"/>
              <a:gd name="connsiteX1" fmla="*/ 2598356 w 2598356"/>
              <a:gd name="connsiteY1" fmla="*/ 1299178 h 2598356"/>
              <a:gd name="connsiteX2" fmla="*/ 1299178 w 2598356"/>
              <a:gd name="connsiteY2" fmla="*/ 2598356 h 2598356"/>
              <a:gd name="connsiteX3" fmla="*/ 0 w 2598356"/>
              <a:gd name="connsiteY3" fmla="*/ 1299178 h 2598356"/>
              <a:gd name="connsiteX4" fmla="*/ 1299178 w 2598356"/>
              <a:gd name="connsiteY4" fmla="*/ 0 h 259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8356" h="2598356">
                <a:moveTo>
                  <a:pt x="1299178" y="0"/>
                </a:moveTo>
                <a:cubicBezTo>
                  <a:pt x="2016694" y="0"/>
                  <a:pt x="2598356" y="581662"/>
                  <a:pt x="2598356" y="1299178"/>
                </a:cubicBezTo>
                <a:cubicBezTo>
                  <a:pt x="2598356" y="2016694"/>
                  <a:pt x="2016694" y="2598356"/>
                  <a:pt x="1299178" y="2598356"/>
                </a:cubicBezTo>
                <a:cubicBezTo>
                  <a:pt x="581662" y="2598356"/>
                  <a:pt x="0" y="2016694"/>
                  <a:pt x="0" y="1299178"/>
                </a:cubicBezTo>
                <a:cubicBezTo>
                  <a:pt x="0" y="581662"/>
                  <a:pt x="581662" y="0"/>
                  <a:pt x="12991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62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="" xmlns:a16="http://schemas.microsoft.com/office/drawing/2014/main" id="{E3165FA0-13C0-4A1F-ABC7-E3C0560F453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1262" y="1820134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376BD9B0-B5B6-41C3-AE49-A91E6B6E9D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52857" y="1820133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ABF0E6B3-4FB0-4F5E-8E80-460F166201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79741" y="1820134"/>
            <a:ext cx="2474769" cy="3120833"/>
          </a:xfrm>
          <a:custGeom>
            <a:avLst/>
            <a:gdLst>
              <a:gd name="connsiteX0" fmla="*/ 2102404 w 2935705"/>
              <a:gd name="connsiteY0" fmla="*/ 0 h 3069725"/>
              <a:gd name="connsiteX1" fmla="*/ 2163018 w 2935705"/>
              <a:gd name="connsiteY1" fmla="*/ 0 h 3069725"/>
              <a:gd name="connsiteX2" fmla="*/ 2155798 w 2935705"/>
              <a:gd name="connsiteY2" fmla="*/ 7557 h 3069725"/>
              <a:gd name="connsiteX3" fmla="*/ 2117558 w 2935705"/>
              <a:gd name="connsiteY3" fmla="*/ 39878 h 3069725"/>
              <a:gd name="connsiteX4" fmla="*/ 2021305 w 2935705"/>
              <a:gd name="connsiteY4" fmla="*/ 91028 h 3069725"/>
              <a:gd name="connsiteX5" fmla="*/ 1941095 w 2935705"/>
              <a:gd name="connsiteY5" fmla="*/ 142178 h 3069725"/>
              <a:gd name="connsiteX6" fmla="*/ 1892969 w 2935705"/>
              <a:gd name="connsiteY6" fmla="*/ 167753 h 3069725"/>
              <a:gd name="connsiteX7" fmla="*/ 1844842 w 2935705"/>
              <a:gd name="connsiteY7" fmla="*/ 218902 h 3069725"/>
              <a:gd name="connsiteX8" fmla="*/ 2245895 w 2935705"/>
              <a:gd name="connsiteY8" fmla="*/ 193328 h 3069725"/>
              <a:gd name="connsiteX9" fmla="*/ 2374232 w 2935705"/>
              <a:gd name="connsiteY9" fmla="*/ 167753 h 3069725"/>
              <a:gd name="connsiteX10" fmla="*/ 2326105 w 2935705"/>
              <a:gd name="connsiteY10" fmla="*/ 193328 h 3069725"/>
              <a:gd name="connsiteX11" fmla="*/ 2197769 w 2935705"/>
              <a:gd name="connsiteY11" fmla="*/ 346779 h 3069725"/>
              <a:gd name="connsiteX12" fmla="*/ 2133600 w 2935705"/>
              <a:gd name="connsiteY12" fmla="*/ 397929 h 3069725"/>
              <a:gd name="connsiteX13" fmla="*/ 2358190 w 2935705"/>
              <a:gd name="connsiteY13" fmla="*/ 346779 h 3069725"/>
              <a:gd name="connsiteX14" fmla="*/ 2534653 w 2935705"/>
              <a:gd name="connsiteY14" fmla="*/ 244477 h 3069725"/>
              <a:gd name="connsiteX15" fmla="*/ 2662990 w 2935705"/>
              <a:gd name="connsiteY15" fmla="*/ 295629 h 3069725"/>
              <a:gd name="connsiteX16" fmla="*/ 2502569 w 2935705"/>
              <a:gd name="connsiteY16" fmla="*/ 551380 h 3069725"/>
              <a:gd name="connsiteX17" fmla="*/ 2454442 w 2935705"/>
              <a:gd name="connsiteY17" fmla="*/ 576954 h 3069725"/>
              <a:gd name="connsiteX18" fmla="*/ 2454442 w 2935705"/>
              <a:gd name="connsiteY18" fmla="*/ 704829 h 3069725"/>
              <a:gd name="connsiteX19" fmla="*/ 2630905 w 2935705"/>
              <a:gd name="connsiteY19" fmla="*/ 653679 h 3069725"/>
              <a:gd name="connsiteX20" fmla="*/ 2743200 w 2935705"/>
              <a:gd name="connsiteY20" fmla="*/ 628104 h 3069725"/>
              <a:gd name="connsiteX21" fmla="*/ 2711116 w 2935705"/>
              <a:gd name="connsiteY21" fmla="*/ 807130 h 3069725"/>
              <a:gd name="connsiteX22" fmla="*/ 2582779 w 2935705"/>
              <a:gd name="connsiteY22" fmla="*/ 960580 h 3069725"/>
              <a:gd name="connsiteX23" fmla="*/ 2454442 w 2935705"/>
              <a:gd name="connsiteY23" fmla="*/ 1139606 h 3069725"/>
              <a:gd name="connsiteX24" fmla="*/ 2374232 w 2935705"/>
              <a:gd name="connsiteY24" fmla="*/ 1190756 h 3069725"/>
              <a:gd name="connsiteX25" fmla="*/ 2342148 w 2935705"/>
              <a:gd name="connsiteY25" fmla="*/ 1267482 h 3069725"/>
              <a:gd name="connsiteX26" fmla="*/ 2342148 w 2935705"/>
              <a:gd name="connsiteY26" fmla="*/ 1318632 h 3069725"/>
              <a:gd name="connsiteX27" fmla="*/ 2614863 w 2935705"/>
              <a:gd name="connsiteY27" fmla="*/ 1190756 h 3069725"/>
              <a:gd name="connsiteX28" fmla="*/ 2662990 w 2935705"/>
              <a:gd name="connsiteY28" fmla="*/ 1216331 h 3069725"/>
              <a:gd name="connsiteX29" fmla="*/ 2518611 w 2935705"/>
              <a:gd name="connsiteY29" fmla="*/ 1395356 h 3069725"/>
              <a:gd name="connsiteX30" fmla="*/ 2470484 w 2935705"/>
              <a:gd name="connsiteY30" fmla="*/ 1420931 h 3069725"/>
              <a:gd name="connsiteX31" fmla="*/ 2438400 w 2935705"/>
              <a:gd name="connsiteY31" fmla="*/ 1497658 h 3069725"/>
              <a:gd name="connsiteX32" fmla="*/ 2438400 w 2935705"/>
              <a:gd name="connsiteY32" fmla="*/ 1599957 h 3069725"/>
              <a:gd name="connsiteX33" fmla="*/ 2679032 w 2935705"/>
              <a:gd name="connsiteY33" fmla="*/ 1548808 h 3069725"/>
              <a:gd name="connsiteX34" fmla="*/ 2871537 w 2935705"/>
              <a:gd name="connsiteY34" fmla="*/ 1446506 h 3069725"/>
              <a:gd name="connsiteX35" fmla="*/ 2935705 w 2935705"/>
              <a:gd name="connsiteY35" fmla="*/ 1420931 h 3069725"/>
              <a:gd name="connsiteX36" fmla="*/ 2871537 w 2935705"/>
              <a:gd name="connsiteY36" fmla="*/ 1548808 h 3069725"/>
              <a:gd name="connsiteX37" fmla="*/ 2775284 w 2935705"/>
              <a:gd name="connsiteY37" fmla="*/ 1625532 h 3069725"/>
              <a:gd name="connsiteX38" fmla="*/ 2550695 w 2935705"/>
              <a:gd name="connsiteY38" fmla="*/ 1778983 h 3069725"/>
              <a:gd name="connsiteX39" fmla="*/ 2406316 w 2935705"/>
              <a:gd name="connsiteY39" fmla="*/ 1881283 h 3069725"/>
              <a:gd name="connsiteX40" fmla="*/ 2310063 w 2935705"/>
              <a:gd name="connsiteY40" fmla="*/ 1932433 h 3069725"/>
              <a:gd name="connsiteX41" fmla="*/ 2502569 w 2935705"/>
              <a:gd name="connsiteY41" fmla="*/ 1906858 h 3069725"/>
              <a:gd name="connsiteX42" fmla="*/ 2582779 w 2935705"/>
              <a:gd name="connsiteY42" fmla="*/ 1830133 h 3069725"/>
              <a:gd name="connsiteX43" fmla="*/ 2759242 w 2935705"/>
              <a:gd name="connsiteY43" fmla="*/ 1778983 h 3069725"/>
              <a:gd name="connsiteX44" fmla="*/ 2839453 w 2935705"/>
              <a:gd name="connsiteY44" fmla="*/ 1727834 h 3069725"/>
              <a:gd name="connsiteX45" fmla="*/ 2887579 w 2935705"/>
              <a:gd name="connsiteY45" fmla="*/ 1702257 h 3069725"/>
              <a:gd name="connsiteX46" fmla="*/ 2919663 w 2935705"/>
              <a:gd name="connsiteY46" fmla="*/ 1753408 h 3069725"/>
              <a:gd name="connsiteX47" fmla="*/ 2727158 w 2935705"/>
              <a:gd name="connsiteY47" fmla="*/ 1932433 h 3069725"/>
              <a:gd name="connsiteX48" fmla="*/ 2646948 w 2935705"/>
              <a:gd name="connsiteY48" fmla="*/ 1958008 h 3069725"/>
              <a:gd name="connsiteX49" fmla="*/ 2518611 w 2935705"/>
              <a:gd name="connsiteY49" fmla="*/ 2034734 h 3069725"/>
              <a:gd name="connsiteX50" fmla="*/ 2310063 w 2935705"/>
              <a:gd name="connsiteY50" fmla="*/ 2188184 h 3069725"/>
              <a:gd name="connsiteX51" fmla="*/ 2197769 w 2935705"/>
              <a:gd name="connsiteY51" fmla="*/ 2264910 h 3069725"/>
              <a:gd name="connsiteX52" fmla="*/ 2133600 w 2935705"/>
              <a:gd name="connsiteY52" fmla="*/ 2316060 h 3069725"/>
              <a:gd name="connsiteX53" fmla="*/ 2053390 w 2935705"/>
              <a:gd name="connsiteY53" fmla="*/ 2341635 h 3069725"/>
              <a:gd name="connsiteX54" fmla="*/ 1941095 w 2935705"/>
              <a:gd name="connsiteY54" fmla="*/ 2418359 h 3069725"/>
              <a:gd name="connsiteX55" fmla="*/ 1732548 w 2935705"/>
              <a:gd name="connsiteY55" fmla="*/ 2520661 h 3069725"/>
              <a:gd name="connsiteX56" fmla="*/ 1652337 w 2935705"/>
              <a:gd name="connsiteY56" fmla="*/ 2546236 h 3069725"/>
              <a:gd name="connsiteX57" fmla="*/ 1427748 w 2935705"/>
              <a:gd name="connsiteY57" fmla="*/ 2648535 h 3069725"/>
              <a:gd name="connsiteX58" fmla="*/ 1315453 w 2935705"/>
              <a:gd name="connsiteY58" fmla="*/ 2725262 h 3069725"/>
              <a:gd name="connsiteX59" fmla="*/ 1122948 w 2935705"/>
              <a:gd name="connsiteY59" fmla="*/ 2878711 h 3069725"/>
              <a:gd name="connsiteX60" fmla="*/ 1042737 w 2935705"/>
              <a:gd name="connsiteY60" fmla="*/ 2929861 h 3069725"/>
              <a:gd name="connsiteX61" fmla="*/ 846803 w 2935705"/>
              <a:gd name="connsiteY61" fmla="*/ 3069389 h 3069725"/>
              <a:gd name="connsiteX62" fmla="*/ 845725 w 2935705"/>
              <a:gd name="connsiteY62" fmla="*/ 3069725 h 3069725"/>
              <a:gd name="connsiteX63" fmla="*/ 877201 w 2935705"/>
              <a:gd name="connsiteY63" fmla="*/ 3031890 h 3069725"/>
              <a:gd name="connsiteX64" fmla="*/ 898358 w 2935705"/>
              <a:gd name="connsiteY64" fmla="*/ 3006587 h 3069725"/>
              <a:gd name="connsiteX65" fmla="*/ 946484 w 2935705"/>
              <a:gd name="connsiteY65" fmla="*/ 2955437 h 3069725"/>
              <a:gd name="connsiteX66" fmla="*/ 978569 w 2935705"/>
              <a:gd name="connsiteY66" fmla="*/ 2904286 h 3069725"/>
              <a:gd name="connsiteX67" fmla="*/ 1042737 w 2935705"/>
              <a:gd name="connsiteY67" fmla="*/ 2853136 h 3069725"/>
              <a:gd name="connsiteX68" fmla="*/ 1090863 w 2935705"/>
              <a:gd name="connsiteY68" fmla="*/ 2776411 h 3069725"/>
              <a:gd name="connsiteX69" fmla="*/ 1251284 w 2935705"/>
              <a:gd name="connsiteY69" fmla="*/ 2648535 h 3069725"/>
              <a:gd name="connsiteX70" fmla="*/ 1283369 w 2935705"/>
              <a:gd name="connsiteY70" fmla="*/ 2597385 h 3069725"/>
              <a:gd name="connsiteX71" fmla="*/ 1347537 w 2935705"/>
              <a:gd name="connsiteY71" fmla="*/ 2546236 h 3069725"/>
              <a:gd name="connsiteX72" fmla="*/ 1379621 w 2935705"/>
              <a:gd name="connsiteY72" fmla="*/ 2469511 h 3069725"/>
              <a:gd name="connsiteX73" fmla="*/ 1267327 w 2935705"/>
              <a:gd name="connsiteY73" fmla="*/ 2495086 h 3069725"/>
              <a:gd name="connsiteX74" fmla="*/ 1235242 w 2935705"/>
              <a:gd name="connsiteY74" fmla="*/ 2546236 h 3069725"/>
              <a:gd name="connsiteX75" fmla="*/ 1074821 w 2935705"/>
              <a:gd name="connsiteY75" fmla="*/ 2622960 h 3069725"/>
              <a:gd name="connsiteX76" fmla="*/ 1058779 w 2935705"/>
              <a:gd name="connsiteY76" fmla="*/ 2546236 h 3069725"/>
              <a:gd name="connsiteX77" fmla="*/ 1106905 w 2935705"/>
              <a:gd name="connsiteY77" fmla="*/ 2495086 h 3069725"/>
              <a:gd name="connsiteX78" fmla="*/ 1138990 w 2935705"/>
              <a:gd name="connsiteY78" fmla="*/ 2418359 h 3069725"/>
              <a:gd name="connsiteX79" fmla="*/ 1187116 w 2935705"/>
              <a:gd name="connsiteY79" fmla="*/ 2341635 h 3069725"/>
              <a:gd name="connsiteX80" fmla="*/ 1074821 w 2935705"/>
              <a:gd name="connsiteY80" fmla="*/ 2367210 h 3069725"/>
              <a:gd name="connsiteX81" fmla="*/ 1122948 w 2935705"/>
              <a:gd name="connsiteY81" fmla="*/ 2188184 h 3069725"/>
              <a:gd name="connsiteX82" fmla="*/ 994611 w 2935705"/>
              <a:gd name="connsiteY82" fmla="*/ 2137034 h 3069725"/>
              <a:gd name="connsiteX83" fmla="*/ 770021 w 2935705"/>
              <a:gd name="connsiteY83" fmla="*/ 2264910 h 3069725"/>
              <a:gd name="connsiteX84" fmla="*/ 753979 w 2935705"/>
              <a:gd name="connsiteY84" fmla="*/ 2137034 h 3069725"/>
              <a:gd name="connsiteX85" fmla="*/ 818148 w 2935705"/>
              <a:gd name="connsiteY85" fmla="*/ 1958008 h 3069725"/>
              <a:gd name="connsiteX86" fmla="*/ 850232 w 2935705"/>
              <a:gd name="connsiteY86" fmla="*/ 1881283 h 3069725"/>
              <a:gd name="connsiteX87" fmla="*/ 737937 w 2935705"/>
              <a:gd name="connsiteY87" fmla="*/ 1906858 h 3069725"/>
              <a:gd name="connsiteX88" fmla="*/ 689811 w 2935705"/>
              <a:gd name="connsiteY88" fmla="*/ 1958008 h 3069725"/>
              <a:gd name="connsiteX89" fmla="*/ 737937 w 2935705"/>
              <a:gd name="connsiteY89" fmla="*/ 1855708 h 3069725"/>
              <a:gd name="connsiteX90" fmla="*/ 914400 w 2935705"/>
              <a:gd name="connsiteY90" fmla="*/ 1676682 h 3069725"/>
              <a:gd name="connsiteX91" fmla="*/ 1010653 w 2935705"/>
              <a:gd name="connsiteY91" fmla="*/ 1574382 h 3069725"/>
              <a:gd name="connsiteX92" fmla="*/ 1058779 w 2935705"/>
              <a:gd name="connsiteY92" fmla="*/ 1497658 h 3069725"/>
              <a:gd name="connsiteX93" fmla="*/ 994611 w 2935705"/>
              <a:gd name="connsiteY93" fmla="*/ 1523233 h 3069725"/>
              <a:gd name="connsiteX94" fmla="*/ 898358 w 2935705"/>
              <a:gd name="connsiteY94" fmla="*/ 1599957 h 3069725"/>
              <a:gd name="connsiteX95" fmla="*/ 705853 w 2935705"/>
              <a:gd name="connsiteY95" fmla="*/ 1727834 h 3069725"/>
              <a:gd name="connsiteX96" fmla="*/ 545432 w 2935705"/>
              <a:gd name="connsiteY96" fmla="*/ 1804558 h 3069725"/>
              <a:gd name="connsiteX97" fmla="*/ 481263 w 2935705"/>
              <a:gd name="connsiteY97" fmla="*/ 1778983 h 3069725"/>
              <a:gd name="connsiteX98" fmla="*/ 593558 w 2935705"/>
              <a:gd name="connsiteY98" fmla="*/ 1625532 h 3069725"/>
              <a:gd name="connsiteX99" fmla="*/ 705853 w 2935705"/>
              <a:gd name="connsiteY99" fmla="*/ 1497658 h 3069725"/>
              <a:gd name="connsiteX100" fmla="*/ 737937 w 2935705"/>
              <a:gd name="connsiteY100" fmla="*/ 1446506 h 3069725"/>
              <a:gd name="connsiteX101" fmla="*/ 850232 w 2935705"/>
              <a:gd name="connsiteY101" fmla="*/ 1344207 h 3069725"/>
              <a:gd name="connsiteX102" fmla="*/ 898358 w 2935705"/>
              <a:gd name="connsiteY102" fmla="*/ 1293057 h 3069725"/>
              <a:gd name="connsiteX103" fmla="*/ 946484 w 2935705"/>
              <a:gd name="connsiteY103" fmla="*/ 1267482 h 3069725"/>
              <a:gd name="connsiteX104" fmla="*/ 802105 w 2935705"/>
              <a:gd name="connsiteY104" fmla="*/ 1293057 h 3069725"/>
              <a:gd name="connsiteX105" fmla="*/ 673769 w 2935705"/>
              <a:gd name="connsiteY105" fmla="*/ 1344207 h 3069725"/>
              <a:gd name="connsiteX106" fmla="*/ 545432 w 2935705"/>
              <a:gd name="connsiteY106" fmla="*/ 1420931 h 3069725"/>
              <a:gd name="connsiteX107" fmla="*/ 385011 w 2935705"/>
              <a:gd name="connsiteY107" fmla="*/ 1472081 h 3069725"/>
              <a:gd name="connsiteX108" fmla="*/ 112295 w 2935705"/>
              <a:gd name="connsiteY108" fmla="*/ 1625532 h 3069725"/>
              <a:gd name="connsiteX109" fmla="*/ 0 w 2935705"/>
              <a:gd name="connsiteY109" fmla="*/ 1651107 h 3069725"/>
              <a:gd name="connsiteX110" fmla="*/ 112295 w 2935705"/>
              <a:gd name="connsiteY110" fmla="*/ 1497658 h 3069725"/>
              <a:gd name="connsiteX111" fmla="*/ 352927 w 2935705"/>
              <a:gd name="connsiteY111" fmla="*/ 1318632 h 3069725"/>
              <a:gd name="connsiteX112" fmla="*/ 497305 w 2935705"/>
              <a:gd name="connsiteY112" fmla="*/ 1241907 h 3069725"/>
              <a:gd name="connsiteX113" fmla="*/ 625642 w 2935705"/>
              <a:gd name="connsiteY113" fmla="*/ 1114031 h 3069725"/>
              <a:gd name="connsiteX114" fmla="*/ 770021 w 2935705"/>
              <a:gd name="connsiteY114" fmla="*/ 1062881 h 3069725"/>
              <a:gd name="connsiteX115" fmla="*/ 898358 w 2935705"/>
              <a:gd name="connsiteY115" fmla="*/ 986155 h 3069725"/>
              <a:gd name="connsiteX116" fmla="*/ 1058779 w 2935705"/>
              <a:gd name="connsiteY116" fmla="*/ 909430 h 3069725"/>
              <a:gd name="connsiteX117" fmla="*/ 1283369 w 2935705"/>
              <a:gd name="connsiteY117" fmla="*/ 755980 h 3069725"/>
              <a:gd name="connsiteX118" fmla="*/ 1347537 w 2935705"/>
              <a:gd name="connsiteY118" fmla="*/ 704829 h 3069725"/>
              <a:gd name="connsiteX119" fmla="*/ 1427748 w 2935705"/>
              <a:gd name="connsiteY119" fmla="*/ 679254 h 3069725"/>
              <a:gd name="connsiteX120" fmla="*/ 1540042 w 2935705"/>
              <a:gd name="connsiteY120" fmla="*/ 628104 h 3069725"/>
              <a:gd name="connsiteX121" fmla="*/ 1363579 w 2935705"/>
              <a:gd name="connsiteY121" fmla="*/ 551380 h 3069725"/>
              <a:gd name="connsiteX122" fmla="*/ 1974095 w 2935705"/>
              <a:gd name="connsiteY122" fmla="*/ 92388 h 30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935705" h="3069725">
                <a:moveTo>
                  <a:pt x="2102404" y="0"/>
                </a:moveTo>
                <a:lnTo>
                  <a:pt x="2163018" y="0"/>
                </a:lnTo>
                <a:lnTo>
                  <a:pt x="2155798" y="7557"/>
                </a:lnTo>
                <a:cubicBezTo>
                  <a:pt x="2143368" y="19464"/>
                  <a:pt x="2130648" y="30392"/>
                  <a:pt x="2117558" y="39878"/>
                </a:cubicBezTo>
                <a:cubicBezTo>
                  <a:pt x="2086770" y="62190"/>
                  <a:pt x="2052706" y="71004"/>
                  <a:pt x="2021305" y="91028"/>
                </a:cubicBezTo>
                <a:cubicBezTo>
                  <a:pt x="1994568" y="108078"/>
                  <a:pt x="1968058" y="126058"/>
                  <a:pt x="1941095" y="142178"/>
                </a:cubicBezTo>
                <a:cubicBezTo>
                  <a:pt x="1925262" y="151643"/>
                  <a:pt x="1908094" y="155697"/>
                  <a:pt x="1892969" y="167753"/>
                </a:cubicBezTo>
                <a:cubicBezTo>
                  <a:pt x="1875724" y="181498"/>
                  <a:pt x="1825582" y="217508"/>
                  <a:pt x="1844842" y="218902"/>
                </a:cubicBezTo>
                <a:lnTo>
                  <a:pt x="2245895" y="193328"/>
                </a:lnTo>
                <a:cubicBezTo>
                  <a:pt x="2288674" y="184803"/>
                  <a:pt x="2331120" y="167753"/>
                  <a:pt x="2374232" y="167753"/>
                </a:cubicBezTo>
                <a:cubicBezTo>
                  <a:pt x="2391142" y="167753"/>
                  <a:pt x="2341230" y="181272"/>
                  <a:pt x="2326105" y="193328"/>
                </a:cubicBezTo>
                <a:cubicBezTo>
                  <a:pt x="2144355" y="338206"/>
                  <a:pt x="2327669" y="198856"/>
                  <a:pt x="2197769" y="346779"/>
                </a:cubicBezTo>
                <a:cubicBezTo>
                  <a:pt x="2178309" y="368939"/>
                  <a:pt x="2109686" y="397929"/>
                  <a:pt x="2133600" y="397929"/>
                </a:cubicBezTo>
                <a:cubicBezTo>
                  <a:pt x="2209223" y="397929"/>
                  <a:pt x="2283327" y="363829"/>
                  <a:pt x="2358190" y="346779"/>
                </a:cubicBezTo>
                <a:cubicBezTo>
                  <a:pt x="2382119" y="331518"/>
                  <a:pt x="2514060" y="244477"/>
                  <a:pt x="2534653" y="244477"/>
                </a:cubicBezTo>
                <a:cubicBezTo>
                  <a:pt x="2578749" y="244477"/>
                  <a:pt x="2620211" y="278578"/>
                  <a:pt x="2662990" y="295629"/>
                </a:cubicBezTo>
                <a:cubicBezTo>
                  <a:pt x="2601441" y="418284"/>
                  <a:pt x="2590106" y="458343"/>
                  <a:pt x="2502569" y="551380"/>
                </a:cubicBezTo>
                <a:cubicBezTo>
                  <a:pt x="2488499" y="566334"/>
                  <a:pt x="2470484" y="568430"/>
                  <a:pt x="2454442" y="576954"/>
                </a:cubicBezTo>
                <a:cubicBezTo>
                  <a:pt x="2436795" y="598054"/>
                  <a:pt x="2307639" y="704829"/>
                  <a:pt x="2454442" y="704829"/>
                </a:cubicBezTo>
                <a:cubicBezTo>
                  <a:pt x="2514227" y="704829"/>
                  <a:pt x="2571933" y="669349"/>
                  <a:pt x="2630905" y="653679"/>
                </a:cubicBezTo>
                <a:cubicBezTo>
                  <a:pt x="2668202" y="643769"/>
                  <a:pt x="2705768" y="636629"/>
                  <a:pt x="2743200" y="628104"/>
                </a:cubicBezTo>
                <a:cubicBezTo>
                  <a:pt x="2732505" y="687780"/>
                  <a:pt x="2734852" y="757938"/>
                  <a:pt x="2711116" y="807130"/>
                </a:cubicBezTo>
                <a:cubicBezTo>
                  <a:pt x="2678513" y="874701"/>
                  <a:pt x="2624165" y="906595"/>
                  <a:pt x="2582779" y="960580"/>
                </a:cubicBezTo>
                <a:cubicBezTo>
                  <a:pt x="2509631" y="1055992"/>
                  <a:pt x="2553593" y="1044764"/>
                  <a:pt x="2454442" y="1139606"/>
                </a:cubicBezTo>
                <a:cubicBezTo>
                  <a:pt x="2429749" y="1163225"/>
                  <a:pt x="2400969" y="1173705"/>
                  <a:pt x="2374232" y="1190756"/>
                </a:cubicBezTo>
                <a:cubicBezTo>
                  <a:pt x="2363537" y="1216331"/>
                  <a:pt x="2357203" y="1248281"/>
                  <a:pt x="2342148" y="1267482"/>
                </a:cubicBezTo>
                <a:cubicBezTo>
                  <a:pt x="2304402" y="1315623"/>
                  <a:pt x="2251555" y="1270490"/>
                  <a:pt x="2342148" y="1318632"/>
                </a:cubicBezTo>
                <a:cubicBezTo>
                  <a:pt x="2433248" y="1264167"/>
                  <a:pt x="2515876" y="1203907"/>
                  <a:pt x="2614863" y="1190756"/>
                </a:cubicBezTo>
                <a:cubicBezTo>
                  <a:pt x="2631715" y="1188517"/>
                  <a:pt x="2646948" y="1207806"/>
                  <a:pt x="2662990" y="1216331"/>
                </a:cubicBezTo>
                <a:cubicBezTo>
                  <a:pt x="2604532" y="1309527"/>
                  <a:pt x="2604957" y="1318880"/>
                  <a:pt x="2518611" y="1395356"/>
                </a:cubicBezTo>
                <a:cubicBezTo>
                  <a:pt x="2503829" y="1408448"/>
                  <a:pt x="2486526" y="1412407"/>
                  <a:pt x="2470484" y="1420931"/>
                </a:cubicBezTo>
                <a:cubicBezTo>
                  <a:pt x="2459789" y="1446506"/>
                  <a:pt x="2452033" y="1475923"/>
                  <a:pt x="2438400" y="1497658"/>
                </a:cubicBezTo>
                <a:cubicBezTo>
                  <a:pt x="2387066" y="1579498"/>
                  <a:pt x="2361398" y="1518117"/>
                  <a:pt x="2438400" y="1599957"/>
                </a:cubicBezTo>
                <a:cubicBezTo>
                  <a:pt x="2450397" y="1597566"/>
                  <a:pt x="2659002" y="1557211"/>
                  <a:pt x="2679032" y="1548808"/>
                </a:cubicBezTo>
                <a:cubicBezTo>
                  <a:pt x="2744444" y="1521364"/>
                  <a:pt x="2807369" y="1480607"/>
                  <a:pt x="2871537" y="1446506"/>
                </a:cubicBezTo>
                <a:cubicBezTo>
                  <a:pt x="2892453" y="1435391"/>
                  <a:pt x="2914316" y="1429456"/>
                  <a:pt x="2935705" y="1420931"/>
                </a:cubicBezTo>
                <a:cubicBezTo>
                  <a:pt x="2914316" y="1463557"/>
                  <a:pt x="2898274" y="1514707"/>
                  <a:pt x="2871537" y="1548808"/>
                </a:cubicBezTo>
                <a:cubicBezTo>
                  <a:pt x="2843526" y="1584533"/>
                  <a:pt x="2807996" y="1602065"/>
                  <a:pt x="2775284" y="1625532"/>
                </a:cubicBezTo>
                <a:cubicBezTo>
                  <a:pt x="2701009" y="1678818"/>
                  <a:pt x="2623545" y="1720913"/>
                  <a:pt x="2550695" y="1778983"/>
                </a:cubicBezTo>
                <a:cubicBezTo>
                  <a:pt x="2483449" y="1832587"/>
                  <a:pt x="2481422" y="1837743"/>
                  <a:pt x="2406316" y="1881283"/>
                </a:cubicBezTo>
                <a:cubicBezTo>
                  <a:pt x="2374532" y="1899709"/>
                  <a:pt x="2276360" y="1936911"/>
                  <a:pt x="2310063" y="1932433"/>
                </a:cubicBezTo>
                <a:lnTo>
                  <a:pt x="2502569" y="1906858"/>
                </a:lnTo>
                <a:cubicBezTo>
                  <a:pt x="2529306" y="1881283"/>
                  <a:pt x="2553829" y="1848595"/>
                  <a:pt x="2582779" y="1830133"/>
                </a:cubicBezTo>
                <a:cubicBezTo>
                  <a:pt x="2598793" y="1819920"/>
                  <a:pt x="2750724" y="1781247"/>
                  <a:pt x="2759242" y="1778983"/>
                </a:cubicBezTo>
                <a:cubicBezTo>
                  <a:pt x="2785979" y="1761933"/>
                  <a:pt x="2812490" y="1743953"/>
                  <a:pt x="2839453" y="1727834"/>
                </a:cubicBezTo>
                <a:cubicBezTo>
                  <a:pt x="2855286" y="1718367"/>
                  <a:pt x="2870998" y="1696971"/>
                  <a:pt x="2887579" y="1702257"/>
                </a:cubicBezTo>
                <a:cubicBezTo>
                  <a:pt x="2902410" y="1706986"/>
                  <a:pt x="2908968" y="1736358"/>
                  <a:pt x="2919663" y="1753408"/>
                </a:cubicBezTo>
                <a:cubicBezTo>
                  <a:pt x="2856807" y="1820214"/>
                  <a:pt x="2799068" y="1890745"/>
                  <a:pt x="2727158" y="1932433"/>
                </a:cubicBezTo>
                <a:cubicBezTo>
                  <a:pt x="2701533" y="1947288"/>
                  <a:pt x="2673008" y="1945224"/>
                  <a:pt x="2646948" y="1958008"/>
                </a:cubicBezTo>
                <a:cubicBezTo>
                  <a:pt x="2603280" y="1979428"/>
                  <a:pt x="2561031" y="2007683"/>
                  <a:pt x="2518611" y="2034734"/>
                </a:cubicBezTo>
                <a:cubicBezTo>
                  <a:pt x="2346656" y="2144390"/>
                  <a:pt x="2466250" y="2073261"/>
                  <a:pt x="2310063" y="2188184"/>
                </a:cubicBezTo>
                <a:cubicBezTo>
                  <a:pt x="2273087" y="2215391"/>
                  <a:pt x="2234843" y="2238044"/>
                  <a:pt x="2197769" y="2264910"/>
                </a:cubicBezTo>
                <a:cubicBezTo>
                  <a:pt x="2175998" y="2280687"/>
                  <a:pt x="2156287" y="2304004"/>
                  <a:pt x="2133600" y="2316060"/>
                </a:cubicBezTo>
                <a:cubicBezTo>
                  <a:pt x="2107733" y="2329805"/>
                  <a:pt x="2080127" y="2333110"/>
                  <a:pt x="2053390" y="2341635"/>
                </a:cubicBezTo>
                <a:cubicBezTo>
                  <a:pt x="2015958" y="2367210"/>
                  <a:pt x="1979105" y="2395053"/>
                  <a:pt x="1941095" y="2418359"/>
                </a:cubicBezTo>
                <a:cubicBezTo>
                  <a:pt x="1892019" y="2448452"/>
                  <a:pt x="1780546" y="2501531"/>
                  <a:pt x="1732548" y="2520661"/>
                </a:cubicBezTo>
                <a:cubicBezTo>
                  <a:pt x="1706096" y="2531203"/>
                  <a:pt x="1678554" y="2534293"/>
                  <a:pt x="1652337" y="2546236"/>
                </a:cubicBezTo>
                <a:cubicBezTo>
                  <a:pt x="1387507" y="2666864"/>
                  <a:pt x="1608540" y="2590890"/>
                  <a:pt x="1427748" y="2648535"/>
                </a:cubicBezTo>
                <a:cubicBezTo>
                  <a:pt x="1390316" y="2674110"/>
                  <a:pt x="1352257" y="2697467"/>
                  <a:pt x="1315453" y="2725262"/>
                </a:cubicBezTo>
                <a:cubicBezTo>
                  <a:pt x="1250617" y="2774224"/>
                  <a:pt x="1189559" y="2836234"/>
                  <a:pt x="1122948" y="2878711"/>
                </a:cubicBezTo>
                <a:cubicBezTo>
                  <a:pt x="1096211" y="2895761"/>
                  <a:pt x="1068832" y="2910446"/>
                  <a:pt x="1042737" y="2929861"/>
                </a:cubicBezTo>
                <a:cubicBezTo>
                  <a:pt x="860814" y="3065209"/>
                  <a:pt x="927385" y="3044720"/>
                  <a:pt x="846803" y="3069389"/>
                </a:cubicBezTo>
                <a:lnTo>
                  <a:pt x="845725" y="3069725"/>
                </a:lnTo>
                <a:lnTo>
                  <a:pt x="877201" y="3031890"/>
                </a:lnTo>
                <a:cubicBezTo>
                  <a:pt x="886554" y="3020567"/>
                  <a:pt x="894117" y="3011416"/>
                  <a:pt x="898358" y="3006587"/>
                </a:cubicBezTo>
                <a:cubicBezTo>
                  <a:pt x="914047" y="2988722"/>
                  <a:pt x="931429" y="2974638"/>
                  <a:pt x="946484" y="2955437"/>
                </a:cubicBezTo>
                <a:cubicBezTo>
                  <a:pt x="958295" y="2940373"/>
                  <a:pt x="965984" y="2917662"/>
                  <a:pt x="978569" y="2904286"/>
                </a:cubicBezTo>
                <a:cubicBezTo>
                  <a:pt x="998467" y="2883138"/>
                  <a:pt x="1023277" y="2875296"/>
                  <a:pt x="1042737" y="2853136"/>
                </a:cubicBezTo>
                <a:cubicBezTo>
                  <a:pt x="1061198" y="2832114"/>
                  <a:pt x="1072713" y="2798112"/>
                  <a:pt x="1090863" y="2776411"/>
                </a:cubicBezTo>
                <a:cubicBezTo>
                  <a:pt x="1150805" y="2704740"/>
                  <a:pt x="1183648" y="2691668"/>
                  <a:pt x="1251284" y="2648535"/>
                </a:cubicBezTo>
                <a:cubicBezTo>
                  <a:pt x="1261979" y="2631485"/>
                  <a:pt x="1270784" y="2610761"/>
                  <a:pt x="1283369" y="2597385"/>
                </a:cubicBezTo>
                <a:cubicBezTo>
                  <a:pt x="1303267" y="2576238"/>
                  <a:pt x="1329166" y="2570642"/>
                  <a:pt x="1347537" y="2546236"/>
                </a:cubicBezTo>
                <a:cubicBezTo>
                  <a:pt x="1362348" y="2526558"/>
                  <a:pt x="1397522" y="2480926"/>
                  <a:pt x="1379621" y="2469511"/>
                </a:cubicBezTo>
                <a:cubicBezTo>
                  <a:pt x="1344514" y="2447123"/>
                  <a:pt x="1304758" y="2486561"/>
                  <a:pt x="1267327" y="2495086"/>
                </a:cubicBezTo>
                <a:cubicBezTo>
                  <a:pt x="1256632" y="2512136"/>
                  <a:pt x="1248374" y="2534272"/>
                  <a:pt x="1235242" y="2546236"/>
                </a:cubicBezTo>
                <a:cubicBezTo>
                  <a:pt x="1178419" y="2598001"/>
                  <a:pt x="1137153" y="2603086"/>
                  <a:pt x="1074821" y="2622960"/>
                </a:cubicBezTo>
                <a:cubicBezTo>
                  <a:pt x="1069474" y="2597385"/>
                  <a:pt x="1052499" y="2571265"/>
                  <a:pt x="1058779" y="2546236"/>
                </a:cubicBezTo>
                <a:cubicBezTo>
                  <a:pt x="1065939" y="2517697"/>
                  <a:pt x="1093272" y="2516820"/>
                  <a:pt x="1106905" y="2495086"/>
                </a:cubicBezTo>
                <a:cubicBezTo>
                  <a:pt x="1120538" y="2473351"/>
                  <a:pt x="1126647" y="2441973"/>
                  <a:pt x="1138990" y="2418359"/>
                </a:cubicBezTo>
                <a:cubicBezTo>
                  <a:pt x="1153514" y="2390575"/>
                  <a:pt x="1207408" y="2357810"/>
                  <a:pt x="1187116" y="2341635"/>
                </a:cubicBezTo>
                <a:cubicBezTo>
                  <a:pt x="1153296" y="2314676"/>
                  <a:pt x="1112253" y="2358685"/>
                  <a:pt x="1074821" y="2367210"/>
                </a:cubicBezTo>
                <a:cubicBezTo>
                  <a:pt x="1087094" y="2288946"/>
                  <a:pt x="1086019" y="2247058"/>
                  <a:pt x="1122948" y="2188184"/>
                </a:cubicBezTo>
                <a:cubicBezTo>
                  <a:pt x="1207079" y="2054058"/>
                  <a:pt x="1289741" y="2097825"/>
                  <a:pt x="994611" y="2137034"/>
                </a:cubicBezTo>
                <a:cubicBezTo>
                  <a:pt x="951815" y="2171147"/>
                  <a:pt x="818963" y="2290918"/>
                  <a:pt x="770021" y="2264910"/>
                </a:cubicBezTo>
                <a:cubicBezTo>
                  <a:pt x="744154" y="2251163"/>
                  <a:pt x="759326" y="2179659"/>
                  <a:pt x="753979" y="2137034"/>
                </a:cubicBezTo>
                <a:cubicBezTo>
                  <a:pt x="779946" y="1971441"/>
                  <a:pt x="749880" y="2088612"/>
                  <a:pt x="818148" y="1958008"/>
                </a:cubicBezTo>
                <a:cubicBezTo>
                  <a:pt x="830491" y="1934395"/>
                  <a:pt x="868133" y="1892698"/>
                  <a:pt x="850232" y="1881283"/>
                </a:cubicBezTo>
                <a:cubicBezTo>
                  <a:pt x="815125" y="1858895"/>
                  <a:pt x="775369" y="1898334"/>
                  <a:pt x="737937" y="1906858"/>
                </a:cubicBezTo>
                <a:cubicBezTo>
                  <a:pt x="721895" y="1923908"/>
                  <a:pt x="689811" y="1988745"/>
                  <a:pt x="689811" y="1958008"/>
                </a:cubicBezTo>
                <a:cubicBezTo>
                  <a:pt x="689811" y="1915382"/>
                  <a:pt x="716913" y="1882044"/>
                  <a:pt x="737937" y="1855708"/>
                </a:cubicBezTo>
                <a:cubicBezTo>
                  <a:pt x="792760" y="1787036"/>
                  <a:pt x="856388" y="1738338"/>
                  <a:pt x="914400" y="1676682"/>
                </a:cubicBezTo>
                <a:cubicBezTo>
                  <a:pt x="946484" y="1642583"/>
                  <a:pt x="983387" y="1617851"/>
                  <a:pt x="1010653" y="1574382"/>
                </a:cubicBezTo>
                <a:cubicBezTo>
                  <a:pt x="1026695" y="1548808"/>
                  <a:pt x="1068925" y="1530008"/>
                  <a:pt x="1058779" y="1497658"/>
                </a:cubicBezTo>
                <a:cubicBezTo>
                  <a:pt x="1048919" y="1466219"/>
                  <a:pt x="1015082" y="1510179"/>
                  <a:pt x="994611" y="1523233"/>
                </a:cubicBezTo>
                <a:cubicBezTo>
                  <a:pt x="961305" y="1544471"/>
                  <a:pt x="931138" y="1576731"/>
                  <a:pt x="898358" y="1599957"/>
                </a:cubicBezTo>
                <a:cubicBezTo>
                  <a:pt x="834834" y="1644968"/>
                  <a:pt x="773293" y="1700955"/>
                  <a:pt x="705853" y="1727834"/>
                </a:cubicBezTo>
                <a:cubicBezTo>
                  <a:pt x="608874" y="1766485"/>
                  <a:pt x="662601" y="1742293"/>
                  <a:pt x="545432" y="1804558"/>
                </a:cubicBezTo>
                <a:cubicBezTo>
                  <a:pt x="524042" y="1796034"/>
                  <a:pt x="484888" y="1813655"/>
                  <a:pt x="481263" y="1778983"/>
                </a:cubicBezTo>
                <a:cubicBezTo>
                  <a:pt x="467783" y="1650042"/>
                  <a:pt x="550723" y="1642605"/>
                  <a:pt x="593558" y="1625532"/>
                </a:cubicBezTo>
                <a:cubicBezTo>
                  <a:pt x="653743" y="1481607"/>
                  <a:pt x="589627" y="1603540"/>
                  <a:pt x="705853" y="1497658"/>
                </a:cubicBezTo>
                <a:cubicBezTo>
                  <a:pt x="718985" y="1485694"/>
                  <a:pt x="726318" y="1461943"/>
                  <a:pt x="737937" y="1446506"/>
                </a:cubicBezTo>
                <a:cubicBezTo>
                  <a:pt x="802683" y="1360489"/>
                  <a:pt x="784931" y="1378909"/>
                  <a:pt x="850232" y="1344207"/>
                </a:cubicBezTo>
                <a:cubicBezTo>
                  <a:pt x="866274" y="1327156"/>
                  <a:pt x="881113" y="1306802"/>
                  <a:pt x="898358" y="1293057"/>
                </a:cubicBezTo>
                <a:cubicBezTo>
                  <a:pt x="913483" y="1281001"/>
                  <a:pt x="963394" y="1267482"/>
                  <a:pt x="946484" y="1267482"/>
                </a:cubicBezTo>
                <a:cubicBezTo>
                  <a:pt x="898062" y="1267482"/>
                  <a:pt x="850231" y="1284532"/>
                  <a:pt x="802105" y="1293057"/>
                </a:cubicBezTo>
                <a:cubicBezTo>
                  <a:pt x="759326" y="1310107"/>
                  <a:pt x="715857" y="1323239"/>
                  <a:pt x="673769" y="1344207"/>
                </a:cubicBezTo>
                <a:cubicBezTo>
                  <a:pt x="630161" y="1365933"/>
                  <a:pt x="589453" y="1401437"/>
                  <a:pt x="545432" y="1420931"/>
                </a:cubicBezTo>
                <a:cubicBezTo>
                  <a:pt x="492889" y="1444199"/>
                  <a:pt x="437554" y="1448813"/>
                  <a:pt x="385011" y="1472081"/>
                </a:cubicBezTo>
                <a:cubicBezTo>
                  <a:pt x="100937" y="1597883"/>
                  <a:pt x="420199" y="1502815"/>
                  <a:pt x="112295" y="1625532"/>
                </a:cubicBezTo>
                <a:cubicBezTo>
                  <a:pt x="75612" y="1640153"/>
                  <a:pt x="37432" y="1642583"/>
                  <a:pt x="0" y="1651107"/>
                </a:cubicBezTo>
                <a:cubicBezTo>
                  <a:pt x="39092" y="1588786"/>
                  <a:pt x="62906" y="1543588"/>
                  <a:pt x="112295" y="1497658"/>
                </a:cubicBezTo>
                <a:cubicBezTo>
                  <a:pt x="163968" y="1449602"/>
                  <a:pt x="292962" y="1354482"/>
                  <a:pt x="352927" y="1318632"/>
                </a:cubicBezTo>
                <a:cubicBezTo>
                  <a:pt x="400426" y="1290235"/>
                  <a:pt x="451404" y="1276343"/>
                  <a:pt x="497305" y="1241907"/>
                </a:cubicBezTo>
                <a:cubicBezTo>
                  <a:pt x="542950" y="1207663"/>
                  <a:pt x="578995" y="1144653"/>
                  <a:pt x="625642" y="1114031"/>
                </a:cubicBezTo>
                <a:cubicBezTo>
                  <a:pt x="671229" y="1084105"/>
                  <a:pt x="722724" y="1085059"/>
                  <a:pt x="770021" y="1062881"/>
                </a:cubicBezTo>
                <a:cubicBezTo>
                  <a:pt x="813853" y="1042328"/>
                  <a:pt x="855015" y="1009188"/>
                  <a:pt x="898358" y="986155"/>
                </a:cubicBezTo>
                <a:cubicBezTo>
                  <a:pt x="951321" y="958010"/>
                  <a:pt x="1006505" y="940680"/>
                  <a:pt x="1058779" y="909430"/>
                </a:cubicBezTo>
                <a:cubicBezTo>
                  <a:pt x="1135042" y="863838"/>
                  <a:pt x="1210519" y="814053"/>
                  <a:pt x="1283369" y="755980"/>
                </a:cubicBezTo>
                <a:cubicBezTo>
                  <a:pt x="1304758" y="738930"/>
                  <a:pt x="1324850" y="716885"/>
                  <a:pt x="1347537" y="704829"/>
                </a:cubicBezTo>
                <a:cubicBezTo>
                  <a:pt x="1373404" y="691082"/>
                  <a:pt x="1401131" y="688684"/>
                  <a:pt x="1427748" y="679254"/>
                </a:cubicBezTo>
                <a:cubicBezTo>
                  <a:pt x="1488177" y="657845"/>
                  <a:pt x="1486450" y="656584"/>
                  <a:pt x="1540042" y="628104"/>
                </a:cubicBezTo>
                <a:cubicBezTo>
                  <a:pt x="1408279" y="558083"/>
                  <a:pt x="1176421" y="726143"/>
                  <a:pt x="1363579" y="551380"/>
                </a:cubicBezTo>
                <a:cubicBezTo>
                  <a:pt x="1433763" y="485844"/>
                  <a:pt x="1696507" y="292958"/>
                  <a:pt x="1974095" y="92388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146EFDA-B338-4382-AA14-6734FC1F9343}"/>
              </a:ext>
            </a:extLst>
          </p:cNvPr>
          <p:cNvGrpSpPr/>
          <p:nvPr userDrawn="1"/>
        </p:nvGrpSpPr>
        <p:grpSpPr>
          <a:xfrm>
            <a:off x="1141328" y="1760550"/>
            <a:ext cx="1080000" cy="1080000"/>
            <a:chOff x="0" y="2362557"/>
            <a:chExt cx="1195603" cy="1628418"/>
          </a:xfrm>
          <a:solidFill>
            <a:srgbClr val="D0DD2B"/>
          </a:solidFill>
        </p:grpSpPr>
        <p:sp>
          <p:nvSpPr>
            <p:cNvPr id="8" name="Flowchart: Connector 7">
              <a:extLst>
                <a:ext uri="{FF2B5EF4-FFF2-40B4-BE49-F238E27FC236}">
                  <a16:creationId xmlns="" xmlns:a16="http://schemas.microsoft.com/office/drawing/2014/main" id="{A23325E8-15F6-435A-9A5A-D33360B9EC77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C82BE04-B70D-4D9B-A980-B877D0C398A1}"/>
                </a:ext>
              </a:extLst>
            </p:cNvPr>
            <p:cNvSpPr txBox="1"/>
            <p:nvPr/>
          </p:nvSpPr>
          <p:spPr>
            <a:xfrm>
              <a:off x="0" y="2579960"/>
              <a:ext cx="11300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1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E589DC72-610D-4642-A26B-CEBF4E2A75B6}"/>
              </a:ext>
            </a:extLst>
          </p:cNvPr>
          <p:cNvGrpSpPr/>
          <p:nvPr userDrawn="1"/>
        </p:nvGrpSpPr>
        <p:grpSpPr>
          <a:xfrm>
            <a:off x="4891904" y="1794320"/>
            <a:ext cx="1080000" cy="1080000"/>
            <a:chOff x="-4437" y="2362557"/>
            <a:chExt cx="1200040" cy="1628418"/>
          </a:xfrm>
          <a:solidFill>
            <a:srgbClr val="D0DD2B"/>
          </a:solidFill>
        </p:grpSpPr>
        <p:sp>
          <p:nvSpPr>
            <p:cNvPr id="12" name="Flowchart: Connector 11">
              <a:extLst>
                <a:ext uri="{FF2B5EF4-FFF2-40B4-BE49-F238E27FC236}">
                  <a16:creationId xmlns="" xmlns:a16="http://schemas.microsoft.com/office/drawing/2014/main" id="{B7D9C08A-8B9F-4FF5-93E9-287481A2E98B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6020F65-848A-4C6C-9556-316208E56214}"/>
                </a:ext>
              </a:extLst>
            </p:cNvPr>
            <p:cNvSpPr txBox="1"/>
            <p:nvPr/>
          </p:nvSpPr>
          <p:spPr>
            <a:xfrm>
              <a:off x="-4437" y="2564507"/>
              <a:ext cx="1130042" cy="85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2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3A84EDB-92D7-4E1B-A9EC-4ABDAFD8D3A1}"/>
              </a:ext>
            </a:extLst>
          </p:cNvPr>
          <p:cNvGrpSpPr/>
          <p:nvPr userDrawn="1"/>
        </p:nvGrpSpPr>
        <p:grpSpPr>
          <a:xfrm>
            <a:off x="8648204" y="1790343"/>
            <a:ext cx="1080000" cy="1080000"/>
            <a:chOff x="0" y="2362557"/>
            <a:chExt cx="1195603" cy="1628418"/>
          </a:xfrm>
          <a:solidFill>
            <a:srgbClr val="D0DD2B"/>
          </a:solidFill>
        </p:grpSpPr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3B195708-C6A6-4EB7-BCEF-F99BD5B3AD2B}"/>
                </a:ext>
              </a:extLst>
            </p:cNvPr>
            <p:cNvSpPr/>
            <p:nvPr/>
          </p:nvSpPr>
          <p:spPr>
            <a:xfrm>
              <a:off x="0" y="2362557"/>
              <a:ext cx="1195603" cy="162841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E910EDF-F9AC-4EC1-B527-51E486E42B70}"/>
                </a:ext>
              </a:extLst>
            </p:cNvPr>
            <p:cNvSpPr txBox="1"/>
            <p:nvPr/>
          </p:nvSpPr>
          <p:spPr>
            <a:xfrm>
              <a:off x="32781" y="2542761"/>
              <a:ext cx="1130042" cy="858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48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3</a:t>
              </a:r>
              <a:endParaRPr lang="en-ID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="" xmlns:a16="http://schemas.microsoft.com/office/drawing/2014/main" id="{6296B5F6-6575-44D7-80C9-8BB5D0A5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572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4800">
                <a:latin typeface="Bebas Neue" panose="020B0606020202050201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0EA503-8488-48F7-B644-19A0C23B3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0525" y="5008506"/>
            <a:ext cx="2664284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57E11C28-D40F-4EC7-B003-FD2FC25385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03351" y="4940966"/>
            <a:ext cx="2451159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3" name="Text Placeholder 2">
            <a:extLst>
              <a:ext uri="{FF2B5EF4-FFF2-40B4-BE49-F238E27FC236}">
                <a16:creationId xmlns="" xmlns:a16="http://schemas.microsoft.com/office/drawing/2014/main" id="{41F1CB86-56AF-41E2-8ABB-ED3E98E58A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52857" y="4963749"/>
            <a:ext cx="2474769" cy="1499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201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4" grpId="0"/>
      <p:bldP spid="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79490E9D-681F-499F-A7CC-B7F5BC8F4737}"/>
              </a:ext>
            </a:extLst>
          </p:cNvPr>
          <p:cNvSpPr/>
          <p:nvPr userDrawn="1"/>
        </p:nvSpPr>
        <p:spPr>
          <a:xfrm rot="4321646" flipH="1">
            <a:off x="5396100" y="3612631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2F354F21-6766-4275-8B0C-DA6EB7B7793C}"/>
              </a:ext>
            </a:extLst>
          </p:cNvPr>
          <p:cNvSpPr/>
          <p:nvPr userDrawn="1"/>
        </p:nvSpPr>
        <p:spPr>
          <a:xfrm rot="17278354">
            <a:off x="4765786" y="3590130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F46219EE-3D29-4C6C-A0BA-A88121002B8A}"/>
              </a:ext>
            </a:extLst>
          </p:cNvPr>
          <p:cNvSpPr/>
          <p:nvPr userDrawn="1"/>
        </p:nvSpPr>
        <p:spPr>
          <a:xfrm rot="16200000">
            <a:off x="5079392" y="1857443"/>
            <a:ext cx="2060573" cy="176214"/>
          </a:xfrm>
          <a:prstGeom prst="flowChartTerminator">
            <a:avLst/>
          </a:pr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Rounded Corners 19">
            <a:extLst>
              <a:ext uri="{FF2B5EF4-FFF2-40B4-BE49-F238E27FC236}">
                <a16:creationId xmlns="" xmlns:a16="http://schemas.microsoft.com/office/drawing/2014/main" id="{59ED4208-9723-418E-9696-765C6CC89757}"/>
              </a:ext>
            </a:extLst>
          </p:cNvPr>
          <p:cNvSpPr/>
          <p:nvPr userDrawn="1"/>
        </p:nvSpPr>
        <p:spPr>
          <a:xfrm>
            <a:off x="2393736" y="201750"/>
            <a:ext cx="7255669" cy="894487"/>
          </a:xfrm>
          <a:custGeom>
            <a:avLst/>
            <a:gdLst>
              <a:gd name="connsiteX0" fmla="*/ 0 w 7255669"/>
              <a:gd name="connsiteY0" fmla="*/ 33958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725566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0 w 7255669"/>
              <a:gd name="connsiteY8" fmla="*/ 339583 h 894487"/>
              <a:gd name="connsiteX0" fmla="*/ 323850 w 7255669"/>
              <a:gd name="connsiteY0" fmla="*/ 35863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725566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323850 w 7255669"/>
              <a:gd name="connsiteY8" fmla="*/ 358633 h 894487"/>
              <a:gd name="connsiteX0" fmla="*/ 323850 w 7255669"/>
              <a:gd name="connsiteY0" fmla="*/ 358633 h 894487"/>
              <a:gd name="connsiteX1" fmla="*/ 339583 w 7255669"/>
              <a:gd name="connsiteY1" fmla="*/ 0 h 894487"/>
              <a:gd name="connsiteX2" fmla="*/ 6916086 w 7255669"/>
              <a:gd name="connsiteY2" fmla="*/ 0 h 894487"/>
              <a:gd name="connsiteX3" fmla="*/ 7255669 w 7255669"/>
              <a:gd name="connsiteY3" fmla="*/ 339583 h 894487"/>
              <a:gd name="connsiteX4" fmla="*/ 6931819 w 7255669"/>
              <a:gd name="connsiteY4" fmla="*/ 554904 h 894487"/>
              <a:gd name="connsiteX5" fmla="*/ 6916086 w 7255669"/>
              <a:gd name="connsiteY5" fmla="*/ 894487 h 894487"/>
              <a:gd name="connsiteX6" fmla="*/ 339583 w 7255669"/>
              <a:gd name="connsiteY6" fmla="*/ 894487 h 894487"/>
              <a:gd name="connsiteX7" fmla="*/ 0 w 7255669"/>
              <a:gd name="connsiteY7" fmla="*/ 554904 h 894487"/>
              <a:gd name="connsiteX8" fmla="*/ 323850 w 7255669"/>
              <a:gd name="connsiteY8" fmla="*/ 358633 h 8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55669" h="894487">
                <a:moveTo>
                  <a:pt x="323850" y="358633"/>
                </a:moveTo>
                <a:cubicBezTo>
                  <a:pt x="323850" y="171086"/>
                  <a:pt x="152036" y="0"/>
                  <a:pt x="339583" y="0"/>
                </a:cubicBezTo>
                <a:lnTo>
                  <a:pt x="6916086" y="0"/>
                </a:lnTo>
                <a:cubicBezTo>
                  <a:pt x="7103633" y="0"/>
                  <a:pt x="7255669" y="152036"/>
                  <a:pt x="7255669" y="339583"/>
                </a:cubicBezTo>
                <a:lnTo>
                  <a:pt x="6931819" y="554904"/>
                </a:lnTo>
                <a:cubicBezTo>
                  <a:pt x="6931819" y="742451"/>
                  <a:pt x="7103633" y="894487"/>
                  <a:pt x="6916086" y="894487"/>
                </a:cubicBezTo>
                <a:lnTo>
                  <a:pt x="339583" y="894487"/>
                </a:lnTo>
                <a:cubicBezTo>
                  <a:pt x="152036" y="894487"/>
                  <a:pt x="0" y="742451"/>
                  <a:pt x="0" y="554904"/>
                </a:cubicBezTo>
                <a:cubicBezTo>
                  <a:pt x="0" y="483130"/>
                  <a:pt x="323850" y="430407"/>
                  <a:pt x="323850" y="358633"/>
                </a:cubicBezTo>
                <a:close/>
              </a:path>
            </a:pathLst>
          </a:custGeom>
          <a:solidFill>
            <a:srgbClr val="12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543C800F-28A1-477C-B089-E93166CCBA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7335" y="1612898"/>
            <a:ext cx="3105149" cy="4724402"/>
          </a:xfrm>
          <a:custGeom>
            <a:avLst/>
            <a:gdLst>
              <a:gd name="connsiteX0" fmla="*/ 1270974 w 3105149"/>
              <a:gd name="connsiteY0" fmla="*/ 5 h 4724402"/>
              <a:gd name="connsiteX1" fmla="*/ 3005286 w 3105149"/>
              <a:gd name="connsiteY1" fmla="*/ 1883963 h 4724402"/>
              <a:gd name="connsiteX2" fmla="*/ 1885464 w 3105149"/>
              <a:gd name="connsiteY2" fmla="*/ 4672377 h 4724402"/>
              <a:gd name="connsiteX3" fmla="*/ 744432 w 3105149"/>
              <a:gd name="connsiteY3" fmla="*/ 3633558 h 4724402"/>
              <a:gd name="connsiteX4" fmla="*/ 2127 w 3105149"/>
              <a:gd name="connsiteY4" fmla="*/ 2780629 h 4724402"/>
              <a:gd name="connsiteX5" fmla="*/ 1172850 w 3105149"/>
              <a:gd name="connsiteY5" fmla="*/ 14085 h 4724402"/>
              <a:gd name="connsiteX6" fmla="*/ 1270974 w 3105149"/>
              <a:gd name="connsiteY6" fmla="*/ 5 h 47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149" h="4724402">
                <a:moveTo>
                  <a:pt x="1270974" y="5"/>
                </a:moveTo>
                <a:cubicBezTo>
                  <a:pt x="1781973" y="-2318"/>
                  <a:pt x="2583763" y="992080"/>
                  <a:pt x="3005286" y="1883963"/>
                </a:cubicBezTo>
                <a:cubicBezTo>
                  <a:pt x="3454912" y="2835304"/>
                  <a:pt x="2262273" y="4380778"/>
                  <a:pt x="1885464" y="4672377"/>
                </a:cubicBezTo>
                <a:cubicBezTo>
                  <a:pt x="1508655" y="4963976"/>
                  <a:pt x="1058322" y="3948849"/>
                  <a:pt x="744432" y="3633558"/>
                </a:cubicBezTo>
                <a:cubicBezTo>
                  <a:pt x="430543" y="3318268"/>
                  <a:pt x="-35342" y="3347425"/>
                  <a:pt x="2127" y="2780629"/>
                </a:cubicBezTo>
                <a:cubicBezTo>
                  <a:pt x="39596" y="2213833"/>
                  <a:pt x="672324" y="163529"/>
                  <a:pt x="1172850" y="14085"/>
                </a:cubicBezTo>
                <a:cubicBezTo>
                  <a:pt x="1204133" y="4745"/>
                  <a:pt x="1236907" y="160"/>
                  <a:pt x="1270974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70E3C77-222E-4D68-BCB4-940F6F5955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0685" y="1612898"/>
            <a:ext cx="3105149" cy="4724402"/>
          </a:xfrm>
          <a:custGeom>
            <a:avLst/>
            <a:gdLst>
              <a:gd name="connsiteX0" fmla="*/ 1834177 w 3105149"/>
              <a:gd name="connsiteY0" fmla="*/ 5 h 4724402"/>
              <a:gd name="connsiteX1" fmla="*/ 1932300 w 3105149"/>
              <a:gd name="connsiteY1" fmla="*/ 14085 h 4724402"/>
              <a:gd name="connsiteX2" fmla="*/ 3103023 w 3105149"/>
              <a:gd name="connsiteY2" fmla="*/ 2780629 h 4724402"/>
              <a:gd name="connsiteX3" fmla="*/ 2360718 w 3105149"/>
              <a:gd name="connsiteY3" fmla="*/ 3633558 h 4724402"/>
              <a:gd name="connsiteX4" fmla="*/ 1219686 w 3105149"/>
              <a:gd name="connsiteY4" fmla="*/ 4672377 h 4724402"/>
              <a:gd name="connsiteX5" fmla="*/ 99864 w 3105149"/>
              <a:gd name="connsiteY5" fmla="*/ 1883963 h 4724402"/>
              <a:gd name="connsiteX6" fmla="*/ 1834177 w 3105149"/>
              <a:gd name="connsiteY6" fmla="*/ 5 h 472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149" h="4724402">
                <a:moveTo>
                  <a:pt x="1834177" y="5"/>
                </a:moveTo>
                <a:cubicBezTo>
                  <a:pt x="1868243" y="160"/>
                  <a:pt x="1901017" y="4745"/>
                  <a:pt x="1932300" y="14085"/>
                </a:cubicBezTo>
                <a:cubicBezTo>
                  <a:pt x="2432827" y="163529"/>
                  <a:pt x="3065554" y="2213833"/>
                  <a:pt x="3103023" y="2780629"/>
                </a:cubicBezTo>
                <a:cubicBezTo>
                  <a:pt x="3140492" y="3347425"/>
                  <a:pt x="2674608" y="3318268"/>
                  <a:pt x="2360718" y="3633558"/>
                </a:cubicBezTo>
                <a:cubicBezTo>
                  <a:pt x="2046829" y="3948849"/>
                  <a:pt x="1596495" y="4963976"/>
                  <a:pt x="1219686" y="4672377"/>
                </a:cubicBezTo>
                <a:cubicBezTo>
                  <a:pt x="842877" y="4380778"/>
                  <a:pt x="-349762" y="2835304"/>
                  <a:pt x="99864" y="1883963"/>
                </a:cubicBezTo>
                <a:cubicBezTo>
                  <a:pt x="521388" y="992080"/>
                  <a:pt x="1323178" y="-2318"/>
                  <a:pt x="1834177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6BC412-084E-4B46-A211-A8CE2C35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317" y="262548"/>
            <a:ext cx="6918721" cy="77289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90A5970E-D051-46C7-A81F-1FDA12344B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0267" y="4319270"/>
            <a:ext cx="2286000" cy="16986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E238B0FF-F32B-4690-989F-AEDBA3B0B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69038" y="4345486"/>
            <a:ext cx="2286000" cy="1698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84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/>
      <p:bldP spid="12" grpId="0"/>
      <p:bldP spid="2" grpId="0"/>
      <p:bldP spid="8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375847B-9362-4773-A67B-402EAA3D13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24200" cy="6858000"/>
          </a:xfrm>
          <a:custGeom>
            <a:avLst/>
            <a:gdLst>
              <a:gd name="connsiteX0" fmla="*/ 0 w 3124200"/>
              <a:gd name="connsiteY0" fmla="*/ 0 h 2781300"/>
              <a:gd name="connsiteX1" fmla="*/ 3124200 w 3124200"/>
              <a:gd name="connsiteY1" fmla="*/ 0 h 2781300"/>
              <a:gd name="connsiteX2" fmla="*/ 3124200 w 3124200"/>
              <a:gd name="connsiteY2" fmla="*/ 2781300 h 2781300"/>
              <a:gd name="connsiteX3" fmla="*/ 0 w 3124200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0" h="2781300">
                <a:moveTo>
                  <a:pt x="0" y="0"/>
                </a:moveTo>
                <a:lnTo>
                  <a:pt x="3124200" y="0"/>
                </a:lnTo>
                <a:lnTo>
                  <a:pt x="3124200" y="2781300"/>
                </a:lnTo>
                <a:lnTo>
                  <a:pt x="0" y="2781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2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0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DB45BA2-BB64-48C0-8FD5-27D6E70D2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306" y="1736558"/>
            <a:ext cx="3600000" cy="3600000"/>
          </a:xfrm>
          <a:custGeom>
            <a:avLst/>
            <a:gdLst>
              <a:gd name="connsiteX0" fmla="*/ 1860884 w 3721768"/>
              <a:gd name="connsiteY0" fmla="*/ 0 h 3481136"/>
              <a:gd name="connsiteX1" fmla="*/ 3721768 w 3721768"/>
              <a:gd name="connsiteY1" fmla="*/ 1740568 h 3481136"/>
              <a:gd name="connsiteX2" fmla="*/ 1860884 w 3721768"/>
              <a:gd name="connsiteY2" fmla="*/ 3481136 h 3481136"/>
              <a:gd name="connsiteX3" fmla="*/ 0 w 3721768"/>
              <a:gd name="connsiteY3" fmla="*/ 1740568 h 3481136"/>
              <a:gd name="connsiteX4" fmla="*/ 1860884 w 3721768"/>
              <a:gd name="connsiteY4" fmla="*/ 0 h 3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1768" h="3481136">
                <a:moveTo>
                  <a:pt x="1860884" y="0"/>
                </a:moveTo>
                <a:cubicBezTo>
                  <a:pt x="2888622" y="0"/>
                  <a:pt x="3721768" y="779279"/>
                  <a:pt x="3721768" y="1740568"/>
                </a:cubicBezTo>
                <a:cubicBezTo>
                  <a:pt x="3721768" y="2701857"/>
                  <a:pt x="2888622" y="3481136"/>
                  <a:pt x="1860884" y="3481136"/>
                </a:cubicBezTo>
                <a:cubicBezTo>
                  <a:pt x="833146" y="3481136"/>
                  <a:pt x="0" y="2701857"/>
                  <a:pt x="0" y="1740568"/>
                </a:cubicBezTo>
                <a:cubicBezTo>
                  <a:pt x="0" y="779279"/>
                  <a:pt x="833146" y="0"/>
                  <a:pt x="1860884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29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28D5825-510E-4EB5-B37E-0AEFD36E1C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8571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053D285-9E65-40C6-A2A8-2BB54F52B7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3875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2FEE4AD-1D45-4D91-8D77-2FF0DB0985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179" y="1925053"/>
            <a:ext cx="3208421" cy="1748590"/>
          </a:xfrm>
          <a:custGeom>
            <a:avLst/>
            <a:gdLst>
              <a:gd name="connsiteX0" fmla="*/ 0 w 3208421"/>
              <a:gd name="connsiteY0" fmla="*/ 0 h 5895474"/>
              <a:gd name="connsiteX1" fmla="*/ 3208421 w 3208421"/>
              <a:gd name="connsiteY1" fmla="*/ 0 h 5895474"/>
              <a:gd name="connsiteX2" fmla="*/ 3208421 w 3208421"/>
              <a:gd name="connsiteY2" fmla="*/ 5895474 h 5895474"/>
              <a:gd name="connsiteX3" fmla="*/ 0 w 3208421"/>
              <a:gd name="connsiteY3" fmla="*/ 5895474 h 58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8421" h="5895474">
                <a:moveTo>
                  <a:pt x="0" y="0"/>
                </a:moveTo>
                <a:lnTo>
                  <a:pt x="3208421" y="0"/>
                </a:lnTo>
                <a:lnTo>
                  <a:pt x="3208421" y="5895474"/>
                </a:lnTo>
                <a:lnTo>
                  <a:pt x="0" y="58954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Rectangle: Top Corners Rounded 1">
            <a:extLst>
              <a:ext uri="{FF2B5EF4-FFF2-40B4-BE49-F238E27FC236}">
                <a16:creationId xmlns="" xmlns:a16="http://schemas.microsoft.com/office/drawing/2014/main" id="{2850611F-9A55-4A27-BC13-FBF82DEAD124}"/>
              </a:ext>
            </a:extLst>
          </p:cNvPr>
          <p:cNvSpPr/>
          <p:nvPr userDrawn="1"/>
        </p:nvSpPr>
        <p:spPr>
          <a:xfrm rot="10800000">
            <a:off x="978569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8C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="" xmlns:a16="http://schemas.microsoft.com/office/drawing/2014/main" id="{4278BD68-5A01-4DEB-9F9C-D500B836E915}"/>
              </a:ext>
            </a:extLst>
          </p:cNvPr>
          <p:cNvSpPr/>
          <p:nvPr userDrawn="1"/>
        </p:nvSpPr>
        <p:spPr>
          <a:xfrm rot="10800000">
            <a:off x="4523875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="" xmlns:a16="http://schemas.microsoft.com/office/drawing/2014/main" id="{6CF5340B-6B34-494D-81DB-D5939A1C00BC}"/>
              </a:ext>
            </a:extLst>
          </p:cNvPr>
          <p:cNvSpPr/>
          <p:nvPr userDrawn="1"/>
        </p:nvSpPr>
        <p:spPr>
          <a:xfrm rot="10800000">
            <a:off x="8069179" y="3834063"/>
            <a:ext cx="3208421" cy="267903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68305F2-BBD6-4CD0-9761-5AC6417B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568" y="365125"/>
            <a:ext cx="10299032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32CEFC2-4FCC-4675-9CB9-EE39D64DD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7450" y="4090988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E55922DA-AEB5-4D2C-A7C8-68C9B554EF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0609" y="4090988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3CE07EFF-FD03-4AF4-99AD-CE982EC56A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5914" y="4089362"/>
            <a:ext cx="2774950" cy="1726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899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7" grpId="0" animBg="1"/>
      <p:bldP spid="8" grpId="0" animBg="1"/>
      <p:bldP spid="3" grpId="0"/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ecision 5">
            <a:extLst>
              <a:ext uri="{FF2B5EF4-FFF2-40B4-BE49-F238E27FC236}">
                <a16:creationId xmlns="" xmlns:a16="http://schemas.microsoft.com/office/drawing/2014/main" id="{EA742119-C58A-456F-83C1-E2F73B0A9E7D}"/>
              </a:ext>
            </a:extLst>
          </p:cNvPr>
          <p:cNvSpPr/>
          <p:nvPr userDrawn="1"/>
        </p:nvSpPr>
        <p:spPr>
          <a:xfrm>
            <a:off x="307509" y="2701121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C7389748-3976-4594-A728-537BF5649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1533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5" name="Flowchart: Decision 5">
            <a:extLst>
              <a:ext uri="{FF2B5EF4-FFF2-40B4-BE49-F238E27FC236}">
                <a16:creationId xmlns="" xmlns:a16="http://schemas.microsoft.com/office/drawing/2014/main" id="{B971B984-E20F-4346-8ED0-BBB3A6BA407C}"/>
              </a:ext>
            </a:extLst>
          </p:cNvPr>
          <p:cNvSpPr/>
          <p:nvPr userDrawn="1"/>
        </p:nvSpPr>
        <p:spPr>
          <a:xfrm>
            <a:off x="3271519" y="269449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4317D795-B8BA-410E-B2D4-6C1888E4B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5191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7" name="Flowchart: Decision 5">
            <a:extLst>
              <a:ext uri="{FF2B5EF4-FFF2-40B4-BE49-F238E27FC236}">
                <a16:creationId xmlns="" xmlns:a16="http://schemas.microsoft.com/office/drawing/2014/main" id="{0D1059E0-FFA5-4444-8EF4-4FAC7CC12682}"/>
              </a:ext>
            </a:extLst>
          </p:cNvPr>
          <p:cNvSpPr/>
          <p:nvPr userDrawn="1"/>
        </p:nvSpPr>
        <p:spPr>
          <a:xfrm>
            <a:off x="6287781" y="268647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0ECBAC58-9D18-44DE-A87F-92AB82C9B1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1913" y="2694494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9" name="Flowchart: Decision 5">
            <a:extLst>
              <a:ext uri="{FF2B5EF4-FFF2-40B4-BE49-F238E27FC236}">
                <a16:creationId xmlns="" xmlns:a16="http://schemas.microsoft.com/office/drawing/2014/main" id="{B5CA4F3A-8419-4FE2-BD0C-23DBDEF3D7F4}"/>
              </a:ext>
            </a:extLst>
          </p:cNvPr>
          <p:cNvSpPr/>
          <p:nvPr userDrawn="1"/>
        </p:nvSpPr>
        <p:spPr>
          <a:xfrm>
            <a:off x="9252817" y="2678455"/>
            <a:ext cx="2305878" cy="2160105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1552" y="-348"/>
                  <a:pt x="3333" y="1667"/>
                  <a:pt x="5000" y="0"/>
                </a:cubicBezTo>
                <a:cubicBezTo>
                  <a:pt x="6667" y="1667"/>
                  <a:pt x="7413" y="-716"/>
                  <a:pt x="10000" y="5000"/>
                </a:cubicBezTo>
                <a:cubicBezTo>
                  <a:pt x="8333" y="6667"/>
                  <a:pt x="7816" y="9499"/>
                  <a:pt x="5000" y="10000"/>
                </a:cubicBezTo>
                <a:cubicBezTo>
                  <a:pt x="2183" y="9376"/>
                  <a:pt x="1667" y="6667"/>
                  <a:pt x="0" y="5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B309E984-71B6-4F0D-9FFA-E3FD5537A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12509" y="2707747"/>
            <a:ext cx="2305878" cy="2160105"/>
          </a:xfrm>
          <a:custGeom>
            <a:avLst/>
            <a:gdLst>
              <a:gd name="connsiteX0" fmla="*/ 1152939 w 2305878"/>
              <a:gd name="connsiteY0" fmla="*/ 0 h 2160105"/>
              <a:gd name="connsiteX1" fmla="*/ 2305878 w 2305878"/>
              <a:gd name="connsiteY1" fmla="*/ 1080053 h 2160105"/>
              <a:gd name="connsiteX2" fmla="*/ 1152939 w 2305878"/>
              <a:gd name="connsiteY2" fmla="*/ 2160105 h 2160105"/>
              <a:gd name="connsiteX3" fmla="*/ 0 w 2305878"/>
              <a:gd name="connsiteY3" fmla="*/ 1080053 h 2160105"/>
              <a:gd name="connsiteX4" fmla="*/ 1152939 w 2305878"/>
              <a:gd name="connsiteY4" fmla="*/ 0 h 216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878" h="2160105">
                <a:moveTo>
                  <a:pt x="1152939" y="0"/>
                </a:moveTo>
                <a:cubicBezTo>
                  <a:pt x="1537329" y="360090"/>
                  <a:pt x="1709348" y="-154663"/>
                  <a:pt x="2305878" y="1080053"/>
                </a:cubicBezTo>
                <a:cubicBezTo>
                  <a:pt x="1921488" y="1440142"/>
                  <a:pt x="1802274" y="2051884"/>
                  <a:pt x="1152939" y="2160105"/>
                </a:cubicBezTo>
                <a:cubicBezTo>
                  <a:pt x="503373" y="2025315"/>
                  <a:pt x="384390" y="1440142"/>
                  <a:pt x="0" y="1080053"/>
                </a:cubicBezTo>
                <a:cubicBezTo>
                  <a:pt x="357872" y="-75172"/>
                  <a:pt x="768549" y="360090"/>
                  <a:pt x="115293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31" name="Title 30">
            <a:extLst>
              <a:ext uri="{FF2B5EF4-FFF2-40B4-BE49-F238E27FC236}">
                <a16:creationId xmlns="" xmlns:a16="http://schemas.microsoft.com/office/drawing/2014/main" id="{588AC241-415E-4656-95A1-662BCABE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3" name="Text Placeholder 32">
            <a:extLst>
              <a:ext uri="{FF2B5EF4-FFF2-40B4-BE49-F238E27FC236}">
                <a16:creationId xmlns="" xmlns:a16="http://schemas.microsoft.com/office/drawing/2014/main" id="{0F45BBD1-A00E-463F-B410-3EA75DC481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533" y="5117931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7" name="Text Placeholder 32">
            <a:extLst>
              <a:ext uri="{FF2B5EF4-FFF2-40B4-BE49-F238E27FC236}">
                <a16:creationId xmlns="" xmlns:a16="http://schemas.microsoft.com/office/drawing/2014/main" id="{CD41A03E-DD79-45DA-9000-27DE56BDEF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25191" y="5117930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8" name="Text Placeholder 32">
            <a:extLst>
              <a:ext uri="{FF2B5EF4-FFF2-40B4-BE49-F238E27FC236}">
                <a16:creationId xmlns="" xmlns:a16="http://schemas.microsoft.com/office/drawing/2014/main" id="{DA932825-D6B8-4495-B7E3-FAA7FCD74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8849" y="5117929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39" name="Text Placeholder 32">
            <a:extLst>
              <a:ext uri="{FF2B5EF4-FFF2-40B4-BE49-F238E27FC236}">
                <a16:creationId xmlns="" xmlns:a16="http://schemas.microsoft.com/office/drawing/2014/main" id="{5E1F38BC-B8F5-4B51-9611-F5963473F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12507" y="5117928"/>
            <a:ext cx="2305878" cy="1154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326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/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E1A6E120-0C1C-461F-8ED5-E4EC4A4EBD92}"/>
              </a:ext>
            </a:extLst>
          </p:cNvPr>
          <p:cNvSpPr/>
          <p:nvPr userDrawn="1"/>
        </p:nvSpPr>
        <p:spPr>
          <a:xfrm>
            <a:off x="4833258" y="1349828"/>
            <a:ext cx="2569029" cy="2322286"/>
          </a:xfrm>
          <a:prstGeom prst="diamond">
            <a:avLst/>
          </a:prstGeom>
          <a:solidFill>
            <a:srgbClr val="D0D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10D98EF9-C00E-4D6E-B010-BB4AEBF31C45}"/>
              </a:ext>
            </a:extLst>
          </p:cNvPr>
          <p:cNvSpPr/>
          <p:nvPr userDrawn="1"/>
        </p:nvSpPr>
        <p:spPr>
          <a:xfrm>
            <a:off x="3389087" y="2619828"/>
            <a:ext cx="2569029" cy="2322286"/>
          </a:xfrm>
          <a:prstGeom prst="diamond">
            <a:avLst/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F3B545B6-C057-4E04-8C35-481DB2E5AC4C}"/>
              </a:ext>
            </a:extLst>
          </p:cNvPr>
          <p:cNvSpPr/>
          <p:nvPr userDrawn="1"/>
        </p:nvSpPr>
        <p:spPr>
          <a:xfrm>
            <a:off x="6233885" y="2619828"/>
            <a:ext cx="2569029" cy="2322286"/>
          </a:xfrm>
          <a:prstGeom prst="diamond">
            <a:avLst/>
          </a:prstGeom>
          <a:solidFill>
            <a:srgbClr val="25B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F3B98927-D0BF-4EBE-8423-95BCFF4C23B4}"/>
              </a:ext>
            </a:extLst>
          </p:cNvPr>
          <p:cNvSpPr/>
          <p:nvPr userDrawn="1"/>
        </p:nvSpPr>
        <p:spPr>
          <a:xfrm>
            <a:off x="4811486" y="3889828"/>
            <a:ext cx="2569029" cy="2322286"/>
          </a:xfrm>
          <a:prstGeom prst="diamond">
            <a:avLst/>
          </a:prstGeom>
          <a:solidFill>
            <a:srgbClr val="D0D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57D4368-03D8-4426-8F58-C600E51C50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3258" y="2601684"/>
            <a:ext cx="2525485" cy="2351315"/>
          </a:xfrm>
          <a:custGeom>
            <a:avLst/>
            <a:gdLst>
              <a:gd name="connsiteX0" fmla="*/ 1262743 w 2525485"/>
              <a:gd name="connsiteY0" fmla="*/ 0 h 2351315"/>
              <a:gd name="connsiteX1" fmla="*/ 2525485 w 2525485"/>
              <a:gd name="connsiteY1" fmla="*/ 1175658 h 2351315"/>
              <a:gd name="connsiteX2" fmla="*/ 1262743 w 2525485"/>
              <a:gd name="connsiteY2" fmla="*/ 2351315 h 2351315"/>
              <a:gd name="connsiteX3" fmla="*/ 0 w 2525485"/>
              <a:gd name="connsiteY3" fmla="*/ 1175658 h 235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5" h="2351315">
                <a:moveTo>
                  <a:pt x="1262743" y="0"/>
                </a:moveTo>
                <a:lnTo>
                  <a:pt x="2525485" y="1175658"/>
                </a:lnTo>
                <a:lnTo>
                  <a:pt x="1262743" y="2351315"/>
                </a:lnTo>
                <a:lnTo>
                  <a:pt x="0" y="11756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68A00D9B-FEC8-4C35-83BA-B128348F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72" y="7982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5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/>
      <p:bldP spid="1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BDEA4A87-7CA8-4FAB-8D1D-9304E2B66D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93223"/>
            <a:ext cx="12192000" cy="4271554"/>
          </a:xfrm>
          <a:custGeom>
            <a:avLst/>
            <a:gdLst>
              <a:gd name="connsiteX0" fmla="*/ 1517498 w 12192000"/>
              <a:gd name="connsiteY0" fmla="*/ 0 h 4271554"/>
              <a:gd name="connsiteX1" fmla="*/ 4530606 w 12192000"/>
              <a:gd name="connsiteY1" fmla="*/ 0 h 4271554"/>
              <a:gd name="connsiteX2" fmla="*/ 5068390 w 12192000"/>
              <a:gd name="connsiteY2" fmla="*/ 537783 h 4271554"/>
              <a:gd name="connsiteX3" fmla="*/ 5068390 w 12192000"/>
              <a:gd name="connsiteY3" fmla="*/ 653143 h 4271554"/>
              <a:gd name="connsiteX4" fmla="*/ 7049589 w 12192000"/>
              <a:gd name="connsiteY4" fmla="*/ 653143 h 4271554"/>
              <a:gd name="connsiteX5" fmla="*/ 7049589 w 12192000"/>
              <a:gd name="connsiteY5" fmla="*/ 537783 h 4271554"/>
              <a:gd name="connsiteX6" fmla="*/ 7587372 w 12192000"/>
              <a:gd name="connsiteY6" fmla="*/ 0 h 4271554"/>
              <a:gd name="connsiteX7" fmla="*/ 10600480 w 12192000"/>
              <a:gd name="connsiteY7" fmla="*/ 0 h 4271554"/>
              <a:gd name="connsiteX8" fmla="*/ 11138263 w 12192000"/>
              <a:gd name="connsiteY8" fmla="*/ 537783 h 4271554"/>
              <a:gd name="connsiteX9" fmla="*/ 11138263 w 12192000"/>
              <a:gd name="connsiteY9" fmla="*/ 653143 h 4271554"/>
              <a:gd name="connsiteX10" fmla="*/ 12192000 w 12192000"/>
              <a:gd name="connsiteY10" fmla="*/ 653143 h 4271554"/>
              <a:gd name="connsiteX11" fmla="*/ 12192000 w 12192000"/>
              <a:gd name="connsiteY11" fmla="*/ 3618411 h 4271554"/>
              <a:gd name="connsiteX12" fmla="*/ 11138263 w 12192000"/>
              <a:gd name="connsiteY12" fmla="*/ 3618411 h 4271554"/>
              <a:gd name="connsiteX13" fmla="*/ 11138263 w 12192000"/>
              <a:gd name="connsiteY13" fmla="*/ 3733771 h 4271554"/>
              <a:gd name="connsiteX14" fmla="*/ 10600480 w 12192000"/>
              <a:gd name="connsiteY14" fmla="*/ 4271554 h 4271554"/>
              <a:gd name="connsiteX15" fmla="*/ 7587372 w 12192000"/>
              <a:gd name="connsiteY15" fmla="*/ 4271554 h 4271554"/>
              <a:gd name="connsiteX16" fmla="*/ 7049589 w 12192000"/>
              <a:gd name="connsiteY16" fmla="*/ 3733771 h 4271554"/>
              <a:gd name="connsiteX17" fmla="*/ 7049589 w 12192000"/>
              <a:gd name="connsiteY17" fmla="*/ 3618411 h 4271554"/>
              <a:gd name="connsiteX18" fmla="*/ 5068390 w 12192000"/>
              <a:gd name="connsiteY18" fmla="*/ 3618411 h 4271554"/>
              <a:gd name="connsiteX19" fmla="*/ 5068390 w 12192000"/>
              <a:gd name="connsiteY19" fmla="*/ 3733771 h 4271554"/>
              <a:gd name="connsiteX20" fmla="*/ 4530606 w 12192000"/>
              <a:gd name="connsiteY20" fmla="*/ 4271554 h 4271554"/>
              <a:gd name="connsiteX21" fmla="*/ 1517498 w 12192000"/>
              <a:gd name="connsiteY21" fmla="*/ 4271554 h 4271554"/>
              <a:gd name="connsiteX22" fmla="*/ 979715 w 12192000"/>
              <a:gd name="connsiteY22" fmla="*/ 3733771 h 4271554"/>
              <a:gd name="connsiteX23" fmla="*/ 979715 w 12192000"/>
              <a:gd name="connsiteY23" fmla="*/ 3618411 h 4271554"/>
              <a:gd name="connsiteX24" fmla="*/ 0 w 12192000"/>
              <a:gd name="connsiteY24" fmla="*/ 3618411 h 4271554"/>
              <a:gd name="connsiteX25" fmla="*/ 0 w 12192000"/>
              <a:gd name="connsiteY25" fmla="*/ 653143 h 4271554"/>
              <a:gd name="connsiteX26" fmla="*/ 979715 w 12192000"/>
              <a:gd name="connsiteY26" fmla="*/ 653143 h 4271554"/>
              <a:gd name="connsiteX27" fmla="*/ 979715 w 12192000"/>
              <a:gd name="connsiteY27" fmla="*/ 537783 h 4271554"/>
              <a:gd name="connsiteX28" fmla="*/ 1517498 w 12192000"/>
              <a:gd name="connsiteY28" fmla="*/ 0 h 427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4271554">
                <a:moveTo>
                  <a:pt x="1517498" y="0"/>
                </a:moveTo>
                <a:lnTo>
                  <a:pt x="4530606" y="0"/>
                </a:lnTo>
                <a:cubicBezTo>
                  <a:pt x="4827615" y="0"/>
                  <a:pt x="5068390" y="240774"/>
                  <a:pt x="5068390" y="537783"/>
                </a:cubicBezTo>
                <a:lnTo>
                  <a:pt x="5068390" y="653143"/>
                </a:lnTo>
                <a:lnTo>
                  <a:pt x="7049589" y="653143"/>
                </a:lnTo>
                <a:lnTo>
                  <a:pt x="7049589" y="537783"/>
                </a:lnTo>
                <a:cubicBezTo>
                  <a:pt x="7049589" y="240774"/>
                  <a:pt x="7290363" y="0"/>
                  <a:pt x="7587372" y="0"/>
                </a:cubicBezTo>
                <a:lnTo>
                  <a:pt x="10600480" y="0"/>
                </a:lnTo>
                <a:cubicBezTo>
                  <a:pt x="10897489" y="0"/>
                  <a:pt x="11138263" y="240774"/>
                  <a:pt x="11138263" y="537783"/>
                </a:cubicBezTo>
                <a:lnTo>
                  <a:pt x="11138263" y="653143"/>
                </a:lnTo>
                <a:lnTo>
                  <a:pt x="12192000" y="653143"/>
                </a:lnTo>
                <a:lnTo>
                  <a:pt x="12192000" y="3618411"/>
                </a:lnTo>
                <a:lnTo>
                  <a:pt x="11138263" y="3618411"/>
                </a:lnTo>
                <a:lnTo>
                  <a:pt x="11138263" y="3733771"/>
                </a:lnTo>
                <a:cubicBezTo>
                  <a:pt x="11138263" y="4030780"/>
                  <a:pt x="10897489" y="4271554"/>
                  <a:pt x="10600480" y="4271554"/>
                </a:cubicBezTo>
                <a:lnTo>
                  <a:pt x="7587372" y="4271554"/>
                </a:lnTo>
                <a:cubicBezTo>
                  <a:pt x="7290363" y="4271554"/>
                  <a:pt x="7049589" y="4030780"/>
                  <a:pt x="7049589" y="3733771"/>
                </a:cubicBezTo>
                <a:lnTo>
                  <a:pt x="7049589" y="3618411"/>
                </a:lnTo>
                <a:lnTo>
                  <a:pt x="5068390" y="3618411"/>
                </a:lnTo>
                <a:lnTo>
                  <a:pt x="5068390" y="3733771"/>
                </a:lnTo>
                <a:cubicBezTo>
                  <a:pt x="5068390" y="4030780"/>
                  <a:pt x="4827615" y="4271554"/>
                  <a:pt x="4530606" y="4271554"/>
                </a:cubicBezTo>
                <a:lnTo>
                  <a:pt x="1517498" y="4271554"/>
                </a:lnTo>
                <a:cubicBezTo>
                  <a:pt x="1220489" y="4271554"/>
                  <a:pt x="979715" y="4030780"/>
                  <a:pt x="979715" y="3733771"/>
                </a:cubicBezTo>
                <a:lnTo>
                  <a:pt x="979715" y="3618411"/>
                </a:lnTo>
                <a:lnTo>
                  <a:pt x="0" y="3618411"/>
                </a:lnTo>
                <a:lnTo>
                  <a:pt x="0" y="653143"/>
                </a:lnTo>
                <a:lnTo>
                  <a:pt x="979715" y="653143"/>
                </a:lnTo>
                <a:lnTo>
                  <a:pt x="979715" y="537783"/>
                </a:lnTo>
                <a:cubicBezTo>
                  <a:pt x="979715" y="240774"/>
                  <a:pt x="1220489" y="0"/>
                  <a:pt x="1517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21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5D10948-7110-4D89-8474-C703A36838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1411" y="0"/>
            <a:ext cx="3834063" cy="6858000"/>
          </a:xfrm>
          <a:custGeom>
            <a:avLst/>
            <a:gdLst>
              <a:gd name="connsiteX0" fmla="*/ 0 w 3160294"/>
              <a:gd name="connsiteY0" fmla="*/ 0 h 2165685"/>
              <a:gd name="connsiteX1" fmla="*/ 3160294 w 3160294"/>
              <a:gd name="connsiteY1" fmla="*/ 0 h 2165685"/>
              <a:gd name="connsiteX2" fmla="*/ 3160294 w 3160294"/>
              <a:gd name="connsiteY2" fmla="*/ 2165685 h 2165685"/>
              <a:gd name="connsiteX3" fmla="*/ 0 w 3160294"/>
              <a:gd name="connsiteY3" fmla="*/ 2165685 h 216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0294" h="2165685">
                <a:moveTo>
                  <a:pt x="0" y="0"/>
                </a:moveTo>
                <a:lnTo>
                  <a:pt x="3160294" y="0"/>
                </a:lnTo>
                <a:lnTo>
                  <a:pt x="3160294" y="2165685"/>
                </a:lnTo>
                <a:lnTo>
                  <a:pt x="0" y="21656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1010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A57DDDB-90C8-47C1-A651-495C4300A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67270" cy="6858000"/>
          </a:xfrm>
          <a:custGeom>
            <a:avLst/>
            <a:gdLst>
              <a:gd name="connsiteX0" fmla="*/ 0 w 3167270"/>
              <a:gd name="connsiteY0" fmla="*/ 0 h 6858000"/>
              <a:gd name="connsiteX1" fmla="*/ 3167270 w 3167270"/>
              <a:gd name="connsiteY1" fmla="*/ 0 h 6858000"/>
              <a:gd name="connsiteX2" fmla="*/ 3167270 w 3167270"/>
              <a:gd name="connsiteY2" fmla="*/ 6858000 h 6858000"/>
              <a:gd name="connsiteX3" fmla="*/ 0 w 3167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7270" h="6858000">
                <a:moveTo>
                  <a:pt x="0" y="0"/>
                </a:moveTo>
                <a:lnTo>
                  <a:pt x="3167270" y="0"/>
                </a:lnTo>
                <a:lnTo>
                  <a:pt x="31672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23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3777F55-0454-4242-9992-AD13C69C67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40505" y="0"/>
            <a:ext cx="3240505" cy="6858000"/>
          </a:xfrm>
          <a:custGeom>
            <a:avLst/>
            <a:gdLst>
              <a:gd name="connsiteX0" fmla="*/ 0 w 3240505"/>
              <a:gd name="connsiteY0" fmla="*/ 0 h 6858000"/>
              <a:gd name="connsiteX1" fmla="*/ 3240505 w 3240505"/>
              <a:gd name="connsiteY1" fmla="*/ 0 h 6858000"/>
              <a:gd name="connsiteX2" fmla="*/ 3240505 w 3240505"/>
              <a:gd name="connsiteY2" fmla="*/ 6858000 h 6858000"/>
              <a:gd name="connsiteX3" fmla="*/ 0 w 32405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505" h="6858000">
                <a:moveTo>
                  <a:pt x="0" y="0"/>
                </a:moveTo>
                <a:lnTo>
                  <a:pt x="3240505" y="0"/>
                </a:lnTo>
                <a:lnTo>
                  <a:pt x="324050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6476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AF23675F-C0A1-4B8A-968A-2F8FB8EBE280}"/>
              </a:ext>
            </a:extLst>
          </p:cNvPr>
          <p:cNvSpPr/>
          <p:nvPr userDrawn="1"/>
        </p:nvSpPr>
        <p:spPr>
          <a:xfrm>
            <a:off x="2628900" y="1809750"/>
            <a:ext cx="6934200" cy="3638550"/>
          </a:xfrm>
          <a:prstGeom prst="roundRect">
            <a:avLst>
              <a:gd name="adj" fmla="val 10384"/>
            </a:avLst>
          </a:pr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0E87F6C-D469-4805-BB1F-4D203D10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28925" y="1962150"/>
            <a:ext cx="6534150" cy="3333750"/>
          </a:xfrm>
          <a:custGeom>
            <a:avLst/>
            <a:gdLst>
              <a:gd name="connsiteX0" fmla="*/ 327041 w 6534150"/>
              <a:gd name="connsiteY0" fmla="*/ 0 h 3333750"/>
              <a:gd name="connsiteX1" fmla="*/ 6207109 w 6534150"/>
              <a:gd name="connsiteY1" fmla="*/ 0 h 3333750"/>
              <a:gd name="connsiteX2" fmla="*/ 6534150 w 6534150"/>
              <a:gd name="connsiteY2" fmla="*/ 327041 h 3333750"/>
              <a:gd name="connsiteX3" fmla="*/ 6534150 w 6534150"/>
              <a:gd name="connsiteY3" fmla="*/ 3006709 h 3333750"/>
              <a:gd name="connsiteX4" fmla="*/ 6207109 w 6534150"/>
              <a:gd name="connsiteY4" fmla="*/ 3333750 h 3333750"/>
              <a:gd name="connsiteX5" fmla="*/ 327041 w 6534150"/>
              <a:gd name="connsiteY5" fmla="*/ 3333750 h 3333750"/>
              <a:gd name="connsiteX6" fmla="*/ 0 w 6534150"/>
              <a:gd name="connsiteY6" fmla="*/ 3006709 h 3333750"/>
              <a:gd name="connsiteX7" fmla="*/ 0 w 6534150"/>
              <a:gd name="connsiteY7" fmla="*/ 327041 h 3333750"/>
              <a:gd name="connsiteX8" fmla="*/ 327041 w 6534150"/>
              <a:gd name="connsiteY8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34150" h="3333750">
                <a:moveTo>
                  <a:pt x="327041" y="0"/>
                </a:moveTo>
                <a:lnTo>
                  <a:pt x="6207109" y="0"/>
                </a:lnTo>
                <a:cubicBezTo>
                  <a:pt x="6387729" y="0"/>
                  <a:pt x="6534150" y="146421"/>
                  <a:pt x="6534150" y="327041"/>
                </a:cubicBezTo>
                <a:lnTo>
                  <a:pt x="6534150" y="3006709"/>
                </a:lnTo>
                <a:cubicBezTo>
                  <a:pt x="6534150" y="3187329"/>
                  <a:pt x="6387729" y="3333750"/>
                  <a:pt x="6207109" y="3333750"/>
                </a:cubicBezTo>
                <a:lnTo>
                  <a:pt x="327041" y="3333750"/>
                </a:lnTo>
                <a:cubicBezTo>
                  <a:pt x="146421" y="3333750"/>
                  <a:pt x="0" y="3187329"/>
                  <a:pt x="0" y="3006709"/>
                </a:cubicBezTo>
                <a:lnTo>
                  <a:pt x="0" y="327041"/>
                </a:lnTo>
                <a:cubicBezTo>
                  <a:pt x="0" y="146421"/>
                  <a:pt x="146421" y="0"/>
                  <a:pt x="32704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2F3CD38-FE83-491E-AAE8-7B3D42DD5E05}"/>
              </a:ext>
            </a:extLst>
          </p:cNvPr>
          <p:cNvGrpSpPr/>
          <p:nvPr userDrawn="1"/>
        </p:nvGrpSpPr>
        <p:grpSpPr>
          <a:xfrm>
            <a:off x="4749200" y="5448300"/>
            <a:ext cx="2696628" cy="769620"/>
            <a:chOff x="4749200" y="5448300"/>
            <a:chExt cx="2696628" cy="1286454"/>
          </a:xfrm>
        </p:grpSpPr>
        <p:sp>
          <p:nvSpPr>
            <p:cNvPr id="2" name="Trapezoid 1">
              <a:extLst>
                <a:ext uri="{FF2B5EF4-FFF2-40B4-BE49-F238E27FC236}">
                  <a16:creationId xmlns="" xmlns:a16="http://schemas.microsoft.com/office/drawing/2014/main" id="{A19FE074-6E72-4E95-B8DD-13B546D6BF5D}"/>
                </a:ext>
              </a:extLst>
            </p:cNvPr>
            <p:cNvSpPr/>
            <p:nvPr userDrawn="1"/>
          </p:nvSpPr>
          <p:spPr>
            <a:xfrm>
              <a:off x="5443993" y="5448300"/>
              <a:ext cx="1304013" cy="1079721"/>
            </a:xfrm>
            <a:prstGeom prst="trapezoid">
              <a:avLst/>
            </a:prstGeom>
            <a:solidFill>
              <a:srgbClr val="67C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07AADCDB-E1AA-466F-A658-A65F0400A1C7}"/>
                </a:ext>
              </a:extLst>
            </p:cNvPr>
            <p:cNvSpPr/>
            <p:nvPr userDrawn="1"/>
          </p:nvSpPr>
          <p:spPr>
            <a:xfrm>
              <a:off x="4749200" y="6472362"/>
              <a:ext cx="2696628" cy="262392"/>
            </a:xfrm>
            <a:prstGeom prst="ellipse">
              <a:avLst/>
            </a:prstGeom>
            <a:solidFill>
              <a:srgbClr val="67C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39205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512C11E-046E-4610-9B6C-878981C145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35059" y="-848321"/>
            <a:ext cx="5336572" cy="4394082"/>
          </a:xfrm>
          <a:custGeom>
            <a:avLst/>
            <a:gdLst>
              <a:gd name="connsiteX0" fmla="*/ 4748867 w 5336572"/>
              <a:gd name="connsiteY0" fmla="*/ 2028500 h 4394082"/>
              <a:gd name="connsiteX1" fmla="*/ 5233192 w 5336572"/>
              <a:gd name="connsiteY1" fmla="*/ 2278243 h 4394082"/>
              <a:gd name="connsiteX2" fmla="*/ 5233191 w 5336572"/>
              <a:gd name="connsiteY2" fmla="*/ 2278244 h 4394082"/>
              <a:gd name="connsiteX3" fmla="*/ 5086788 w 5336572"/>
              <a:gd name="connsiteY3" fmla="*/ 3085658 h 4394082"/>
              <a:gd name="connsiteX4" fmla="*/ 3347949 w 5336572"/>
              <a:gd name="connsiteY4" fmla="*/ 4290701 h 4394082"/>
              <a:gd name="connsiteX5" fmla="*/ 2540535 w 5336572"/>
              <a:gd name="connsiteY5" fmla="*/ 4144298 h 4394082"/>
              <a:gd name="connsiteX6" fmla="*/ 2540535 w 5336572"/>
              <a:gd name="connsiteY6" fmla="*/ 4144299 h 4394082"/>
              <a:gd name="connsiteX7" fmla="*/ 2686938 w 5336572"/>
              <a:gd name="connsiteY7" fmla="*/ 3336884 h 4394082"/>
              <a:gd name="connsiteX8" fmla="*/ 4425777 w 5336572"/>
              <a:gd name="connsiteY8" fmla="*/ 2131840 h 4394082"/>
              <a:gd name="connsiteX9" fmla="*/ 4748867 w 5336572"/>
              <a:gd name="connsiteY9" fmla="*/ 2028500 h 4394082"/>
              <a:gd name="connsiteX10" fmla="*/ 3508062 w 5336572"/>
              <a:gd name="connsiteY10" fmla="*/ 83 h 4394082"/>
              <a:gd name="connsiteX11" fmla="*/ 4482518 w 5336572"/>
              <a:gd name="connsiteY11" fmla="*/ 502564 h 4394082"/>
              <a:gd name="connsiteX12" fmla="*/ 4187957 w 5336572"/>
              <a:gd name="connsiteY12" fmla="*/ 2127071 h 4394082"/>
              <a:gd name="connsiteX13" fmla="*/ 1832510 w 5336572"/>
              <a:gd name="connsiteY13" fmla="*/ 3759435 h 4394082"/>
              <a:gd name="connsiteX14" fmla="*/ 208003 w 5336572"/>
              <a:gd name="connsiteY14" fmla="*/ 3464874 h 4394082"/>
              <a:gd name="connsiteX15" fmla="*/ 502563 w 5336572"/>
              <a:gd name="connsiteY15" fmla="*/ 1840366 h 4394082"/>
              <a:gd name="connsiteX16" fmla="*/ 2858010 w 5336572"/>
              <a:gd name="connsiteY16" fmla="*/ 208002 h 4394082"/>
              <a:gd name="connsiteX17" fmla="*/ 3508062 w 5336572"/>
              <a:gd name="connsiteY17" fmla="*/ 83 h 439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36572" h="4394082">
                <a:moveTo>
                  <a:pt x="4748867" y="2028500"/>
                </a:moveTo>
                <a:cubicBezTo>
                  <a:pt x="4935118" y="2026289"/>
                  <a:pt x="5119108" y="2113624"/>
                  <a:pt x="5233192" y="2278243"/>
                </a:cubicBezTo>
                <a:lnTo>
                  <a:pt x="5233191" y="2278244"/>
                </a:lnTo>
                <a:cubicBezTo>
                  <a:pt x="5415724" y="2541633"/>
                  <a:pt x="5350178" y="2903125"/>
                  <a:pt x="5086788" y="3085658"/>
                </a:cubicBezTo>
                <a:lnTo>
                  <a:pt x="3347949" y="4290701"/>
                </a:lnTo>
                <a:cubicBezTo>
                  <a:pt x="3084559" y="4473235"/>
                  <a:pt x="2723068" y="4407688"/>
                  <a:pt x="2540535" y="4144298"/>
                </a:cubicBezTo>
                <a:lnTo>
                  <a:pt x="2540535" y="4144299"/>
                </a:lnTo>
                <a:cubicBezTo>
                  <a:pt x="2358002" y="3880909"/>
                  <a:pt x="2423548" y="3519418"/>
                  <a:pt x="2686938" y="3336884"/>
                </a:cubicBezTo>
                <a:lnTo>
                  <a:pt x="4425777" y="2131840"/>
                </a:lnTo>
                <a:cubicBezTo>
                  <a:pt x="4524548" y="2063390"/>
                  <a:pt x="4637115" y="2029827"/>
                  <a:pt x="4748867" y="2028500"/>
                </a:cubicBezTo>
                <a:close/>
                <a:moveTo>
                  <a:pt x="3508062" y="83"/>
                </a:moveTo>
                <a:cubicBezTo>
                  <a:pt x="3882799" y="-4366"/>
                  <a:pt x="4252983" y="171353"/>
                  <a:pt x="4482518" y="502564"/>
                </a:cubicBezTo>
                <a:cubicBezTo>
                  <a:pt x="4849771" y="1032499"/>
                  <a:pt x="4717892" y="1759816"/>
                  <a:pt x="4187957" y="2127071"/>
                </a:cubicBezTo>
                <a:lnTo>
                  <a:pt x="1832510" y="3759435"/>
                </a:lnTo>
                <a:cubicBezTo>
                  <a:pt x="1302573" y="4126688"/>
                  <a:pt x="575256" y="3994809"/>
                  <a:pt x="208003" y="3464874"/>
                </a:cubicBezTo>
                <a:cubicBezTo>
                  <a:pt x="-159252" y="2934937"/>
                  <a:pt x="-27373" y="2207620"/>
                  <a:pt x="502563" y="1840366"/>
                </a:cubicBezTo>
                <a:lnTo>
                  <a:pt x="2858010" y="208002"/>
                </a:lnTo>
                <a:cubicBezTo>
                  <a:pt x="3056736" y="70282"/>
                  <a:pt x="3283219" y="2752"/>
                  <a:pt x="3508062" y="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095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8C18E4E-845B-4DC6-A2EB-475BA820C9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5694" y="621099"/>
            <a:ext cx="6745301" cy="5396154"/>
          </a:xfrm>
          <a:custGeom>
            <a:avLst/>
            <a:gdLst>
              <a:gd name="connsiteX0" fmla="*/ 4384593 w 6745301"/>
              <a:gd name="connsiteY0" fmla="*/ 1461253 h 5396154"/>
              <a:gd name="connsiteX1" fmla="*/ 5846281 w 6745301"/>
              <a:gd name="connsiteY1" fmla="*/ 2923031 h 5396154"/>
              <a:gd name="connsiteX2" fmla="*/ 5846281 w 6745301"/>
              <a:gd name="connsiteY2" fmla="*/ 4496722 h 5396154"/>
              <a:gd name="connsiteX3" fmla="*/ 899027 w 6745301"/>
              <a:gd name="connsiteY3" fmla="*/ 4496722 h 5396154"/>
              <a:gd name="connsiteX4" fmla="*/ 899027 w 6745301"/>
              <a:gd name="connsiteY4" fmla="*/ 3822587 h 5396154"/>
              <a:gd name="connsiteX5" fmla="*/ 2023403 w 6745301"/>
              <a:gd name="connsiteY5" fmla="*/ 2698142 h 5396154"/>
              <a:gd name="connsiteX6" fmla="*/ 2585591 w 6745301"/>
              <a:gd name="connsiteY6" fmla="*/ 3260364 h 5396154"/>
              <a:gd name="connsiteX7" fmla="*/ 1573653 w 6745301"/>
              <a:gd name="connsiteY7" fmla="*/ 899031 h 5396154"/>
              <a:gd name="connsiteX8" fmla="*/ 2050634 w 6745301"/>
              <a:gd name="connsiteY8" fmla="*/ 1096687 h 5396154"/>
              <a:gd name="connsiteX9" fmla="*/ 2248278 w 6745301"/>
              <a:gd name="connsiteY9" fmla="*/ 1573697 h 5396154"/>
              <a:gd name="connsiteX10" fmla="*/ 2050634 w 6745301"/>
              <a:gd name="connsiteY10" fmla="*/ 2050708 h 5396154"/>
              <a:gd name="connsiteX11" fmla="*/ 1573653 w 6745301"/>
              <a:gd name="connsiteY11" fmla="*/ 2248364 h 5396154"/>
              <a:gd name="connsiteX12" fmla="*/ 1096671 w 6745301"/>
              <a:gd name="connsiteY12" fmla="*/ 2050708 h 5396154"/>
              <a:gd name="connsiteX13" fmla="*/ 899027 w 6745301"/>
              <a:gd name="connsiteY13" fmla="*/ 1573697 h 5396154"/>
              <a:gd name="connsiteX14" fmla="*/ 1096671 w 6745301"/>
              <a:gd name="connsiteY14" fmla="*/ 1096687 h 5396154"/>
              <a:gd name="connsiteX15" fmla="*/ 1573653 w 6745301"/>
              <a:gd name="connsiteY15" fmla="*/ 899031 h 5396154"/>
              <a:gd name="connsiteX16" fmla="*/ 561714 w 6745301"/>
              <a:gd name="connsiteY16" fmla="*/ 449277 h 5396154"/>
              <a:gd name="connsiteX17" fmla="*/ 483096 w 6745301"/>
              <a:gd name="connsiteY17" fmla="*/ 483086 h 5396154"/>
              <a:gd name="connsiteX18" fmla="*/ 449277 w 6745301"/>
              <a:gd name="connsiteY18" fmla="*/ 561697 h 5396154"/>
              <a:gd name="connsiteX19" fmla="*/ 449277 w 6745301"/>
              <a:gd name="connsiteY19" fmla="*/ 4834338 h 5396154"/>
              <a:gd name="connsiteX20" fmla="*/ 483096 w 6745301"/>
              <a:gd name="connsiteY20" fmla="*/ 4913027 h 5396154"/>
              <a:gd name="connsiteX21" fmla="*/ 561714 w 6745301"/>
              <a:gd name="connsiteY21" fmla="*/ 4946877 h 5396154"/>
              <a:gd name="connsiteX22" fmla="*/ 6183594 w 6745301"/>
              <a:gd name="connsiteY22" fmla="*/ 4946877 h 5396154"/>
              <a:gd name="connsiteX23" fmla="*/ 6262209 w 6745301"/>
              <a:gd name="connsiteY23" fmla="*/ 4913027 h 5396154"/>
              <a:gd name="connsiteX24" fmla="*/ 6296025 w 6745301"/>
              <a:gd name="connsiteY24" fmla="*/ 4834338 h 5396154"/>
              <a:gd name="connsiteX25" fmla="*/ 6296025 w 6745301"/>
              <a:gd name="connsiteY25" fmla="*/ 561697 h 5396154"/>
              <a:gd name="connsiteX26" fmla="*/ 6262209 w 6745301"/>
              <a:gd name="connsiteY26" fmla="*/ 483086 h 5396154"/>
              <a:gd name="connsiteX27" fmla="*/ 6183594 w 6745301"/>
              <a:gd name="connsiteY27" fmla="*/ 449277 h 5396154"/>
              <a:gd name="connsiteX28" fmla="*/ 561714 w 6745301"/>
              <a:gd name="connsiteY28" fmla="*/ 0 h 5396154"/>
              <a:gd name="connsiteX29" fmla="*/ 6183594 w 6745301"/>
              <a:gd name="connsiteY29" fmla="*/ 0 h 5396154"/>
              <a:gd name="connsiteX30" fmla="*/ 6580319 w 6745301"/>
              <a:gd name="connsiteY30" fmla="*/ 164982 h 5396154"/>
              <a:gd name="connsiteX31" fmla="*/ 6745301 w 6745301"/>
              <a:gd name="connsiteY31" fmla="*/ 561697 h 5396154"/>
              <a:gd name="connsiteX32" fmla="*/ 6745301 w 6745301"/>
              <a:gd name="connsiteY32" fmla="*/ 4834338 h 5396154"/>
              <a:gd name="connsiteX33" fmla="*/ 6580319 w 6745301"/>
              <a:gd name="connsiteY33" fmla="*/ 5231157 h 5396154"/>
              <a:gd name="connsiteX34" fmla="*/ 6183594 w 6745301"/>
              <a:gd name="connsiteY34" fmla="*/ 5396154 h 5396154"/>
              <a:gd name="connsiteX35" fmla="*/ 561714 w 6745301"/>
              <a:gd name="connsiteY35" fmla="*/ 5396154 h 5396154"/>
              <a:gd name="connsiteX36" fmla="*/ 164984 w 6745301"/>
              <a:gd name="connsiteY36" fmla="*/ 5231157 h 5396154"/>
              <a:gd name="connsiteX37" fmla="*/ 0 w 6745301"/>
              <a:gd name="connsiteY37" fmla="*/ 4834338 h 5396154"/>
              <a:gd name="connsiteX38" fmla="*/ 0 w 6745301"/>
              <a:gd name="connsiteY38" fmla="*/ 561697 h 5396154"/>
              <a:gd name="connsiteX39" fmla="*/ 164984 w 6745301"/>
              <a:gd name="connsiteY39" fmla="*/ 164982 h 5396154"/>
              <a:gd name="connsiteX40" fmla="*/ 561714 w 6745301"/>
              <a:gd name="connsiteY40" fmla="*/ 0 h 539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45301" h="5396154">
                <a:moveTo>
                  <a:pt x="4384593" y="1461253"/>
                </a:moveTo>
                <a:lnTo>
                  <a:pt x="5846281" y="2923031"/>
                </a:lnTo>
                <a:lnTo>
                  <a:pt x="5846281" y="4496722"/>
                </a:lnTo>
                <a:lnTo>
                  <a:pt x="899027" y="4496722"/>
                </a:lnTo>
                <a:lnTo>
                  <a:pt x="899027" y="3822587"/>
                </a:lnTo>
                <a:lnTo>
                  <a:pt x="2023403" y="2698142"/>
                </a:lnTo>
                <a:lnTo>
                  <a:pt x="2585591" y="3260364"/>
                </a:lnTo>
                <a:close/>
                <a:moveTo>
                  <a:pt x="1573653" y="899031"/>
                </a:moveTo>
                <a:cubicBezTo>
                  <a:pt x="1764709" y="903862"/>
                  <a:pt x="1923703" y="969747"/>
                  <a:pt x="2050634" y="1096687"/>
                </a:cubicBezTo>
                <a:cubicBezTo>
                  <a:pt x="2177566" y="1223626"/>
                  <a:pt x="2243447" y="1382629"/>
                  <a:pt x="2248278" y="1573697"/>
                </a:cubicBezTo>
                <a:cubicBezTo>
                  <a:pt x="2243447" y="1764765"/>
                  <a:pt x="2177566" y="1923769"/>
                  <a:pt x="2050634" y="2050708"/>
                </a:cubicBezTo>
                <a:cubicBezTo>
                  <a:pt x="1923703" y="2177647"/>
                  <a:pt x="1764709" y="2243532"/>
                  <a:pt x="1573653" y="2248364"/>
                </a:cubicBezTo>
                <a:cubicBezTo>
                  <a:pt x="1382597" y="2243532"/>
                  <a:pt x="1223603" y="2177647"/>
                  <a:pt x="1096671" y="2050708"/>
                </a:cubicBezTo>
                <a:cubicBezTo>
                  <a:pt x="969740" y="1923769"/>
                  <a:pt x="903858" y="1764765"/>
                  <a:pt x="899027" y="1573697"/>
                </a:cubicBezTo>
                <a:cubicBezTo>
                  <a:pt x="903858" y="1382629"/>
                  <a:pt x="969740" y="1223626"/>
                  <a:pt x="1096671" y="1096687"/>
                </a:cubicBezTo>
                <a:cubicBezTo>
                  <a:pt x="1223603" y="969748"/>
                  <a:pt x="1382597" y="903862"/>
                  <a:pt x="1573653" y="899031"/>
                </a:cubicBezTo>
                <a:close/>
                <a:moveTo>
                  <a:pt x="561714" y="449277"/>
                </a:moveTo>
                <a:cubicBezTo>
                  <a:pt x="530897" y="450227"/>
                  <a:pt x="504690" y="461498"/>
                  <a:pt x="483096" y="483086"/>
                </a:cubicBezTo>
                <a:cubicBezTo>
                  <a:pt x="461501" y="504675"/>
                  <a:pt x="450229" y="530879"/>
                  <a:pt x="449277" y="561697"/>
                </a:cubicBezTo>
                <a:lnTo>
                  <a:pt x="449277" y="4834338"/>
                </a:lnTo>
                <a:cubicBezTo>
                  <a:pt x="450229" y="4865184"/>
                  <a:pt x="461501" y="4891413"/>
                  <a:pt x="483096" y="4913027"/>
                </a:cubicBezTo>
                <a:cubicBezTo>
                  <a:pt x="504690" y="4934641"/>
                  <a:pt x="530897" y="4945924"/>
                  <a:pt x="561714" y="4946877"/>
                </a:cubicBezTo>
                <a:lnTo>
                  <a:pt x="6183594" y="4946877"/>
                </a:lnTo>
                <a:cubicBezTo>
                  <a:pt x="6214412" y="4945924"/>
                  <a:pt x="6240617" y="4934641"/>
                  <a:pt x="6262209" y="4913027"/>
                </a:cubicBezTo>
                <a:cubicBezTo>
                  <a:pt x="6283802" y="4891413"/>
                  <a:pt x="6295073" y="4865184"/>
                  <a:pt x="6296025" y="4834338"/>
                </a:cubicBezTo>
                <a:lnTo>
                  <a:pt x="6296025" y="561697"/>
                </a:lnTo>
                <a:cubicBezTo>
                  <a:pt x="6295073" y="530879"/>
                  <a:pt x="6283802" y="504675"/>
                  <a:pt x="6262209" y="483086"/>
                </a:cubicBezTo>
                <a:cubicBezTo>
                  <a:pt x="6240617" y="461498"/>
                  <a:pt x="6214412" y="450227"/>
                  <a:pt x="6183594" y="449277"/>
                </a:cubicBezTo>
                <a:close/>
                <a:moveTo>
                  <a:pt x="561714" y="0"/>
                </a:moveTo>
                <a:lnTo>
                  <a:pt x="6183594" y="0"/>
                </a:lnTo>
                <a:cubicBezTo>
                  <a:pt x="6342181" y="4093"/>
                  <a:pt x="6474423" y="59087"/>
                  <a:pt x="6580319" y="164982"/>
                </a:cubicBezTo>
                <a:cubicBezTo>
                  <a:pt x="6686215" y="270876"/>
                  <a:pt x="6741209" y="403115"/>
                  <a:pt x="6745301" y="561697"/>
                </a:cubicBezTo>
                <a:lnTo>
                  <a:pt x="6745301" y="4834338"/>
                </a:lnTo>
                <a:cubicBezTo>
                  <a:pt x="6741209" y="4992977"/>
                  <a:pt x="6686215" y="5125250"/>
                  <a:pt x="6580319" y="5231157"/>
                </a:cubicBezTo>
                <a:cubicBezTo>
                  <a:pt x="6474423" y="5337065"/>
                  <a:pt x="6342181" y="5392064"/>
                  <a:pt x="6183594" y="5396154"/>
                </a:cubicBezTo>
                <a:lnTo>
                  <a:pt x="561714" y="5396154"/>
                </a:lnTo>
                <a:cubicBezTo>
                  <a:pt x="403124" y="5392064"/>
                  <a:pt x="270880" y="5337065"/>
                  <a:pt x="164984" y="5231157"/>
                </a:cubicBezTo>
                <a:cubicBezTo>
                  <a:pt x="59087" y="5125250"/>
                  <a:pt x="4092" y="4992977"/>
                  <a:pt x="0" y="4834338"/>
                </a:cubicBezTo>
                <a:lnTo>
                  <a:pt x="0" y="561697"/>
                </a:lnTo>
                <a:cubicBezTo>
                  <a:pt x="4092" y="403115"/>
                  <a:pt x="59087" y="270876"/>
                  <a:pt x="164984" y="164982"/>
                </a:cubicBezTo>
                <a:cubicBezTo>
                  <a:pt x="270880" y="59087"/>
                  <a:pt x="403124" y="4093"/>
                  <a:pt x="56171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717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D2FB50EB-003F-4D97-8AB6-937E380D2D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2517" y="281646"/>
            <a:ext cx="7314187" cy="6296025"/>
          </a:xfrm>
          <a:custGeom>
            <a:avLst/>
            <a:gdLst>
              <a:gd name="connsiteX0" fmla="*/ 112419 w 7314187"/>
              <a:gd name="connsiteY0" fmla="*/ 5846748 h 6296025"/>
              <a:gd name="connsiteX1" fmla="*/ 2480168 w 7314187"/>
              <a:gd name="connsiteY1" fmla="*/ 5846748 h 6296025"/>
              <a:gd name="connsiteX2" fmla="*/ 4834005 w 7314187"/>
              <a:gd name="connsiteY2" fmla="*/ 5846748 h 6296025"/>
              <a:gd name="connsiteX3" fmla="*/ 7201754 w 7314187"/>
              <a:gd name="connsiteY3" fmla="*/ 5846748 h 6296025"/>
              <a:gd name="connsiteX4" fmla="*/ 7280366 w 7314187"/>
              <a:gd name="connsiteY4" fmla="*/ 5880531 h 6296025"/>
              <a:gd name="connsiteX5" fmla="*/ 7314187 w 7314187"/>
              <a:gd name="connsiteY5" fmla="*/ 5959067 h 6296025"/>
              <a:gd name="connsiteX6" fmla="*/ 7314187 w 7314187"/>
              <a:gd name="connsiteY6" fmla="*/ 6183705 h 6296025"/>
              <a:gd name="connsiteX7" fmla="*/ 7280366 w 7314187"/>
              <a:gd name="connsiteY7" fmla="*/ 6262241 h 6296025"/>
              <a:gd name="connsiteX8" fmla="*/ 7201754 w 7314187"/>
              <a:gd name="connsiteY8" fmla="*/ 6296025 h 6296025"/>
              <a:gd name="connsiteX9" fmla="*/ 4834005 w 7314187"/>
              <a:gd name="connsiteY9" fmla="*/ 6296025 h 6296025"/>
              <a:gd name="connsiteX10" fmla="*/ 2480168 w 7314187"/>
              <a:gd name="connsiteY10" fmla="*/ 6296025 h 6296025"/>
              <a:gd name="connsiteX11" fmla="*/ 112419 w 7314187"/>
              <a:gd name="connsiteY11" fmla="*/ 6296025 h 6296025"/>
              <a:gd name="connsiteX12" fmla="*/ 33814 w 7314187"/>
              <a:gd name="connsiteY12" fmla="*/ 6262241 h 6296025"/>
              <a:gd name="connsiteX13" fmla="*/ 0 w 7314187"/>
              <a:gd name="connsiteY13" fmla="*/ 6183705 h 6296025"/>
              <a:gd name="connsiteX14" fmla="*/ 0 w 7314187"/>
              <a:gd name="connsiteY14" fmla="*/ 5959067 h 6296025"/>
              <a:gd name="connsiteX15" fmla="*/ 33814 w 7314187"/>
              <a:gd name="connsiteY15" fmla="*/ 5880531 h 6296025"/>
              <a:gd name="connsiteX16" fmla="*/ 112419 w 7314187"/>
              <a:gd name="connsiteY16" fmla="*/ 5846748 h 6296025"/>
              <a:gd name="connsiteX17" fmla="*/ 2241349 w 7314187"/>
              <a:gd name="connsiteY17" fmla="*/ 0 h 6296025"/>
              <a:gd name="connsiteX18" fmla="*/ 2251888 w 7314187"/>
              <a:gd name="connsiteY18" fmla="*/ 3513 h 6296025"/>
              <a:gd name="connsiteX19" fmla="*/ 2248375 w 7314187"/>
              <a:gd name="connsiteY19" fmla="*/ 0 h 6296025"/>
              <a:gd name="connsiteX20" fmla="*/ 3145643 w 7314187"/>
              <a:gd name="connsiteY20" fmla="*/ 517382 h 6296025"/>
              <a:gd name="connsiteX21" fmla="*/ 3796214 w 7314187"/>
              <a:gd name="connsiteY21" fmla="*/ 1236979 h 6296025"/>
              <a:gd name="connsiteX22" fmla="*/ 3981171 w 7314187"/>
              <a:gd name="connsiteY22" fmla="*/ 1700668 h 6296025"/>
              <a:gd name="connsiteX23" fmla="*/ 4006256 w 7314187"/>
              <a:gd name="connsiteY23" fmla="*/ 1838814 h 6296025"/>
              <a:gd name="connsiteX24" fmla="*/ 4054030 w 7314187"/>
              <a:gd name="connsiteY24" fmla="*/ 1798864 h 6296025"/>
              <a:gd name="connsiteX25" fmla="*/ 4286961 w 7314187"/>
              <a:gd name="connsiteY25" fmla="*/ 1617572 h 6296025"/>
              <a:gd name="connsiteX26" fmla="*/ 4677279 w 7314187"/>
              <a:gd name="connsiteY26" fmla="*/ 1247400 h 6296025"/>
              <a:gd name="connsiteX27" fmla="*/ 4840961 w 7314187"/>
              <a:gd name="connsiteY27" fmla="*/ 787003 h 6296025"/>
              <a:gd name="connsiteX28" fmla="*/ 4765869 w 7314187"/>
              <a:gd name="connsiteY28" fmla="*/ 381643 h 6296025"/>
              <a:gd name="connsiteX29" fmla="*/ 4609098 w 7314187"/>
              <a:gd name="connsiteY29" fmla="*/ 0 h 6296025"/>
              <a:gd name="connsiteX30" fmla="*/ 4619637 w 7314187"/>
              <a:gd name="connsiteY30" fmla="*/ 3513 h 6296025"/>
              <a:gd name="connsiteX31" fmla="*/ 4616124 w 7314187"/>
              <a:gd name="connsiteY31" fmla="*/ 0 h 6296025"/>
              <a:gd name="connsiteX32" fmla="*/ 5513391 w 7314187"/>
              <a:gd name="connsiteY32" fmla="*/ 517382 h 6296025"/>
              <a:gd name="connsiteX33" fmla="*/ 6163963 w 7314187"/>
              <a:gd name="connsiteY33" fmla="*/ 1236979 h 6296025"/>
              <a:gd name="connsiteX34" fmla="*/ 6414823 w 7314187"/>
              <a:gd name="connsiteY34" fmla="*/ 2248580 h 6296025"/>
              <a:gd name="connsiteX35" fmla="*/ 6251141 w 7314187"/>
              <a:gd name="connsiteY35" fmla="*/ 2924841 h 6296025"/>
              <a:gd name="connsiteX36" fmla="*/ 5860823 w 7314187"/>
              <a:gd name="connsiteY36" fmla="*/ 3402945 h 6296025"/>
              <a:gd name="connsiteX37" fmla="*/ 5394961 w 7314187"/>
              <a:gd name="connsiteY37" fmla="*/ 3779020 h 6296025"/>
              <a:gd name="connsiteX38" fmla="*/ 5004643 w 7314187"/>
              <a:gd name="connsiteY38" fmla="*/ 4149193 h 6296025"/>
              <a:gd name="connsiteX39" fmla="*/ 4840961 w 7314187"/>
              <a:gd name="connsiteY39" fmla="*/ 4609590 h 6296025"/>
              <a:gd name="connsiteX40" fmla="*/ 4916493 w 7314187"/>
              <a:gd name="connsiteY40" fmla="*/ 5014949 h 6296025"/>
              <a:gd name="connsiteX41" fmla="*/ 5076338 w 7314187"/>
              <a:gd name="connsiteY41" fmla="*/ 5396593 h 6296025"/>
              <a:gd name="connsiteX42" fmla="*/ 5062285 w 7314187"/>
              <a:gd name="connsiteY42" fmla="*/ 5393079 h 6296025"/>
              <a:gd name="connsiteX43" fmla="*/ 5065799 w 7314187"/>
              <a:gd name="connsiteY43" fmla="*/ 5396593 h 6296025"/>
              <a:gd name="connsiteX44" fmla="*/ 4168531 w 7314187"/>
              <a:gd name="connsiteY44" fmla="*/ 4879211 h 6296025"/>
              <a:gd name="connsiteX45" fmla="*/ 3517959 w 7314187"/>
              <a:gd name="connsiteY45" fmla="*/ 4159613 h 6296025"/>
              <a:gd name="connsiteX46" fmla="*/ 3333002 w 7314187"/>
              <a:gd name="connsiteY46" fmla="*/ 3695925 h 6296025"/>
              <a:gd name="connsiteX47" fmla="*/ 3307917 w 7314187"/>
              <a:gd name="connsiteY47" fmla="*/ 3557779 h 6296025"/>
              <a:gd name="connsiteX48" fmla="*/ 3260144 w 7314187"/>
              <a:gd name="connsiteY48" fmla="*/ 3597728 h 6296025"/>
              <a:gd name="connsiteX49" fmla="*/ 3027212 w 7314187"/>
              <a:gd name="connsiteY49" fmla="*/ 3779020 h 6296025"/>
              <a:gd name="connsiteX50" fmla="*/ 2636894 w 7314187"/>
              <a:gd name="connsiteY50" fmla="*/ 4149193 h 6296025"/>
              <a:gd name="connsiteX51" fmla="*/ 2473212 w 7314187"/>
              <a:gd name="connsiteY51" fmla="*/ 4609590 h 6296025"/>
              <a:gd name="connsiteX52" fmla="*/ 2548744 w 7314187"/>
              <a:gd name="connsiteY52" fmla="*/ 5014949 h 6296025"/>
              <a:gd name="connsiteX53" fmla="*/ 2708589 w 7314187"/>
              <a:gd name="connsiteY53" fmla="*/ 5396593 h 6296025"/>
              <a:gd name="connsiteX54" fmla="*/ 2694537 w 7314187"/>
              <a:gd name="connsiteY54" fmla="*/ 5393079 h 6296025"/>
              <a:gd name="connsiteX55" fmla="*/ 2698050 w 7314187"/>
              <a:gd name="connsiteY55" fmla="*/ 5396593 h 6296025"/>
              <a:gd name="connsiteX56" fmla="*/ 1800782 w 7314187"/>
              <a:gd name="connsiteY56" fmla="*/ 4879211 h 6296025"/>
              <a:gd name="connsiteX57" fmla="*/ 1150210 w 7314187"/>
              <a:gd name="connsiteY57" fmla="*/ 4159613 h 6296025"/>
              <a:gd name="connsiteX58" fmla="*/ 899350 w 7314187"/>
              <a:gd name="connsiteY58" fmla="*/ 3148012 h 6296025"/>
              <a:gd name="connsiteX59" fmla="*/ 1063032 w 7314187"/>
              <a:gd name="connsiteY59" fmla="*/ 2471752 h 6296025"/>
              <a:gd name="connsiteX60" fmla="*/ 1453350 w 7314187"/>
              <a:gd name="connsiteY60" fmla="*/ 1993647 h 6296025"/>
              <a:gd name="connsiteX61" fmla="*/ 1919213 w 7314187"/>
              <a:gd name="connsiteY61" fmla="*/ 1617572 h 6296025"/>
              <a:gd name="connsiteX62" fmla="*/ 2309530 w 7314187"/>
              <a:gd name="connsiteY62" fmla="*/ 1247400 h 6296025"/>
              <a:gd name="connsiteX63" fmla="*/ 2473212 w 7314187"/>
              <a:gd name="connsiteY63" fmla="*/ 787003 h 6296025"/>
              <a:gd name="connsiteX64" fmla="*/ 2398120 w 7314187"/>
              <a:gd name="connsiteY64" fmla="*/ 381643 h 6296025"/>
              <a:gd name="connsiteX65" fmla="*/ 2241349 w 7314187"/>
              <a:gd name="connsiteY65" fmla="*/ 0 h 629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314187" h="6296025">
                <a:moveTo>
                  <a:pt x="112419" y="5846748"/>
                </a:moveTo>
                <a:lnTo>
                  <a:pt x="2480168" y="5846748"/>
                </a:lnTo>
                <a:lnTo>
                  <a:pt x="4834005" y="5846748"/>
                </a:lnTo>
                <a:lnTo>
                  <a:pt x="7201754" y="5846748"/>
                </a:lnTo>
                <a:cubicBezTo>
                  <a:pt x="7232567" y="5847699"/>
                  <a:pt x="7258771" y="5858960"/>
                  <a:pt x="7280366" y="5880531"/>
                </a:cubicBezTo>
                <a:cubicBezTo>
                  <a:pt x="7301961" y="5902103"/>
                  <a:pt x="7313235" y="5928282"/>
                  <a:pt x="7314187" y="5959067"/>
                </a:cubicBezTo>
                <a:lnTo>
                  <a:pt x="7314187" y="6183705"/>
                </a:lnTo>
                <a:cubicBezTo>
                  <a:pt x="7313235" y="6214491"/>
                  <a:pt x="7301961" y="6240669"/>
                  <a:pt x="7280366" y="6262241"/>
                </a:cubicBezTo>
                <a:cubicBezTo>
                  <a:pt x="7258771" y="6283813"/>
                  <a:pt x="7232567" y="6295074"/>
                  <a:pt x="7201754" y="6296025"/>
                </a:cubicBezTo>
                <a:lnTo>
                  <a:pt x="4834005" y="6296025"/>
                </a:lnTo>
                <a:lnTo>
                  <a:pt x="2480168" y="6296025"/>
                </a:lnTo>
                <a:lnTo>
                  <a:pt x="112419" y="6296025"/>
                </a:lnTo>
                <a:cubicBezTo>
                  <a:pt x="81606" y="6295074"/>
                  <a:pt x="55405" y="6283813"/>
                  <a:pt x="33814" y="6262241"/>
                </a:cubicBezTo>
                <a:cubicBezTo>
                  <a:pt x="12223" y="6240669"/>
                  <a:pt x="952" y="6214491"/>
                  <a:pt x="0" y="6183705"/>
                </a:cubicBezTo>
                <a:lnTo>
                  <a:pt x="0" y="5959067"/>
                </a:lnTo>
                <a:cubicBezTo>
                  <a:pt x="952" y="5928282"/>
                  <a:pt x="12223" y="5902103"/>
                  <a:pt x="33814" y="5880531"/>
                </a:cubicBezTo>
                <a:cubicBezTo>
                  <a:pt x="55405" y="5858960"/>
                  <a:pt x="81606" y="5847699"/>
                  <a:pt x="112419" y="5846748"/>
                </a:cubicBezTo>
                <a:close/>
                <a:moveTo>
                  <a:pt x="2241349" y="0"/>
                </a:moveTo>
                <a:lnTo>
                  <a:pt x="2251888" y="3513"/>
                </a:lnTo>
                <a:lnTo>
                  <a:pt x="2248375" y="0"/>
                </a:lnTo>
                <a:cubicBezTo>
                  <a:pt x="2575829" y="146240"/>
                  <a:pt x="2874918" y="318700"/>
                  <a:pt x="3145643" y="517382"/>
                </a:cubicBezTo>
                <a:cubicBezTo>
                  <a:pt x="3416367" y="716062"/>
                  <a:pt x="3633224" y="955929"/>
                  <a:pt x="3796214" y="1236979"/>
                </a:cubicBezTo>
                <a:cubicBezTo>
                  <a:pt x="3877709" y="1377505"/>
                  <a:pt x="3939361" y="1532067"/>
                  <a:pt x="3981171" y="1700668"/>
                </a:cubicBezTo>
                <a:lnTo>
                  <a:pt x="4006256" y="1838814"/>
                </a:lnTo>
                <a:lnTo>
                  <a:pt x="4054030" y="1798864"/>
                </a:lnTo>
                <a:cubicBezTo>
                  <a:pt x="4131674" y="1736185"/>
                  <a:pt x="4209318" y="1675754"/>
                  <a:pt x="4286961" y="1617572"/>
                </a:cubicBezTo>
                <a:cubicBezTo>
                  <a:pt x="4442249" y="1501208"/>
                  <a:pt x="4572355" y="1377817"/>
                  <a:pt x="4677279" y="1247400"/>
                </a:cubicBezTo>
                <a:cubicBezTo>
                  <a:pt x="4782204" y="1116982"/>
                  <a:pt x="4836764" y="963517"/>
                  <a:pt x="4840961" y="787003"/>
                </a:cubicBezTo>
                <a:cubicBezTo>
                  <a:pt x="4838107" y="660008"/>
                  <a:pt x="4813076" y="524888"/>
                  <a:pt x="4765869" y="381643"/>
                </a:cubicBezTo>
                <a:cubicBezTo>
                  <a:pt x="4718662" y="238399"/>
                  <a:pt x="4666405" y="111185"/>
                  <a:pt x="4609098" y="0"/>
                </a:cubicBezTo>
                <a:lnTo>
                  <a:pt x="4619637" y="3513"/>
                </a:lnTo>
                <a:lnTo>
                  <a:pt x="4616124" y="0"/>
                </a:lnTo>
                <a:cubicBezTo>
                  <a:pt x="4943578" y="146240"/>
                  <a:pt x="5242667" y="318700"/>
                  <a:pt x="5513391" y="517382"/>
                </a:cubicBezTo>
                <a:cubicBezTo>
                  <a:pt x="5784115" y="716062"/>
                  <a:pt x="6000973" y="955929"/>
                  <a:pt x="6163963" y="1236979"/>
                </a:cubicBezTo>
                <a:cubicBezTo>
                  <a:pt x="6326953" y="1518030"/>
                  <a:pt x="6410573" y="1855230"/>
                  <a:pt x="6414823" y="2248580"/>
                </a:cubicBezTo>
                <a:cubicBezTo>
                  <a:pt x="6410626" y="2515037"/>
                  <a:pt x="6356065" y="2740457"/>
                  <a:pt x="6251141" y="2924841"/>
                </a:cubicBezTo>
                <a:cubicBezTo>
                  <a:pt x="6146217" y="3109224"/>
                  <a:pt x="6016111" y="3268592"/>
                  <a:pt x="5860823" y="3402945"/>
                </a:cubicBezTo>
                <a:cubicBezTo>
                  <a:pt x="5705536" y="3537298"/>
                  <a:pt x="5550249" y="3662656"/>
                  <a:pt x="5394961" y="3779020"/>
                </a:cubicBezTo>
                <a:cubicBezTo>
                  <a:pt x="5239673" y="3895384"/>
                  <a:pt x="5109567" y="4018775"/>
                  <a:pt x="5004643" y="4149193"/>
                </a:cubicBezTo>
                <a:cubicBezTo>
                  <a:pt x="4899719" y="4279611"/>
                  <a:pt x="4845158" y="4433076"/>
                  <a:pt x="4840961" y="4609590"/>
                </a:cubicBezTo>
                <a:cubicBezTo>
                  <a:pt x="4843742" y="4736584"/>
                  <a:pt x="4868919" y="4871705"/>
                  <a:pt x="4916493" y="5014949"/>
                </a:cubicBezTo>
                <a:cubicBezTo>
                  <a:pt x="4964065" y="5158194"/>
                  <a:pt x="5017347" y="5285408"/>
                  <a:pt x="5076338" y="5396593"/>
                </a:cubicBezTo>
                <a:lnTo>
                  <a:pt x="5062285" y="5393079"/>
                </a:lnTo>
                <a:lnTo>
                  <a:pt x="5065799" y="5396593"/>
                </a:lnTo>
                <a:cubicBezTo>
                  <a:pt x="4738345" y="5250352"/>
                  <a:pt x="4439255" y="5077892"/>
                  <a:pt x="4168531" y="4879211"/>
                </a:cubicBezTo>
                <a:cubicBezTo>
                  <a:pt x="3897806" y="4680530"/>
                  <a:pt x="3680949" y="4440664"/>
                  <a:pt x="3517959" y="4159613"/>
                </a:cubicBezTo>
                <a:cubicBezTo>
                  <a:pt x="3436464" y="4019088"/>
                  <a:pt x="3374812" y="3864525"/>
                  <a:pt x="3333002" y="3695925"/>
                </a:cubicBezTo>
                <a:lnTo>
                  <a:pt x="3307917" y="3557779"/>
                </a:lnTo>
                <a:lnTo>
                  <a:pt x="3260144" y="3597728"/>
                </a:lnTo>
                <a:cubicBezTo>
                  <a:pt x="3182500" y="3660407"/>
                  <a:pt x="3104856" y="3720838"/>
                  <a:pt x="3027212" y="3779020"/>
                </a:cubicBezTo>
                <a:cubicBezTo>
                  <a:pt x="2871924" y="3895384"/>
                  <a:pt x="2741818" y="4018775"/>
                  <a:pt x="2636894" y="4149193"/>
                </a:cubicBezTo>
                <a:cubicBezTo>
                  <a:pt x="2531970" y="4279611"/>
                  <a:pt x="2477409" y="4433076"/>
                  <a:pt x="2473212" y="4609590"/>
                </a:cubicBezTo>
                <a:cubicBezTo>
                  <a:pt x="2475993" y="4736584"/>
                  <a:pt x="2501171" y="4871705"/>
                  <a:pt x="2548744" y="5014949"/>
                </a:cubicBezTo>
                <a:cubicBezTo>
                  <a:pt x="2596317" y="5158194"/>
                  <a:pt x="2649598" y="5285408"/>
                  <a:pt x="2708589" y="5396593"/>
                </a:cubicBezTo>
                <a:lnTo>
                  <a:pt x="2694537" y="5393079"/>
                </a:lnTo>
                <a:lnTo>
                  <a:pt x="2698050" y="5396593"/>
                </a:lnTo>
                <a:cubicBezTo>
                  <a:pt x="2370596" y="5250352"/>
                  <a:pt x="2071506" y="5077892"/>
                  <a:pt x="1800782" y="4879211"/>
                </a:cubicBezTo>
                <a:cubicBezTo>
                  <a:pt x="1530057" y="4680530"/>
                  <a:pt x="1313201" y="4440664"/>
                  <a:pt x="1150210" y="4159613"/>
                </a:cubicBezTo>
                <a:cubicBezTo>
                  <a:pt x="987220" y="3878562"/>
                  <a:pt x="903601" y="3541362"/>
                  <a:pt x="899350" y="3148012"/>
                </a:cubicBezTo>
                <a:cubicBezTo>
                  <a:pt x="903547" y="2881555"/>
                  <a:pt x="958108" y="2656135"/>
                  <a:pt x="1063032" y="2471752"/>
                </a:cubicBezTo>
                <a:cubicBezTo>
                  <a:pt x="1167956" y="2287368"/>
                  <a:pt x="1298062" y="2128000"/>
                  <a:pt x="1453350" y="1993647"/>
                </a:cubicBezTo>
                <a:cubicBezTo>
                  <a:pt x="1608637" y="1859295"/>
                  <a:pt x="1763925" y="1733936"/>
                  <a:pt x="1919213" y="1617572"/>
                </a:cubicBezTo>
                <a:cubicBezTo>
                  <a:pt x="2074500" y="1501208"/>
                  <a:pt x="2204607" y="1377817"/>
                  <a:pt x="2309530" y="1247400"/>
                </a:cubicBezTo>
                <a:cubicBezTo>
                  <a:pt x="2414456" y="1116982"/>
                  <a:pt x="2469015" y="963517"/>
                  <a:pt x="2473212" y="787003"/>
                </a:cubicBezTo>
                <a:cubicBezTo>
                  <a:pt x="2470358" y="660008"/>
                  <a:pt x="2445327" y="524888"/>
                  <a:pt x="2398120" y="381643"/>
                </a:cubicBezTo>
                <a:cubicBezTo>
                  <a:pt x="2350913" y="238399"/>
                  <a:pt x="2298656" y="111185"/>
                  <a:pt x="22413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63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E5356D80-7626-406B-9718-32BC1A8446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6740" y="388082"/>
            <a:ext cx="7888226" cy="5785077"/>
          </a:xfrm>
          <a:custGeom>
            <a:avLst/>
            <a:gdLst>
              <a:gd name="connsiteX0" fmla="*/ 3155304 w 7888226"/>
              <a:gd name="connsiteY0" fmla="*/ 0 h 5785077"/>
              <a:gd name="connsiteX1" fmla="*/ 4340082 w 7888226"/>
              <a:gd name="connsiteY1" fmla="*/ 365162 h 5785077"/>
              <a:gd name="connsiteX2" fmla="*/ 5102717 w 7888226"/>
              <a:gd name="connsiteY2" fmla="*/ 1306572 h 5785077"/>
              <a:gd name="connsiteX3" fmla="*/ 5412906 w 7888226"/>
              <a:gd name="connsiteY3" fmla="*/ 1119112 h 5785077"/>
              <a:gd name="connsiteX4" fmla="*/ 5784723 w 7888226"/>
              <a:gd name="connsiteY4" fmla="*/ 1051832 h 5785077"/>
              <a:gd name="connsiteX5" fmla="*/ 6314867 w 7888226"/>
              <a:gd name="connsiteY5" fmla="*/ 1195790 h 5785077"/>
              <a:gd name="connsiteX6" fmla="*/ 6692542 w 7888226"/>
              <a:gd name="connsiteY6" fmla="*/ 1573487 h 5785077"/>
              <a:gd name="connsiteX7" fmla="*/ 6836490 w 7888226"/>
              <a:gd name="connsiteY7" fmla="*/ 2103664 h 5785077"/>
              <a:gd name="connsiteX8" fmla="*/ 6792324 w 7888226"/>
              <a:gd name="connsiteY8" fmla="*/ 2404114 h 5785077"/>
              <a:gd name="connsiteX9" fmla="*/ 6668044 w 7888226"/>
              <a:gd name="connsiteY9" fmla="*/ 2670667 h 5785077"/>
              <a:gd name="connsiteX10" fmla="*/ 7294805 w 7888226"/>
              <a:gd name="connsiteY10" fmla="*/ 2975930 h 5785077"/>
              <a:gd name="connsiteX11" fmla="*/ 7727092 w 7888226"/>
              <a:gd name="connsiteY11" fmla="*/ 3513107 h 5785077"/>
              <a:gd name="connsiteX12" fmla="*/ 7888226 w 7888226"/>
              <a:gd name="connsiteY12" fmla="*/ 4207328 h 5785077"/>
              <a:gd name="connsiteX13" fmla="*/ 7672768 w 7888226"/>
              <a:gd name="connsiteY13" fmla="*/ 5003507 h 5785077"/>
              <a:gd name="connsiteX14" fmla="*/ 7106728 w 7888226"/>
              <a:gd name="connsiteY14" fmla="*/ 5569597 h 5785077"/>
              <a:gd name="connsiteX15" fmla="*/ 6310606 w 7888226"/>
              <a:gd name="connsiteY15" fmla="*/ 5785077 h 5785077"/>
              <a:gd name="connsiteX16" fmla="*/ 1840593 w 7888226"/>
              <a:gd name="connsiteY16" fmla="*/ 5785077 h 5785077"/>
              <a:gd name="connsiteX17" fmla="*/ 912383 w 7888226"/>
              <a:gd name="connsiteY17" fmla="*/ 5533379 h 5785077"/>
              <a:gd name="connsiteX18" fmla="*/ 251682 w 7888226"/>
              <a:gd name="connsiteY18" fmla="*/ 4872637 h 5785077"/>
              <a:gd name="connsiteX19" fmla="*/ 0 w 7888226"/>
              <a:gd name="connsiteY19" fmla="*/ 3944370 h 5785077"/>
              <a:gd name="connsiteX20" fmla="*/ 295810 w 7888226"/>
              <a:gd name="connsiteY20" fmla="*/ 2945951 h 5785077"/>
              <a:gd name="connsiteX21" fmla="*/ 1059985 w 7888226"/>
              <a:gd name="connsiteY21" fmla="*/ 2280339 h 5785077"/>
              <a:gd name="connsiteX22" fmla="*/ 1054336 w 7888226"/>
              <a:gd name="connsiteY22" fmla="*/ 2192001 h 5785077"/>
              <a:gd name="connsiteX23" fmla="*/ 1051768 w 7888226"/>
              <a:gd name="connsiteY23" fmla="*/ 2103664 h 5785077"/>
              <a:gd name="connsiteX24" fmla="*/ 1338751 w 7888226"/>
              <a:gd name="connsiteY24" fmla="*/ 1041484 h 5785077"/>
              <a:gd name="connsiteX25" fmla="*/ 2093188 w 7888226"/>
              <a:gd name="connsiteY25" fmla="*/ 287001 h 5785077"/>
              <a:gd name="connsiteX26" fmla="*/ 3155304 w 7888226"/>
              <a:gd name="connsiteY26" fmla="*/ 0 h 578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88226" h="5785077">
                <a:moveTo>
                  <a:pt x="3155304" y="0"/>
                </a:moveTo>
                <a:cubicBezTo>
                  <a:pt x="3601328" y="6420"/>
                  <a:pt x="3996256" y="128140"/>
                  <a:pt x="4340082" y="365162"/>
                </a:cubicBezTo>
                <a:cubicBezTo>
                  <a:pt x="4683910" y="602184"/>
                  <a:pt x="4938122" y="915987"/>
                  <a:pt x="5102717" y="1306572"/>
                </a:cubicBezTo>
                <a:cubicBezTo>
                  <a:pt x="5193788" y="1225853"/>
                  <a:pt x="5297184" y="1163367"/>
                  <a:pt x="5412906" y="1119112"/>
                </a:cubicBezTo>
                <a:cubicBezTo>
                  <a:pt x="5528628" y="1074858"/>
                  <a:pt x="5652567" y="1052431"/>
                  <a:pt x="5784723" y="1051832"/>
                </a:cubicBezTo>
                <a:cubicBezTo>
                  <a:pt x="5980078" y="1054089"/>
                  <a:pt x="6156792" y="1102075"/>
                  <a:pt x="6314867" y="1195790"/>
                </a:cubicBezTo>
                <a:cubicBezTo>
                  <a:pt x="6472942" y="1289503"/>
                  <a:pt x="6598834" y="1415403"/>
                  <a:pt x="6692542" y="1573487"/>
                </a:cubicBezTo>
                <a:cubicBezTo>
                  <a:pt x="6786250" y="1731571"/>
                  <a:pt x="6834234" y="1908297"/>
                  <a:pt x="6836490" y="2103664"/>
                </a:cubicBezTo>
                <a:cubicBezTo>
                  <a:pt x="6836148" y="2208693"/>
                  <a:pt x="6821426" y="2308843"/>
                  <a:pt x="6792324" y="2404114"/>
                </a:cubicBezTo>
                <a:cubicBezTo>
                  <a:pt x="6763223" y="2499385"/>
                  <a:pt x="6721796" y="2588236"/>
                  <a:pt x="6668044" y="2670667"/>
                </a:cubicBezTo>
                <a:cubicBezTo>
                  <a:pt x="6902986" y="2727530"/>
                  <a:pt x="7111908" y="2829284"/>
                  <a:pt x="7294805" y="2975930"/>
                </a:cubicBezTo>
                <a:cubicBezTo>
                  <a:pt x="7477702" y="3122576"/>
                  <a:pt x="7621798" y="3301635"/>
                  <a:pt x="7727092" y="3513107"/>
                </a:cubicBezTo>
                <a:cubicBezTo>
                  <a:pt x="7832385" y="3724579"/>
                  <a:pt x="7886096" y="3955986"/>
                  <a:pt x="7888226" y="4207328"/>
                </a:cubicBezTo>
                <a:cubicBezTo>
                  <a:pt x="7884879" y="4501025"/>
                  <a:pt x="7813060" y="4766419"/>
                  <a:pt x="7672768" y="5003507"/>
                </a:cubicBezTo>
                <a:cubicBezTo>
                  <a:pt x="7532477" y="5240595"/>
                  <a:pt x="7343797" y="5429292"/>
                  <a:pt x="7106728" y="5569597"/>
                </a:cubicBezTo>
                <a:cubicBezTo>
                  <a:pt x="6869660" y="5709902"/>
                  <a:pt x="6604286" y="5781729"/>
                  <a:pt x="6310606" y="5785077"/>
                </a:cubicBezTo>
                <a:lnTo>
                  <a:pt x="1840593" y="5785077"/>
                </a:lnTo>
                <a:cubicBezTo>
                  <a:pt x="1498399" y="5781145"/>
                  <a:pt x="1188995" y="5697246"/>
                  <a:pt x="912383" y="5533379"/>
                </a:cubicBezTo>
                <a:cubicBezTo>
                  <a:pt x="635773" y="5369513"/>
                  <a:pt x="415538" y="5149265"/>
                  <a:pt x="251682" y="4872637"/>
                </a:cubicBezTo>
                <a:cubicBezTo>
                  <a:pt x="87825" y="4596008"/>
                  <a:pt x="3931" y="4286586"/>
                  <a:pt x="0" y="3944370"/>
                </a:cubicBezTo>
                <a:cubicBezTo>
                  <a:pt x="5135" y="3571504"/>
                  <a:pt x="103739" y="3238698"/>
                  <a:pt x="295810" y="2945951"/>
                </a:cubicBezTo>
                <a:cubicBezTo>
                  <a:pt x="487880" y="2653205"/>
                  <a:pt x="742605" y="2431334"/>
                  <a:pt x="1059985" y="2280339"/>
                </a:cubicBezTo>
                <a:cubicBezTo>
                  <a:pt x="1057844" y="2251407"/>
                  <a:pt x="1055961" y="2221961"/>
                  <a:pt x="1054336" y="2192001"/>
                </a:cubicBezTo>
                <a:cubicBezTo>
                  <a:pt x="1052709" y="2162042"/>
                  <a:pt x="1051854" y="2132596"/>
                  <a:pt x="1051768" y="2103664"/>
                </a:cubicBezTo>
                <a:cubicBezTo>
                  <a:pt x="1056205" y="1711636"/>
                  <a:pt x="1151866" y="1357576"/>
                  <a:pt x="1338751" y="1041484"/>
                </a:cubicBezTo>
                <a:cubicBezTo>
                  <a:pt x="1525637" y="725391"/>
                  <a:pt x="1777116" y="473897"/>
                  <a:pt x="2093188" y="287001"/>
                </a:cubicBezTo>
                <a:cubicBezTo>
                  <a:pt x="2409261" y="100106"/>
                  <a:pt x="2763300" y="4438"/>
                  <a:pt x="31553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380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7EEBF3C-77D5-4EA8-A482-996E9159C0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4350" y="476250"/>
            <a:ext cx="4953000" cy="5886450"/>
          </a:xfrm>
          <a:custGeom>
            <a:avLst/>
            <a:gdLst>
              <a:gd name="connsiteX0" fmla="*/ 0 w 4953000"/>
              <a:gd name="connsiteY0" fmla="*/ 0 h 5886450"/>
              <a:gd name="connsiteX1" fmla="*/ 4953000 w 4953000"/>
              <a:gd name="connsiteY1" fmla="*/ 0 h 5886450"/>
              <a:gd name="connsiteX2" fmla="*/ 4953000 w 4953000"/>
              <a:gd name="connsiteY2" fmla="*/ 5886450 h 5886450"/>
              <a:gd name="connsiteX3" fmla="*/ 0 w 4953000"/>
              <a:gd name="connsiteY3" fmla="*/ 5886450 h 58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0" h="5886450">
                <a:moveTo>
                  <a:pt x="0" y="0"/>
                </a:moveTo>
                <a:lnTo>
                  <a:pt x="4953000" y="0"/>
                </a:lnTo>
                <a:lnTo>
                  <a:pt x="4953000" y="5886450"/>
                </a:lnTo>
                <a:lnTo>
                  <a:pt x="0" y="5886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18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220055E-130A-485C-B8F1-95FA913989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8950" y="0"/>
            <a:ext cx="5353050" cy="6858000"/>
          </a:xfrm>
          <a:custGeom>
            <a:avLst/>
            <a:gdLst>
              <a:gd name="connsiteX0" fmla="*/ 0 w 5353050"/>
              <a:gd name="connsiteY0" fmla="*/ 0 h 6858000"/>
              <a:gd name="connsiteX1" fmla="*/ 5353050 w 5353050"/>
              <a:gd name="connsiteY1" fmla="*/ 0 h 6858000"/>
              <a:gd name="connsiteX2" fmla="*/ 5353050 w 5353050"/>
              <a:gd name="connsiteY2" fmla="*/ 6858000 h 6858000"/>
              <a:gd name="connsiteX3" fmla="*/ 0 w 5353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50" h="6858000">
                <a:moveTo>
                  <a:pt x="0" y="0"/>
                </a:moveTo>
                <a:lnTo>
                  <a:pt x="5353050" y="0"/>
                </a:lnTo>
                <a:lnTo>
                  <a:pt x="53530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65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FA727D0-FC48-4B53-B1A1-4BEABB7949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40930" y="0"/>
            <a:ext cx="9051071" cy="6858000"/>
          </a:xfrm>
          <a:custGeom>
            <a:avLst/>
            <a:gdLst>
              <a:gd name="connsiteX0" fmla="*/ 0 w 9051071"/>
              <a:gd name="connsiteY0" fmla="*/ 0 h 6858000"/>
              <a:gd name="connsiteX1" fmla="*/ 9051071 w 9051071"/>
              <a:gd name="connsiteY1" fmla="*/ 0 h 6858000"/>
              <a:gd name="connsiteX2" fmla="*/ 9051071 w 9051071"/>
              <a:gd name="connsiteY2" fmla="*/ 6858000 h 6858000"/>
              <a:gd name="connsiteX3" fmla="*/ 0 w 90510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51071" h="6858000">
                <a:moveTo>
                  <a:pt x="0" y="0"/>
                </a:moveTo>
                <a:lnTo>
                  <a:pt x="9051071" y="0"/>
                </a:lnTo>
                <a:lnTo>
                  <a:pt x="90510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059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277DC138-52EE-4FCA-8EA6-F01434620C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37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5DFF930C-209E-4B62-83FC-9B4945FD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92330" y="476071"/>
            <a:ext cx="7026366" cy="5878283"/>
          </a:xfrm>
          <a:custGeom>
            <a:avLst/>
            <a:gdLst>
              <a:gd name="connsiteX0" fmla="*/ 2612571 w 4733108"/>
              <a:gd name="connsiteY0" fmla="*/ 5302427 h 5384071"/>
              <a:gd name="connsiteX1" fmla="*/ 3944982 w 4733108"/>
              <a:gd name="connsiteY1" fmla="*/ 5302427 h 5384071"/>
              <a:gd name="connsiteX2" fmla="*/ 3944982 w 4733108"/>
              <a:gd name="connsiteY2" fmla="*/ 5384071 h 5384071"/>
              <a:gd name="connsiteX3" fmla="*/ 2612571 w 4733108"/>
              <a:gd name="connsiteY3" fmla="*/ 5384071 h 5384071"/>
              <a:gd name="connsiteX4" fmla="*/ 0 w 4733108"/>
              <a:gd name="connsiteY4" fmla="*/ 5104309 h 5384071"/>
              <a:gd name="connsiteX5" fmla="*/ 1105988 w 4733108"/>
              <a:gd name="connsiteY5" fmla="*/ 5104309 h 5384071"/>
              <a:gd name="connsiteX6" fmla="*/ 1105988 w 4733108"/>
              <a:gd name="connsiteY6" fmla="*/ 5384070 h 5384071"/>
              <a:gd name="connsiteX7" fmla="*/ 0 w 4733108"/>
              <a:gd name="connsiteY7" fmla="*/ 5384070 h 5384071"/>
              <a:gd name="connsiteX8" fmla="*/ 2612572 w 4733108"/>
              <a:gd name="connsiteY8" fmla="*/ 4946464 h 5384071"/>
              <a:gd name="connsiteX9" fmla="*/ 3944983 w 4733108"/>
              <a:gd name="connsiteY9" fmla="*/ 4946464 h 5384071"/>
              <a:gd name="connsiteX10" fmla="*/ 3944983 w 4733108"/>
              <a:gd name="connsiteY10" fmla="*/ 5226225 h 5384071"/>
              <a:gd name="connsiteX11" fmla="*/ 2612572 w 4733108"/>
              <a:gd name="connsiteY11" fmla="*/ 5226225 h 5384071"/>
              <a:gd name="connsiteX12" fmla="*/ 1332411 w 4733108"/>
              <a:gd name="connsiteY12" fmla="*/ 3348443 h 5384071"/>
              <a:gd name="connsiteX13" fmla="*/ 1332411 w 4733108"/>
              <a:gd name="connsiteY13" fmla="*/ 3633647 h 5384071"/>
              <a:gd name="connsiteX14" fmla="*/ 1332413 w 4733108"/>
              <a:gd name="connsiteY14" fmla="*/ 3633647 h 5384071"/>
              <a:gd name="connsiteX15" fmla="*/ 1332413 w 4733108"/>
              <a:gd name="connsiteY15" fmla="*/ 3348443 h 5384071"/>
              <a:gd name="connsiteX16" fmla="*/ 47356 w 4733108"/>
              <a:gd name="connsiteY16" fmla="*/ 1839685 h 5384071"/>
              <a:gd name="connsiteX17" fmla="*/ 327117 w 4733108"/>
              <a:gd name="connsiteY17" fmla="*/ 1839685 h 5384071"/>
              <a:gd name="connsiteX18" fmla="*/ 327117 w 4733108"/>
              <a:gd name="connsiteY18" fmla="*/ 2945673 h 5384071"/>
              <a:gd name="connsiteX19" fmla="*/ 47356 w 4733108"/>
              <a:gd name="connsiteY19" fmla="*/ 2945673 h 5384071"/>
              <a:gd name="connsiteX20" fmla="*/ 187237 w 4733108"/>
              <a:gd name="connsiteY20" fmla="*/ 0 h 5384071"/>
              <a:gd name="connsiteX21" fmla="*/ 1519648 w 4733108"/>
              <a:gd name="connsiteY21" fmla="*/ 0 h 5384071"/>
              <a:gd name="connsiteX22" fmla="*/ 1519648 w 4733108"/>
              <a:gd name="connsiteY22" fmla="*/ 361404 h 5384071"/>
              <a:gd name="connsiteX23" fmla="*/ 2664824 w 4733108"/>
              <a:gd name="connsiteY23" fmla="*/ 361404 h 5384071"/>
              <a:gd name="connsiteX24" fmla="*/ 2664824 w 4733108"/>
              <a:gd name="connsiteY24" fmla="*/ 722809 h 5384071"/>
              <a:gd name="connsiteX25" fmla="*/ 3810001 w 4733108"/>
              <a:gd name="connsiteY25" fmla="*/ 722809 h 5384071"/>
              <a:gd name="connsiteX26" fmla="*/ 3810001 w 4733108"/>
              <a:gd name="connsiteY26" fmla="*/ 999307 h 5384071"/>
              <a:gd name="connsiteX27" fmla="*/ 4511041 w 4733108"/>
              <a:gd name="connsiteY27" fmla="*/ 999307 h 5384071"/>
              <a:gd name="connsiteX28" fmla="*/ 4511041 w 4733108"/>
              <a:gd name="connsiteY28" fmla="*/ 1665515 h 5384071"/>
              <a:gd name="connsiteX29" fmla="*/ 3810001 w 4733108"/>
              <a:gd name="connsiteY29" fmla="*/ 1665515 h 5384071"/>
              <a:gd name="connsiteX30" fmla="*/ 3810001 w 4733108"/>
              <a:gd name="connsiteY30" fmla="*/ 1713410 h 5384071"/>
              <a:gd name="connsiteX31" fmla="*/ 4733108 w 4733108"/>
              <a:gd name="connsiteY31" fmla="*/ 1713410 h 5384071"/>
              <a:gd name="connsiteX32" fmla="*/ 4733108 w 4733108"/>
              <a:gd name="connsiteY32" fmla="*/ 1993171 h 5384071"/>
              <a:gd name="connsiteX33" fmla="*/ 3810001 w 4733108"/>
              <a:gd name="connsiteY33" fmla="*/ 1993171 h 5384071"/>
              <a:gd name="connsiteX34" fmla="*/ 3810001 w 4733108"/>
              <a:gd name="connsiteY34" fmla="*/ 2012768 h 5384071"/>
              <a:gd name="connsiteX35" fmla="*/ 4611190 w 4733108"/>
              <a:gd name="connsiteY35" fmla="*/ 2012768 h 5384071"/>
              <a:gd name="connsiteX36" fmla="*/ 4611190 w 4733108"/>
              <a:gd name="connsiteY36" fmla="*/ 2292529 h 5384071"/>
              <a:gd name="connsiteX37" fmla="*/ 3810000 w 4733108"/>
              <a:gd name="connsiteY37" fmla="*/ 2292529 h 5384071"/>
              <a:gd name="connsiteX38" fmla="*/ 3810000 w 4733108"/>
              <a:gd name="connsiteY38" fmla="*/ 2320830 h 5384071"/>
              <a:gd name="connsiteX39" fmla="*/ 4511041 w 4733108"/>
              <a:gd name="connsiteY39" fmla="*/ 2320830 h 5384071"/>
              <a:gd name="connsiteX40" fmla="*/ 4511041 w 4733108"/>
              <a:gd name="connsiteY40" fmla="*/ 3918851 h 5384071"/>
              <a:gd name="connsiteX41" fmla="*/ 4288972 w 4733108"/>
              <a:gd name="connsiteY41" fmla="*/ 3918851 h 5384071"/>
              <a:gd name="connsiteX42" fmla="*/ 4288972 w 4733108"/>
              <a:gd name="connsiteY42" fmla="*/ 4870263 h 5384071"/>
              <a:gd name="connsiteX43" fmla="*/ 2477587 w 4733108"/>
              <a:gd name="connsiteY43" fmla="*/ 4870263 h 5384071"/>
              <a:gd name="connsiteX44" fmla="*/ 2477587 w 4733108"/>
              <a:gd name="connsiteY44" fmla="*/ 5384070 h 5384071"/>
              <a:gd name="connsiteX45" fmla="*/ 1145177 w 4733108"/>
              <a:gd name="connsiteY45" fmla="*/ 5384070 h 5384071"/>
              <a:gd name="connsiteX46" fmla="*/ 1145177 w 4733108"/>
              <a:gd name="connsiteY46" fmla="*/ 5015046 h 5384071"/>
              <a:gd name="connsiteX47" fmla="*/ 8709 w 4733108"/>
              <a:gd name="connsiteY47" fmla="*/ 5015046 h 5384071"/>
              <a:gd name="connsiteX48" fmla="*/ 8709 w 4733108"/>
              <a:gd name="connsiteY48" fmla="*/ 4933402 h 5384071"/>
              <a:gd name="connsiteX49" fmla="*/ 1145177 w 4733108"/>
              <a:gd name="connsiteY49" fmla="*/ 4933402 h 5384071"/>
              <a:gd name="connsiteX50" fmla="*/ 1145177 w 4733108"/>
              <a:gd name="connsiteY50" fmla="*/ 4870263 h 5384071"/>
              <a:gd name="connsiteX51" fmla="*/ 0 w 4733108"/>
              <a:gd name="connsiteY51" fmla="*/ 4870263 h 5384071"/>
              <a:gd name="connsiteX52" fmla="*/ 0 w 4733108"/>
              <a:gd name="connsiteY52" fmla="*/ 3119840 h 5384071"/>
              <a:gd name="connsiteX53" fmla="*/ 374470 w 4733108"/>
              <a:gd name="connsiteY53" fmla="*/ 3119840 h 5384071"/>
              <a:gd name="connsiteX54" fmla="*/ 374470 w 4733108"/>
              <a:gd name="connsiteY54" fmla="*/ 1750421 h 5384071"/>
              <a:gd name="connsiteX55" fmla="*/ 187237 w 4733108"/>
              <a:gd name="connsiteY55" fmla="*/ 1750421 h 538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733108" h="5384071">
                <a:moveTo>
                  <a:pt x="2612571" y="5302427"/>
                </a:moveTo>
                <a:lnTo>
                  <a:pt x="3944982" y="5302427"/>
                </a:lnTo>
                <a:lnTo>
                  <a:pt x="3944982" y="5384071"/>
                </a:lnTo>
                <a:lnTo>
                  <a:pt x="2612571" y="5384071"/>
                </a:lnTo>
                <a:close/>
                <a:moveTo>
                  <a:pt x="0" y="5104309"/>
                </a:moveTo>
                <a:lnTo>
                  <a:pt x="1105988" y="5104309"/>
                </a:lnTo>
                <a:lnTo>
                  <a:pt x="1105988" y="5384070"/>
                </a:lnTo>
                <a:lnTo>
                  <a:pt x="0" y="5384070"/>
                </a:lnTo>
                <a:close/>
                <a:moveTo>
                  <a:pt x="2612572" y="4946464"/>
                </a:moveTo>
                <a:lnTo>
                  <a:pt x="3944983" y="4946464"/>
                </a:lnTo>
                <a:lnTo>
                  <a:pt x="3944983" y="5226225"/>
                </a:lnTo>
                <a:lnTo>
                  <a:pt x="2612572" y="5226225"/>
                </a:lnTo>
                <a:close/>
                <a:moveTo>
                  <a:pt x="1332411" y="3348443"/>
                </a:moveTo>
                <a:lnTo>
                  <a:pt x="1332411" y="3633647"/>
                </a:lnTo>
                <a:lnTo>
                  <a:pt x="1332413" y="3633647"/>
                </a:lnTo>
                <a:lnTo>
                  <a:pt x="1332413" y="3348443"/>
                </a:lnTo>
                <a:close/>
                <a:moveTo>
                  <a:pt x="47356" y="1839685"/>
                </a:moveTo>
                <a:lnTo>
                  <a:pt x="327117" y="1839685"/>
                </a:lnTo>
                <a:lnTo>
                  <a:pt x="327117" y="2945673"/>
                </a:lnTo>
                <a:lnTo>
                  <a:pt x="47356" y="2945673"/>
                </a:lnTo>
                <a:close/>
                <a:moveTo>
                  <a:pt x="187237" y="0"/>
                </a:moveTo>
                <a:lnTo>
                  <a:pt x="1519648" y="0"/>
                </a:lnTo>
                <a:lnTo>
                  <a:pt x="1519648" y="361404"/>
                </a:lnTo>
                <a:lnTo>
                  <a:pt x="2664824" y="361404"/>
                </a:lnTo>
                <a:lnTo>
                  <a:pt x="2664824" y="722809"/>
                </a:lnTo>
                <a:lnTo>
                  <a:pt x="3810001" y="722809"/>
                </a:lnTo>
                <a:lnTo>
                  <a:pt x="3810001" y="999307"/>
                </a:lnTo>
                <a:lnTo>
                  <a:pt x="4511041" y="999307"/>
                </a:lnTo>
                <a:lnTo>
                  <a:pt x="4511041" y="1665515"/>
                </a:lnTo>
                <a:lnTo>
                  <a:pt x="3810001" y="1665515"/>
                </a:lnTo>
                <a:lnTo>
                  <a:pt x="3810001" y="1713410"/>
                </a:lnTo>
                <a:lnTo>
                  <a:pt x="4733108" y="1713410"/>
                </a:lnTo>
                <a:lnTo>
                  <a:pt x="4733108" y="1993171"/>
                </a:lnTo>
                <a:lnTo>
                  <a:pt x="3810001" y="1993171"/>
                </a:lnTo>
                <a:lnTo>
                  <a:pt x="3810001" y="2012768"/>
                </a:lnTo>
                <a:lnTo>
                  <a:pt x="4611190" y="2012768"/>
                </a:lnTo>
                <a:lnTo>
                  <a:pt x="4611190" y="2292529"/>
                </a:lnTo>
                <a:lnTo>
                  <a:pt x="3810000" y="2292529"/>
                </a:lnTo>
                <a:lnTo>
                  <a:pt x="3810000" y="2320830"/>
                </a:lnTo>
                <a:lnTo>
                  <a:pt x="4511041" y="2320830"/>
                </a:lnTo>
                <a:lnTo>
                  <a:pt x="4511041" y="3918851"/>
                </a:lnTo>
                <a:lnTo>
                  <a:pt x="4288972" y="3918851"/>
                </a:lnTo>
                <a:lnTo>
                  <a:pt x="4288972" y="4870263"/>
                </a:lnTo>
                <a:lnTo>
                  <a:pt x="2477587" y="4870263"/>
                </a:lnTo>
                <a:lnTo>
                  <a:pt x="2477587" y="5384070"/>
                </a:lnTo>
                <a:lnTo>
                  <a:pt x="1145177" y="5384070"/>
                </a:lnTo>
                <a:lnTo>
                  <a:pt x="1145177" y="5015046"/>
                </a:lnTo>
                <a:lnTo>
                  <a:pt x="8709" y="5015046"/>
                </a:lnTo>
                <a:lnTo>
                  <a:pt x="8709" y="4933402"/>
                </a:lnTo>
                <a:lnTo>
                  <a:pt x="1145177" y="4933402"/>
                </a:lnTo>
                <a:lnTo>
                  <a:pt x="1145177" y="4870263"/>
                </a:lnTo>
                <a:lnTo>
                  <a:pt x="0" y="4870263"/>
                </a:lnTo>
                <a:lnTo>
                  <a:pt x="0" y="3119840"/>
                </a:lnTo>
                <a:lnTo>
                  <a:pt x="374470" y="3119840"/>
                </a:lnTo>
                <a:lnTo>
                  <a:pt x="374470" y="1750421"/>
                </a:lnTo>
                <a:lnTo>
                  <a:pt x="187237" y="1750421"/>
                </a:lnTo>
                <a:close/>
              </a:path>
            </a:pathLst>
          </a:custGeom>
          <a:ln>
            <a:solidFill>
              <a:schemeClr val="bg1"/>
            </a:solidFill>
          </a:ln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20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29BDD92-9A7D-4524-AB78-C36EAF9C9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1718097"/>
          </a:xfrm>
          <a:custGeom>
            <a:avLst/>
            <a:gdLst>
              <a:gd name="connsiteX0" fmla="*/ 0 w 12192000"/>
              <a:gd name="connsiteY0" fmla="*/ 0 h 1718097"/>
              <a:gd name="connsiteX1" fmla="*/ 12192000 w 12192000"/>
              <a:gd name="connsiteY1" fmla="*/ 0 h 1718097"/>
              <a:gd name="connsiteX2" fmla="*/ 12192000 w 12192000"/>
              <a:gd name="connsiteY2" fmla="*/ 1718097 h 1718097"/>
              <a:gd name="connsiteX3" fmla="*/ 0 w 12192000"/>
              <a:gd name="connsiteY3" fmla="*/ 1718097 h 171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718097">
                <a:moveTo>
                  <a:pt x="0" y="0"/>
                </a:moveTo>
                <a:lnTo>
                  <a:pt x="12192000" y="0"/>
                </a:lnTo>
                <a:lnTo>
                  <a:pt x="12192000" y="1718097"/>
                </a:lnTo>
                <a:lnTo>
                  <a:pt x="0" y="1718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01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A31EEFEF-B864-4831-BE4F-789D7258D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14400"/>
            <a:ext cx="6724649" cy="5448300"/>
          </a:xfrm>
          <a:custGeom>
            <a:avLst/>
            <a:gdLst>
              <a:gd name="connsiteX0" fmla="*/ 5695950 w 8226425"/>
              <a:gd name="connsiteY0" fmla="*/ 4457700 h 5448300"/>
              <a:gd name="connsiteX1" fmla="*/ 6122987 w 8226425"/>
              <a:gd name="connsiteY1" fmla="*/ 4457700 h 5448300"/>
              <a:gd name="connsiteX2" fmla="*/ 6618287 w 8226425"/>
              <a:gd name="connsiteY2" fmla="*/ 4953000 h 5448300"/>
              <a:gd name="connsiteX3" fmla="*/ 6122987 w 8226425"/>
              <a:gd name="connsiteY3" fmla="*/ 5448300 h 5448300"/>
              <a:gd name="connsiteX4" fmla="*/ 5695950 w 8226425"/>
              <a:gd name="connsiteY4" fmla="*/ 5448300 h 5448300"/>
              <a:gd name="connsiteX5" fmla="*/ 5200650 w 8226425"/>
              <a:gd name="connsiteY5" fmla="*/ 4953000 h 5448300"/>
              <a:gd name="connsiteX6" fmla="*/ 5695950 w 8226425"/>
              <a:gd name="connsiteY6" fmla="*/ 4457700 h 5448300"/>
              <a:gd name="connsiteX7" fmla="*/ 495300 w 8226425"/>
              <a:gd name="connsiteY7" fmla="*/ 4457700 h 5448300"/>
              <a:gd name="connsiteX8" fmla="*/ 4568825 w 8226425"/>
              <a:gd name="connsiteY8" fmla="*/ 4457700 h 5448300"/>
              <a:gd name="connsiteX9" fmla="*/ 5064125 w 8226425"/>
              <a:gd name="connsiteY9" fmla="*/ 4953000 h 5448300"/>
              <a:gd name="connsiteX10" fmla="*/ 4568825 w 8226425"/>
              <a:gd name="connsiteY10" fmla="*/ 5448300 h 5448300"/>
              <a:gd name="connsiteX11" fmla="*/ 495300 w 8226425"/>
              <a:gd name="connsiteY11" fmla="*/ 5448300 h 5448300"/>
              <a:gd name="connsiteX12" fmla="*/ 0 w 8226425"/>
              <a:gd name="connsiteY12" fmla="*/ 4953000 h 5448300"/>
              <a:gd name="connsiteX13" fmla="*/ 495300 w 8226425"/>
              <a:gd name="connsiteY13" fmla="*/ 4457700 h 5448300"/>
              <a:gd name="connsiteX14" fmla="*/ 1805780 w 8226425"/>
              <a:gd name="connsiteY14" fmla="*/ 3390900 h 5448300"/>
              <a:gd name="connsiteX15" fmla="*/ 5879305 w 8226425"/>
              <a:gd name="connsiteY15" fmla="*/ 3390900 h 5448300"/>
              <a:gd name="connsiteX16" fmla="*/ 6374605 w 8226425"/>
              <a:gd name="connsiteY16" fmla="*/ 3886200 h 5448300"/>
              <a:gd name="connsiteX17" fmla="*/ 5879305 w 8226425"/>
              <a:gd name="connsiteY17" fmla="*/ 4381500 h 5448300"/>
              <a:gd name="connsiteX18" fmla="*/ 1805780 w 8226425"/>
              <a:gd name="connsiteY18" fmla="*/ 4381500 h 5448300"/>
              <a:gd name="connsiteX19" fmla="*/ 1310480 w 8226425"/>
              <a:gd name="connsiteY19" fmla="*/ 3886200 h 5448300"/>
              <a:gd name="connsiteX20" fmla="*/ 1805780 w 8226425"/>
              <a:gd name="connsiteY20" fmla="*/ 3390900 h 5448300"/>
              <a:gd name="connsiteX21" fmla="*/ 1139826 w 8226425"/>
              <a:gd name="connsiteY21" fmla="*/ 2000250 h 5448300"/>
              <a:gd name="connsiteX22" fmla="*/ 7235825 w 8226425"/>
              <a:gd name="connsiteY22" fmla="*/ 2000250 h 5448300"/>
              <a:gd name="connsiteX23" fmla="*/ 7883525 w 8226425"/>
              <a:gd name="connsiteY23" fmla="*/ 2647950 h 5448300"/>
              <a:gd name="connsiteX24" fmla="*/ 7235825 w 8226425"/>
              <a:gd name="connsiteY24" fmla="*/ 3295650 h 5448300"/>
              <a:gd name="connsiteX25" fmla="*/ 1139826 w 8226425"/>
              <a:gd name="connsiteY25" fmla="*/ 3295650 h 5448300"/>
              <a:gd name="connsiteX26" fmla="*/ 492125 w 8226425"/>
              <a:gd name="connsiteY26" fmla="*/ 2647950 h 5448300"/>
              <a:gd name="connsiteX27" fmla="*/ 1139826 w 8226425"/>
              <a:gd name="connsiteY27" fmla="*/ 2000250 h 5448300"/>
              <a:gd name="connsiteX28" fmla="*/ 4743450 w 8226425"/>
              <a:gd name="connsiteY28" fmla="*/ 1066800 h 5448300"/>
              <a:gd name="connsiteX29" fmla="*/ 7807325 w 8226425"/>
              <a:gd name="connsiteY29" fmla="*/ 1066800 h 5448300"/>
              <a:gd name="connsiteX30" fmla="*/ 8226425 w 8226425"/>
              <a:gd name="connsiteY30" fmla="*/ 1485900 h 5448300"/>
              <a:gd name="connsiteX31" fmla="*/ 7807325 w 8226425"/>
              <a:gd name="connsiteY31" fmla="*/ 1905000 h 5448300"/>
              <a:gd name="connsiteX32" fmla="*/ 4743450 w 8226425"/>
              <a:gd name="connsiteY32" fmla="*/ 1905000 h 5448300"/>
              <a:gd name="connsiteX33" fmla="*/ 4324350 w 8226425"/>
              <a:gd name="connsiteY33" fmla="*/ 1485900 h 5448300"/>
              <a:gd name="connsiteX34" fmla="*/ 4743450 w 8226425"/>
              <a:gd name="connsiteY34" fmla="*/ 1066800 h 5448300"/>
              <a:gd name="connsiteX35" fmla="*/ 704851 w 8226425"/>
              <a:gd name="connsiteY35" fmla="*/ 1066800 h 5448300"/>
              <a:gd name="connsiteX36" fmla="*/ 3768726 w 8226425"/>
              <a:gd name="connsiteY36" fmla="*/ 1066800 h 5448300"/>
              <a:gd name="connsiteX37" fmla="*/ 4187825 w 8226425"/>
              <a:gd name="connsiteY37" fmla="*/ 1485900 h 5448300"/>
              <a:gd name="connsiteX38" fmla="*/ 3768726 w 8226425"/>
              <a:gd name="connsiteY38" fmla="*/ 1905000 h 5448300"/>
              <a:gd name="connsiteX39" fmla="*/ 704851 w 8226425"/>
              <a:gd name="connsiteY39" fmla="*/ 1905000 h 5448300"/>
              <a:gd name="connsiteX40" fmla="*/ 285751 w 8226425"/>
              <a:gd name="connsiteY40" fmla="*/ 1485900 h 5448300"/>
              <a:gd name="connsiteX41" fmla="*/ 704851 w 8226425"/>
              <a:gd name="connsiteY41" fmla="*/ 1066800 h 5448300"/>
              <a:gd name="connsiteX42" fmla="*/ 1562101 w 8226425"/>
              <a:gd name="connsiteY42" fmla="*/ 0 h 5448300"/>
              <a:gd name="connsiteX43" fmla="*/ 6122987 w 8226425"/>
              <a:gd name="connsiteY43" fmla="*/ 0 h 5448300"/>
              <a:gd name="connsiteX44" fmla="*/ 6618287 w 8226425"/>
              <a:gd name="connsiteY44" fmla="*/ 495300 h 5448300"/>
              <a:gd name="connsiteX45" fmla="*/ 6122987 w 8226425"/>
              <a:gd name="connsiteY45" fmla="*/ 990601 h 5448300"/>
              <a:gd name="connsiteX46" fmla="*/ 1562101 w 8226425"/>
              <a:gd name="connsiteY46" fmla="*/ 990601 h 5448300"/>
              <a:gd name="connsiteX47" fmla="*/ 1066801 w 8226425"/>
              <a:gd name="connsiteY47" fmla="*/ 495300 h 5448300"/>
              <a:gd name="connsiteX48" fmla="*/ 1562101 w 8226425"/>
              <a:gd name="connsiteY48" fmla="*/ 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226425" h="5448300">
                <a:moveTo>
                  <a:pt x="5695950" y="4457700"/>
                </a:moveTo>
                <a:lnTo>
                  <a:pt x="6122987" y="4457700"/>
                </a:lnTo>
                <a:cubicBezTo>
                  <a:pt x="6396534" y="4457700"/>
                  <a:pt x="6618287" y="4679453"/>
                  <a:pt x="6618287" y="4953000"/>
                </a:cubicBezTo>
                <a:cubicBezTo>
                  <a:pt x="6618287" y="5226547"/>
                  <a:pt x="6396534" y="5448300"/>
                  <a:pt x="6122987" y="5448300"/>
                </a:cubicBezTo>
                <a:lnTo>
                  <a:pt x="5695950" y="5448300"/>
                </a:lnTo>
                <a:cubicBezTo>
                  <a:pt x="5422403" y="5448300"/>
                  <a:pt x="5200650" y="5226547"/>
                  <a:pt x="5200650" y="4953000"/>
                </a:cubicBezTo>
                <a:cubicBezTo>
                  <a:pt x="5200650" y="4679453"/>
                  <a:pt x="5422403" y="4457700"/>
                  <a:pt x="5695950" y="4457700"/>
                </a:cubicBezTo>
                <a:close/>
                <a:moveTo>
                  <a:pt x="495300" y="4457700"/>
                </a:moveTo>
                <a:lnTo>
                  <a:pt x="4568825" y="4457700"/>
                </a:lnTo>
                <a:cubicBezTo>
                  <a:pt x="4842372" y="4457700"/>
                  <a:pt x="5064125" y="4679453"/>
                  <a:pt x="5064125" y="4953000"/>
                </a:cubicBezTo>
                <a:cubicBezTo>
                  <a:pt x="5064125" y="5226547"/>
                  <a:pt x="4842372" y="5448300"/>
                  <a:pt x="4568825" y="5448300"/>
                </a:cubicBezTo>
                <a:lnTo>
                  <a:pt x="495300" y="5448300"/>
                </a:lnTo>
                <a:cubicBezTo>
                  <a:pt x="221753" y="5448300"/>
                  <a:pt x="0" y="5226547"/>
                  <a:pt x="0" y="4953000"/>
                </a:cubicBezTo>
                <a:cubicBezTo>
                  <a:pt x="0" y="4679453"/>
                  <a:pt x="221753" y="4457700"/>
                  <a:pt x="495300" y="4457700"/>
                </a:cubicBezTo>
                <a:close/>
                <a:moveTo>
                  <a:pt x="1805780" y="3390900"/>
                </a:moveTo>
                <a:lnTo>
                  <a:pt x="5879305" y="3390900"/>
                </a:lnTo>
                <a:cubicBezTo>
                  <a:pt x="6152852" y="3390900"/>
                  <a:pt x="6374605" y="3612653"/>
                  <a:pt x="6374605" y="3886200"/>
                </a:cubicBezTo>
                <a:cubicBezTo>
                  <a:pt x="6374605" y="4159747"/>
                  <a:pt x="6152852" y="4381500"/>
                  <a:pt x="5879305" y="4381500"/>
                </a:cubicBezTo>
                <a:lnTo>
                  <a:pt x="1805780" y="4381500"/>
                </a:lnTo>
                <a:cubicBezTo>
                  <a:pt x="1532233" y="4381500"/>
                  <a:pt x="1310480" y="4159747"/>
                  <a:pt x="1310480" y="3886200"/>
                </a:cubicBezTo>
                <a:cubicBezTo>
                  <a:pt x="1310480" y="3612653"/>
                  <a:pt x="1532233" y="3390900"/>
                  <a:pt x="1805780" y="3390900"/>
                </a:cubicBezTo>
                <a:close/>
                <a:moveTo>
                  <a:pt x="1139826" y="2000250"/>
                </a:moveTo>
                <a:lnTo>
                  <a:pt x="7235825" y="2000250"/>
                </a:lnTo>
                <a:cubicBezTo>
                  <a:pt x="7593540" y="2000250"/>
                  <a:pt x="7883525" y="2290235"/>
                  <a:pt x="7883525" y="2647950"/>
                </a:cubicBezTo>
                <a:cubicBezTo>
                  <a:pt x="7883525" y="3005665"/>
                  <a:pt x="7593540" y="3295650"/>
                  <a:pt x="7235825" y="3295650"/>
                </a:cubicBezTo>
                <a:lnTo>
                  <a:pt x="1139826" y="3295650"/>
                </a:lnTo>
                <a:cubicBezTo>
                  <a:pt x="782110" y="3295650"/>
                  <a:pt x="492125" y="3005665"/>
                  <a:pt x="492125" y="2647950"/>
                </a:cubicBezTo>
                <a:cubicBezTo>
                  <a:pt x="492125" y="2290235"/>
                  <a:pt x="782110" y="2000250"/>
                  <a:pt x="1139826" y="2000250"/>
                </a:cubicBezTo>
                <a:close/>
                <a:moveTo>
                  <a:pt x="4743450" y="1066800"/>
                </a:moveTo>
                <a:lnTo>
                  <a:pt x="7807325" y="1066800"/>
                </a:lnTo>
                <a:cubicBezTo>
                  <a:pt x="8038788" y="1066800"/>
                  <a:pt x="8226425" y="1254437"/>
                  <a:pt x="8226425" y="1485900"/>
                </a:cubicBezTo>
                <a:cubicBezTo>
                  <a:pt x="8226425" y="1717363"/>
                  <a:pt x="8038788" y="1905000"/>
                  <a:pt x="7807325" y="1905000"/>
                </a:cubicBezTo>
                <a:lnTo>
                  <a:pt x="4743450" y="1905000"/>
                </a:lnTo>
                <a:cubicBezTo>
                  <a:pt x="4511987" y="1905000"/>
                  <a:pt x="4324350" y="1717363"/>
                  <a:pt x="4324350" y="1485900"/>
                </a:cubicBezTo>
                <a:cubicBezTo>
                  <a:pt x="4324350" y="1254437"/>
                  <a:pt x="4511987" y="1066800"/>
                  <a:pt x="4743450" y="1066800"/>
                </a:cubicBezTo>
                <a:close/>
                <a:moveTo>
                  <a:pt x="704851" y="1066800"/>
                </a:moveTo>
                <a:lnTo>
                  <a:pt x="3768726" y="1066800"/>
                </a:lnTo>
                <a:cubicBezTo>
                  <a:pt x="4000189" y="1066800"/>
                  <a:pt x="4187825" y="1254437"/>
                  <a:pt x="4187825" y="1485900"/>
                </a:cubicBezTo>
                <a:cubicBezTo>
                  <a:pt x="4187825" y="1717363"/>
                  <a:pt x="4000189" y="1905000"/>
                  <a:pt x="3768726" y="1905000"/>
                </a:cubicBezTo>
                <a:lnTo>
                  <a:pt x="704851" y="1905000"/>
                </a:lnTo>
                <a:cubicBezTo>
                  <a:pt x="473388" y="1905000"/>
                  <a:pt x="285751" y="1717363"/>
                  <a:pt x="285751" y="1485900"/>
                </a:cubicBezTo>
                <a:cubicBezTo>
                  <a:pt x="285751" y="1254437"/>
                  <a:pt x="473388" y="1066800"/>
                  <a:pt x="704851" y="1066800"/>
                </a:cubicBezTo>
                <a:close/>
                <a:moveTo>
                  <a:pt x="1562101" y="0"/>
                </a:moveTo>
                <a:lnTo>
                  <a:pt x="6122987" y="0"/>
                </a:lnTo>
                <a:cubicBezTo>
                  <a:pt x="6396534" y="0"/>
                  <a:pt x="6618287" y="221753"/>
                  <a:pt x="6618287" y="495300"/>
                </a:cubicBezTo>
                <a:cubicBezTo>
                  <a:pt x="6618287" y="768847"/>
                  <a:pt x="6396534" y="990601"/>
                  <a:pt x="6122987" y="990601"/>
                </a:cubicBezTo>
                <a:lnTo>
                  <a:pt x="1562101" y="990601"/>
                </a:lnTo>
                <a:cubicBezTo>
                  <a:pt x="1288554" y="990601"/>
                  <a:pt x="1066801" y="768847"/>
                  <a:pt x="1066801" y="495300"/>
                </a:cubicBezTo>
                <a:cubicBezTo>
                  <a:pt x="1066801" y="221753"/>
                  <a:pt x="1288554" y="0"/>
                  <a:pt x="15621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06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96A9CF2-2ADD-45FB-8994-577D38B742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5116" y="0"/>
            <a:ext cx="3721768" cy="6858000"/>
          </a:xfrm>
          <a:custGeom>
            <a:avLst/>
            <a:gdLst>
              <a:gd name="connsiteX0" fmla="*/ 0 w 3721768"/>
              <a:gd name="connsiteY0" fmla="*/ 0 h 6858000"/>
              <a:gd name="connsiteX1" fmla="*/ 3721768 w 3721768"/>
              <a:gd name="connsiteY1" fmla="*/ 0 h 6858000"/>
              <a:gd name="connsiteX2" fmla="*/ 3721768 w 3721768"/>
              <a:gd name="connsiteY2" fmla="*/ 6858000 h 6858000"/>
              <a:gd name="connsiteX3" fmla="*/ 0 w 37217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1768" h="6858000">
                <a:moveTo>
                  <a:pt x="0" y="0"/>
                </a:moveTo>
                <a:lnTo>
                  <a:pt x="3721768" y="0"/>
                </a:lnTo>
                <a:lnTo>
                  <a:pt x="37217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D7DFF2ED-5C4C-4AFD-8B70-EC3AC5F674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462" y="118223"/>
            <a:ext cx="5958538" cy="6519727"/>
          </a:xfrm>
          <a:custGeom>
            <a:avLst/>
            <a:gdLst>
              <a:gd name="connsiteX0" fmla="*/ 811582 w 4251158"/>
              <a:gd name="connsiteY0" fmla="*/ 526 h 4937992"/>
              <a:gd name="connsiteX1" fmla="*/ 930443 w 4251158"/>
              <a:gd name="connsiteY1" fmla="*/ 13066 h 4937992"/>
              <a:gd name="connsiteX2" fmla="*/ 4251158 w 4251158"/>
              <a:gd name="connsiteY2" fmla="*/ 638707 h 4937992"/>
              <a:gd name="connsiteX3" fmla="*/ 3160295 w 4251158"/>
              <a:gd name="connsiteY3" fmla="*/ 4937992 h 4937992"/>
              <a:gd name="connsiteX4" fmla="*/ 0 w 4251158"/>
              <a:gd name="connsiteY4" fmla="*/ 3863171 h 4937992"/>
              <a:gd name="connsiteX5" fmla="*/ 811582 w 4251158"/>
              <a:gd name="connsiteY5" fmla="*/ 526 h 49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158" h="4937992">
                <a:moveTo>
                  <a:pt x="811582" y="526"/>
                </a:moveTo>
                <a:cubicBezTo>
                  <a:pt x="849246" y="1912"/>
                  <a:pt x="888834" y="6048"/>
                  <a:pt x="930443" y="13066"/>
                </a:cubicBezTo>
                <a:lnTo>
                  <a:pt x="4251158" y="638707"/>
                </a:lnTo>
                <a:cubicBezTo>
                  <a:pt x="3764547" y="2242918"/>
                  <a:pt x="4721727" y="4809655"/>
                  <a:pt x="3160295" y="4937992"/>
                </a:cubicBezTo>
                <a:lnTo>
                  <a:pt x="0" y="3863171"/>
                </a:lnTo>
                <a:cubicBezTo>
                  <a:pt x="326357" y="2557745"/>
                  <a:pt x="-355980" y="-42423"/>
                  <a:pt x="811582" y="526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44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aptop">
            <a:extLst>
              <a:ext uri="{FF2B5EF4-FFF2-40B4-BE49-F238E27FC236}">
                <a16:creationId xmlns="" xmlns:a16="http://schemas.microsoft.com/office/drawing/2014/main" id="{79B3DD4D-1793-4076-B3AD-FAAD59379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264" y="1544049"/>
            <a:ext cx="3264568" cy="3264568"/>
          </a:xfrm>
          <a:prstGeom prst="rect">
            <a:avLst/>
          </a:prstGeom>
        </p:spPr>
      </p:pic>
      <p:pic>
        <p:nvPicPr>
          <p:cNvPr id="9" name="Graphic 8" descr="Laptop">
            <a:extLst>
              <a:ext uri="{FF2B5EF4-FFF2-40B4-BE49-F238E27FC236}">
                <a16:creationId xmlns="" xmlns:a16="http://schemas.microsoft.com/office/drawing/2014/main" id="{DF3587E7-CB83-456B-99B7-80A1FF29A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90" y="1544049"/>
            <a:ext cx="3264568" cy="3264568"/>
          </a:xfrm>
          <a:prstGeom prst="rect">
            <a:avLst/>
          </a:prstGeom>
        </p:spPr>
      </p:pic>
      <p:pic>
        <p:nvPicPr>
          <p:cNvPr id="10" name="Graphic 9" descr="Laptop">
            <a:extLst>
              <a:ext uri="{FF2B5EF4-FFF2-40B4-BE49-F238E27FC236}">
                <a16:creationId xmlns="" xmlns:a16="http://schemas.microsoft.com/office/drawing/2014/main" id="{D7FA5FA7-CA3B-4C19-8C2E-30AE92946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8916" y="1544049"/>
            <a:ext cx="3264568" cy="32645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8C58613B-93FC-4278-A305-B99B3720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3" y="822162"/>
            <a:ext cx="10515600" cy="8404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FE2C6D9B-8CCB-4660-9A96-0B1569A1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265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BABEA563-D91A-4ABA-BB9D-1E4AF12C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5590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5" name="Text Placeholder 12">
            <a:extLst>
              <a:ext uri="{FF2B5EF4-FFF2-40B4-BE49-F238E27FC236}">
                <a16:creationId xmlns="" xmlns:a16="http://schemas.microsoft.com/office/drawing/2014/main" id="{DAACDE26-DFF5-4024-BCF5-54197BA3EE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7095" y="4760482"/>
            <a:ext cx="3264568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DB1F923-18B6-4347-9DC7-73C9C6C841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8600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18" name="Picture Placeholder 16">
            <a:extLst>
              <a:ext uri="{FF2B5EF4-FFF2-40B4-BE49-F238E27FC236}">
                <a16:creationId xmlns="" xmlns:a16="http://schemas.microsoft.com/office/drawing/2014/main" id="{1E961F1F-29BF-41F0-AC97-33EAB0F41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64417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19" name="Picture Placeholder 16">
            <a:extLst>
              <a:ext uri="{FF2B5EF4-FFF2-40B4-BE49-F238E27FC236}">
                <a16:creationId xmlns="" xmlns:a16="http://schemas.microsoft.com/office/drawing/2014/main" id="{62A84EE3-60C4-419D-9A35-12AAF57D71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7743" y="2381250"/>
            <a:ext cx="1966913" cy="1233488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3B4BFEC-FF13-4CDF-8367-F9B3670FCECF}"/>
              </a:ext>
            </a:extLst>
          </p:cNvPr>
          <p:cNvCxnSpPr/>
          <p:nvPr userDrawn="1"/>
        </p:nvCxnSpPr>
        <p:spPr>
          <a:xfrm>
            <a:off x="3646968" y="2997994"/>
            <a:ext cx="122274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237558CA-FA3E-4D1E-8332-A94E6748D09B}"/>
              </a:ext>
            </a:extLst>
          </p:cNvPr>
          <p:cNvCxnSpPr/>
          <p:nvPr userDrawn="1"/>
        </p:nvCxnSpPr>
        <p:spPr>
          <a:xfrm>
            <a:off x="7223051" y="2990518"/>
            <a:ext cx="1222744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2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33BC8F3-B1F0-4ACB-8FA2-749FFD9285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9950" y="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6517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00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621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4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7A64315-C643-4FFB-B19C-6D5D3243C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48125" y="0"/>
            <a:ext cx="4095750" cy="6858000"/>
          </a:xfrm>
          <a:custGeom>
            <a:avLst/>
            <a:gdLst>
              <a:gd name="connsiteX0" fmla="*/ 0 w 4095750"/>
              <a:gd name="connsiteY0" fmla="*/ 0 h 6858000"/>
              <a:gd name="connsiteX1" fmla="*/ 4095750 w 4095750"/>
              <a:gd name="connsiteY1" fmla="*/ 0 h 6858000"/>
              <a:gd name="connsiteX2" fmla="*/ 4095750 w 4095750"/>
              <a:gd name="connsiteY2" fmla="*/ 6858000 h 6858000"/>
              <a:gd name="connsiteX3" fmla="*/ 0 w 4095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6858000">
                <a:moveTo>
                  <a:pt x="0" y="0"/>
                </a:moveTo>
                <a:lnTo>
                  <a:pt x="4095750" y="0"/>
                </a:lnTo>
                <a:lnTo>
                  <a:pt x="4095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18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7F3B4526-723B-492A-B30F-9FE771294B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802" y="190502"/>
            <a:ext cx="5448301" cy="6896100"/>
          </a:xfrm>
          <a:custGeom>
            <a:avLst/>
            <a:gdLst>
              <a:gd name="connsiteX0" fmla="*/ 1485900 w 5448301"/>
              <a:gd name="connsiteY0" fmla="*/ 3385503 h 6896100"/>
              <a:gd name="connsiteX1" fmla="*/ 1905000 w 5448301"/>
              <a:gd name="connsiteY1" fmla="*/ 3804603 h 6896100"/>
              <a:gd name="connsiteX2" fmla="*/ 1905000 w 5448301"/>
              <a:gd name="connsiteY2" fmla="*/ 6237459 h 6896100"/>
              <a:gd name="connsiteX3" fmla="*/ 1485900 w 5448301"/>
              <a:gd name="connsiteY3" fmla="*/ 6656559 h 6896100"/>
              <a:gd name="connsiteX4" fmla="*/ 1066800 w 5448301"/>
              <a:gd name="connsiteY4" fmla="*/ 6237459 h 6896100"/>
              <a:gd name="connsiteX5" fmla="*/ 1066800 w 5448301"/>
              <a:gd name="connsiteY5" fmla="*/ 3804603 h 6896100"/>
              <a:gd name="connsiteX6" fmla="*/ 1485900 w 5448301"/>
              <a:gd name="connsiteY6" fmla="*/ 3385503 h 6896100"/>
              <a:gd name="connsiteX7" fmla="*/ 4953001 w 5448301"/>
              <a:gd name="connsiteY7" fmla="*/ 2650913 h 6896100"/>
              <a:gd name="connsiteX8" fmla="*/ 5448301 w 5448301"/>
              <a:gd name="connsiteY8" fmla="*/ 3146213 h 6896100"/>
              <a:gd name="connsiteX9" fmla="*/ 5448301 w 5448301"/>
              <a:gd name="connsiteY9" fmla="*/ 6400800 h 6896100"/>
              <a:gd name="connsiteX10" fmla="*/ 4953001 w 5448301"/>
              <a:gd name="connsiteY10" fmla="*/ 6896100 h 6896100"/>
              <a:gd name="connsiteX11" fmla="*/ 4457701 w 5448301"/>
              <a:gd name="connsiteY11" fmla="*/ 6400800 h 6896100"/>
              <a:gd name="connsiteX12" fmla="*/ 4457701 w 5448301"/>
              <a:gd name="connsiteY12" fmla="*/ 3146213 h 6896100"/>
              <a:gd name="connsiteX13" fmla="*/ 4953001 w 5448301"/>
              <a:gd name="connsiteY13" fmla="*/ 2650913 h 6896100"/>
              <a:gd name="connsiteX14" fmla="*/ 3886201 w 5448301"/>
              <a:gd name="connsiteY14" fmla="*/ 1552355 h 6896100"/>
              <a:gd name="connsiteX15" fmla="*/ 4381501 w 5448301"/>
              <a:gd name="connsiteY15" fmla="*/ 2047655 h 6896100"/>
              <a:gd name="connsiteX16" fmla="*/ 4381501 w 5448301"/>
              <a:gd name="connsiteY16" fmla="*/ 5302242 h 6896100"/>
              <a:gd name="connsiteX17" fmla="*/ 3886201 w 5448301"/>
              <a:gd name="connsiteY17" fmla="*/ 5797542 h 6896100"/>
              <a:gd name="connsiteX18" fmla="*/ 3390901 w 5448301"/>
              <a:gd name="connsiteY18" fmla="*/ 5302242 h 6896100"/>
              <a:gd name="connsiteX19" fmla="*/ 3390901 w 5448301"/>
              <a:gd name="connsiteY19" fmla="*/ 2047655 h 6896100"/>
              <a:gd name="connsiteX20" fmla="*/ 3886201 w 5448301"/>
              <a:gd name="connsiteY20" fmla="*/ 1552355 h 6896100"/>
              <a:gd name="connsiteX21" fmla="*/ 495300 w 5448301"/>
              <a:gd name="connsiteY21" fmla="*/ 1348080 h 6896100"/>
              <a:gd name="connsiteX22" fmla="*/ 990600 w 5448301"/>
              <a:gd name="connsiteY22" fmla="*/ 1843380 h 6896100"/>
              <a:gd name="connsiteX23" fmla="*/ 990600 w 5448301"/>
              <a:gd name="connsiteY23" fmla="*/ 5506515 h 6896100"/>
              <a:gd name="connsiteX24" fmla="*/ 495300 w 5448301"/>
              <a:gd name="connsiteY24" fmla="*/ 6001815 h 6896100"/>
              <a:gd name="connsiteX25" fmla="*/ 0 w 5448301"/>
              <a:gd name="connsiteY25" fmla="*/ 5506515 h 6896100"/>
              <a:gd name="connsiteX26" fmla="*/ 0 w 5448301"/>
              <a:gd name="connsiteY26" fmla="*/ 1843380 h 6896100"/>
              <a:gd name="connsiteX27" fmla="*/ 495300 w 5448301"/>
              <a:gd name="connsiteY27" fmla="*/ 1348080 h 6896100"/>
              <a:gd name="connsiteX28" fmla="*/ 4952999 w 5448301"/>
              <a:gd name="connsiteY28" fmla="*/ 1348079 h 6896100"/>
              <a:gd name="connsiteX29" fmla="*/ 5448299 w 5448301"/>
              <a:gd name="connsiteY29" fmla="*/ 1843379 h 6896100"/>
              <a:gd name="connsiteX30" fmla="*/ 5448299 w 5448301"/>
              <a:gd name="connsiteY30" fmla="*/ 2041165 h 6896100"/>
              <a:gd name="connsiteX31" fmla="*/ 4952999 w 5448301"/>
              <a:gd name="connsiteY31" fmla="*/ 2536465 h 6896100"/>
              <a:gd name="connsiteX32" fmla="*/ 4457699 w 5448301"/>
              <a:gd name="connsiteY32" fmla="*/ 2041165 h 6896100"/>
              <a:gd name="connsiteX33" fmla="*/ 4457699 w 5448301"/>
              <a:gd name="connsiteY33" fmla="*/ 1843379 h 6896100"/>
              <a:gd name="connsiteX34" fmla="*/ 4952999 w 5448301"/>
              <a:gd name="connsiteY34" fmla="*/ 1348079 h 6896100"/>
              <a:gd name="connsiteX35" fmla="*/ 2647949 w 5448301"/>
              <a:gd name="connsiteY35" fmla="*/ 287447 h 6896100"/>
              <a:gd name="connsiteX36" fmla="*/ 3295649 w 5448301"/>
              <a:gd name="connsiteY36" fmla="*/ 935147 h 6896100"/>
              <a:gd name="connsiteX37" fmla="*/ 3295649 w 5448301"/>
              <a:gd name="connsiteY37" fmla="*/ 5835857 h 6896100"/>
              <a:gd name="connsiteX38" fmla="*/ 2647949 w 5448301"/>
              <a:gd name="connsiteY38" fmla="*/ 6483557 h 6896100"/>
              <a:gd name="connsiteX39" fmla="*/ 2000250 w 5448301"/>
              <a:gd name="connsiteY39" fmla="*/ 5835857 h 6896100"/>
              <a:gd name="connsiteX40" fmla="*/ 2000250 w 5448301"/>
              <a:gd name="connsiteY40" fmla="*/ 935147 h 6896100"/>
              <a:gd name="connsiteX41" fmla="*/ 2647949 w 5448301"/>
              <a:gd name="connsiteY41" fmla="*/ 287447 h 6896100"/>
              <a:gd name="connsiteX42" fmla="*/ 1485900 w 5448301"/>
              <a:gd name="connsiteY42" fmla="*/ 0 h 6896100"/>
              <a:gd name="connsiteX43" fmla="*/ 1905000 w 5448301"/>
              <a:gd name="connsiteY43" fmla="*/ 419100 h 6896100"/>
              <a:gd name="connsiteX44" fmla="*/ 1905000 w 5448301"/>
              <a:gd name="connsiteY44" fmla="*/ 2851956 h 6896100"/>
              <a:gd name="connsiteX45" fmla="*/ 1485900 w 5448301"/>
              <a:gd name="connsiteY45" fmla="*/ 3271055 h 6896100"/>
              <a:gd name="connsiteX46" fmla="*/ 1066800 w 5448301"/>
              <a:gd name="connsiteY46" fmla="*/ 2851956 h 6896100"/>
              <a:gd name="connsiteX47" fmla="*/ 1066800 w 5448301"/>
              <a:gd name="connsiteY47" fmla="*/ 419099 h 6896100"/>
              <a:gd name="connsiteX48" fmla="*/ 1485900 w 5448301"/>
              <a:gd name="connsiteY48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448301" h="6896100">
                <a:moveTo>
                  <a:pt x="1485900" y="3385503"/>
                </a:moveTo>
                <a:cubicBezTo>
                  <a:pt x="1717363" y="3385503"/>
                  <a:pt x="1905000" y="3573140"/>
                  <a:pt x="1905000" y="3804603"/>
                </a:cubicBezTo>
                <a:lnTo>
                  <a:pt x="1905000" y="6237459"/>
                </a:lnTo>
                <a:cubicBezTo>
                  <a:pt x="1905000" y="6468922"/>
                  <a:pt x="1717363" y="6656559"/>
                  <a:pt x="1485900" y="6656559"/>
                </a:cubicBezTo>
                <a:cubicBezTo>
                  <a:pt x="1254437" y="6656559"/>
                  <a:pt x="1066800" y="6468922"/>
                  <a:pt x="1066800" y="6237459"/>
                </a:cubicBezTo>
                <a:lnTo>
                  <a:pt x="1066800" y="3804603"/>
                </a:lnTo>
                <a:cubicBezTo>
                  <a:pt x="1066800" y="3573140"/>
                  <a:pt x="1254437" y="3385503"/>
                  <a:pt x="1485900" y="3385503"/>
                </a:cubicBezTo>
                <a:close/>
                <a:moveTo>
                  <a:pt x="4953001" y="2650913"/>
                </a:moveTo>
                <a:cubicBezTo>
                  <a:pt x="5226547" y="2650913"/>
                  <a:pt x="5448301" y="2872666"/>
                  <a:pt x="5448301" y="3146213"/>
                </a:cubicBezTo>
                <a:lnTo>
                  <a:pt x="5448301" y="6400800"/>
                </a:lnTo>
                <a:cubicBezTo>
                  <a:pt x="5448301" y="6674347"/>
                  <a:pt x="5226547" y="6896100"/>
                  <a:pt x="4953001" y="6896100"/>
                </a:cubicBezTo>
                <a:cubicBezTo>
                  <a:pt x="4679453" y="6896100"/>
                  <a:pt x="4457701" y="6674347"/>
                  <a:pt x="4457701" y="6400800"/>
                </a:cubicBezTo>
                <a:lnTo>
                  <a:pt x="4457701" y="3146213"/>
                </a:lnTo>
                <a:cubicBezTo>
                  <a:pt x="4457701" y="2872666"/>
                  <a:pt x="4679453" y="2650913"/>
                  <a:pt x="4953001" y="2650913"/>
                </a:cubicBezTo>
                <a:close/>
                <a:moveTo>
                  <a:pt x="3886201" y="1552355"/>
                </a:moveTo>
                <a:cubicBezTo>
                  <a:pt x="4159747" y="1552355"/>
                  <a:pt x="4381501" y="1774108"/>
                  <a:pt x="4381501" y="2047655"/>
                </a:cubicBezTo>
                <a:lnTo>
                  <a:pt x="4381501" y="5302242"/>
                </a:lnTo>
                <a:cubicBezTo>
                  <a:pt x="4381501" y="5575789"/>
                  <a:pt x="4159747" y="5797542"/>
                  <a:pt x="3886201" y="5797542"/>
                </a:cubicBezTo>
                <a:cubicBezTo>
                  <a:pt x="3612653" y="5797542"/>
                  <a:pt x="3390901" y="5575789"/>
                  <a:pt x="3390901" y="5302242"/>
                </a:cubicBezTo>
                <a:lnTo>
                  <a:pt x="3390901" y="2047655"/>
                </a:lnTo>
                <a:cubicBezTo>
                  <a:pt x="3390901" y="1774108"/>
                  <a:pt x="3612653" y="1552355"/>
                  <a:pt x="3886201" y="1552355"/>
                </a:cubicBezTo>
                <a:close/>
                <a:moveTo>
                  <a:pt x="495300" y="1348080"/>
                </a:moveTo>
                <a:cubicBezTo>
                  <a:pt x="768847" y="1348080"/>
                  <a:pt x="990600" y="1569833"/>
                  <a:pt x="990600" y="1843380"/>
                </a:cubicBezTo>
                <a:lnTo>
                  <a:pt x="990600" y="5506515"/>
                </a:lnTo>
                <a:cubicBezTo>
                  <a:pt x="990600" y="5780062"/>
                  <a:pt x="768847" y="6001815"/>
                  <a:pt x="495300" y="6001815"/>
                </a:cubicBezTo>
                <a:cubicBezTo>
                  <a:pt x="221753" y="6001815"/>
                  <a:pt x="0" y="5780062"/>
                  <a:pt x="0" y="5506515"/>
                </a:cubicBezTo>
                <a:lnTo>
                  <a:pt x="0" y="1843380"/>
                </a:lnTo>
                <a:cubicBezTo>
                  <a:pt x="0" y="1569833"/>
                  <a:pt x="221753" y="1348080"/>
                  <a:pt x="495300" y="1348080"/>
                </a:cubicBezTo>
                <a:close/>
                <a:moveTo>
                  <a:pt x="4952999" y="1348079"/>
                </a:moveTo>
                <a:cubicBezTo>
                  <a:pt x="5226547" y="1348079"/>
                  <a:pt x="5448299" y="1569832"/>
                  <a:pt x="5448299" y="1843379"/>
                </a:cubicBezTo>
                <a:lnTo>
                  <a:pt x="5448299" y="2041165"/>
                </a:lnTo>
                <a:cubicBezTo>
                  <a:pt x="5448299" y="2314712"/>
                  <a:pt x="5226547" y="2536465"/>
                  <a:pt x="4952999" y="2536465"/>
                </a:cubicBezTo>
                <a:cubicBezTo>
                  <a:pt x="4679453" y="2536465"/>
                  <a:pt x="4457699" y="2314712"/>
                  <a:pt x="4457699" y="2041165"/>
                </a:cubicBezTo>
                <a:lnTo>
                  <a:pt x="4457699" y="1843379"/>
                </a:lnTo>
                <a:cubicBezTo>
                  <a:pt x="4457699" y="1569832"/>
                  <a:pt x="4679453" y="1348079"/>
                  <a:pt x="4952999" y="1348079"/>
                </a:cubicBezTo>
                <a:close/>
                <a:moveTo>
                  <a:pt x="2647949" y="287447"/>
                </a:moveTo>
                <a:cubicBezTo>
                  <a:pt x="3005664" y="287447"/>
                  <a:pt x="3295649" y="577432"/>
                  <a:pt x="3295649" y="935147"/>
                </a:cubicBezTo>
                <a:lnTo>
                  <a:pt x="3295649" y="5835857"/>
                </a:lnTo>
                <a:cubicBezTo>
                  <a:pt x="3295649" y="6193572"/>
                  <a:pt x="3005665" y="6483557"/>
                  <a:pt x="2647949" y="6483557"/>
                </a:cubicBezTo>
                <a:cubicBezTo>
                  <a:pt x="2290235" y="6483557"/>
                  <a:pt x="2000250" y="6193572"/>
                  <a:pt x="2000250" y="5835857"/>
                </a:cubicBezTo>
                <a:lnTo>
                  <a:pt x="2000250" y="935147"/>
                </a:lnTo>
                <a:cubicBezTo>
                  <a:pt x="2000250" y="577432"/>
                  <a:pt x="2290235" y="287447"/>
                  <a:pt x="2647949" y="287447"/>
                </a:cubicBezTo>
                <a:close/>
                <a:moveTo>
                  <a:pt x="1485900" y="0"/>
                </a:moveTo>
                <a:cubicBezTo>
                  <a:pt x="1717363" y="0"/>
                  <a:pt x="1905000" y="187637"/>
                  <a:pt x="1905000" y="419100"/>
                </a:cubicBezTo>
                <a:lnTo>
                  <a:pt x="1905000" y="2851956"/>
                </a:lnTo>
                <a:cubicBezTo>
                  <a:pt x="1905000" y="3083419"/>
                  <a:pt x="1717363" y="3271055"/>
                  <a:pt x="1485900" y="3271055"/>
                </a:cubicBezTo>
                <a:cubicBezTo>
                  <a:pt x="1254437" y="3271055"/>
                  <a:pt x="1066800" y="3083419"/>
                  <a:pt x="1066800" y="2851956"/>
                </a:cubicBezTo>
                <a:lnTo>
                  <a:pt x="1066800" y="419099"/>
                </a:lnTo>
                <a:cubicBezTo>
                  <a:pt x="1066800" y="187637"/>
                  <a:pt x="1254437" y="0"/>
                  <a:pt x="1485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357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A1962388-6AEF-42A0-874A-F1DC64269E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857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E522BC4E-7F62-4DA0-9785-1BFD7B3637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6342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D59AC588-E2EA-4E3A-BC86-C455A46D29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61827" y="1944912"/>
            <a:ext cx="3163586" cy="3029878"/>
          </a:xfrm>
          <a:custGeom>
            <a:avLst/>
            <a:gdLst>
              <a:gd name="connsiteX0" fmla="*/ 1407886 w 3163586"/>
              <a:gd name="connsiteY0" fmla="*/ 0 h 3029878"/>
              <a:gd name="connsiteX1" fmla="*/ 2195049 w 3163586"/>
              <a:gd name="connsiteY1" fmla="*/ 237966 h 3029878"/>
              <a:gd name="connsiteX2" fmla="*/ 2207528 w 3163586"/>
              <a:gd name="connsiteY2" fmla="*/ 247202 h 3029878"/>
              <a:gd name="connsiteX3" fmla="*/ 2284252 w 3163586"/>
              <a:gd name="connsiteY3" fmla="*/ 213230 h 3029878"/>
              <a:gd name="connsiteX4" fmla="*/ 3073990 w 3163586"/>
              <a:gd name="connsiteY4" fmla="*/ 64823 h 3029878"/>
              <a:gd name="connsiteX5" fmla="*/ 2741372 w 3163586"/>
              <a:gd name="connsiteY5" fmla="*/ 294229 h 3029878"/>
              <a:gd name="connsiteX6" fmla="*/ 2718978 w 3163586"/>
              <a:gd name="connsiteY6" fmla="*/ 307169 h 3029878"/>
              <a:gd name="connsiteX7" fmla="*/ 2841420 w 3163586"/>
              <a:gd name="connsiteY7" fmla="*/ 287829 h 3029878"/>
              <a:gd name="connsiteX8" fmla="*/ 3073992 w 3163586"/>
              <a:gd name="connsiteY8" fmla="*/ 281582 h 3029878"/>
              <a:gd name="connsiteX9" fmla="*/ 2762041 w 3163586"/>
              <a:gd name="connsiteY9" fmla="*/ 499016 h 3029878"/>
              <a:gd name="connsiteX10" fmla="*/ 2713861 w 3163586"/>
              <a:gd name="connsiteY10" fmla="*/ 526865 h 3029878"/>
              <a:gd name="connsiteX11" fmla="*/ 2783359 w 3163586"/>
              <a:gd name="connsiteY11" fmla="*/ 515887 h 3029878"/>
              <a:gd name="connsiteX12" fmla="*/ 3015931 w 3163586"/>
              <a:gd name="connsiteY12" fmla="*/ 509641 h 3029878"/>
              <a:gd name="connsiteX13" fmla="*/ 2758745 w 3163586"/>
              <a:gd name="connsiteY13" fmla="*/ 695143 h 3029878"/>
              <a:gd name="connsiteX14" fmla="*/ 2656494 w 3163586"/>
              <a:gd name="connsiteY14" fmla="*/ 754523 h 3029878"/>
              <a:gd name="connsiteX15" fmla="*/ 2708450 w 3163586"/>
              <a:gd name="connsiteY15" fmla="*/ 858835 h 3029878"/>
              <a:gd name="connsiteX16" fmla="*/ 2815772 w 3163586"/>
              <a:gd name="connsiteY16" fmla="*/ 1393372 h 3029878"/>
              <a:gd name="connsiteX17" fmla="*/ 2787169 w 3163586"/>
              <a:gd name="connsiteY17" fmla="*/ 1674185 h 3029878"/>
              <a:gd name="connsiteX18" fmla="*/ 2777636 w 3163586"/>
              <a:gd name="connsiteY18" fmla="*/ 1710876 h 3029878"/>
              <a:gd name="connsiteX19" fmla="*/ 2863328 w 3163586"/>
              <a:gd name="connsiteY19" fmla="*/ 1671439 h 3029878"/>
              <a:gd name="connsiteX20" fmla="*/ 3163056 w 3163586"/>
              <a:gd name="connsiteY20" fmla="*/ 1567907 h 3029878"/>
              <a:gd name="connsiteX21" fmla="*/ 2956074 w 3163586"/>
              <a:gd name="connsiteY21" fmla="*/ 1825318 h 3029878"/>
              <a:gd name="connsiteX22" fmla="*/ 2922952 w 3163586"/>
              <a:gd name="connsiteY22" fmla="*/ 1857662 h 3029878"/>
              <a:gd name="connsiteX23" fmla="*/ 2972532 w 3163586"/>
              <a:gd name="connsiteY23" fmla="*/ 1837384 h 3029878"/>
              <a:gd name="connsiteX24" fmla="*/ 3161709 w 3163586"/>
              <a:gd name="connsiteY24" fmla="*/ 1780569 h 3029878"/>
              <a:gd name="connsiteX25" fmla="*/ 2553160 w 3163586"/>
              <a:gd name="connsiteY25" fmla="*/ 2241770 h 3029878"/>
              <a:gd name="connsiteX26" fmla="*/ 2500643 w 3163586"/>
              <a:gd name="connsiteY26" fmla="*/ 2268839 h 3029878"/>
              <a:gd name="connsiteX27" fmla="*/ 2493365 w 3163586"/>
              <a:gd name="connsiteY27" fmla="*/ 2278236 h 3029878"/>
              <a:gd name="connsiteX28" fmla="*/ 2535146 w 3163586"/>
              <a:gd name="connsiteY28" fmla="*/ 2280984 h 3029878"/>
              <a:gd name="connsiteX29" fmla="*/ 2529824 w 3163586"/>
              <a:gd name="connsiteY29" fmla="*/ 2315079 h 3029878"/>
              <a:gd name="connsiteX30" fmla="*/ 2399755 w 3163586"/>
              <a:gd name="connsiteY30" fmla="*/ 2380027 h 3029878"/>
              <a:gd name="connsiteX31" fmla="*/ 2370036 w 3163586"/>
              <a:gd name="connsiteY31" fmla="*/ 2410601 h 3029878"/>
              <a:gd name="connsiteX32" fmla="*/ 1717315 w 3163586"/>
              <a:gd name="connsiteY32" fmla="*/ 2752984 h 3029878"/>
              <a:gd name="connsiteX33" fmla="*/ 1620910 w 3163586"/>
              <a:gd name="connsiteY33" fmla="*/ 2768927 h 3029878"/>
              <a:gd name="connsiteX34" fmla="*/ 1543697 w 3163586"/>
              <a:gd name="connsiteY34" fmla="*/ 2807481 h 3029878"/>
              <a:gd name="connsiteX35" fmla="*/ 812122 w 3163586"/>
              <a:gd name="connsiteY35" fmla="*/ 3026197 h 3029878"/>
              <a:gd name="connsiteX36" fmla="*/ 1045306 w 3163586"/>
              <a:gd name="connsiteY36" fmla="*/ 2860459 h 3029878"/>
              <a:gd name="connsiteX37" fmla="*/ 1057766 w 3163586"/>
              <a:gd name="connsiteY37" fmla="*/ 2852956 h 3029878"/>
              <a:gd name="connsiteX38" fmla="*/ 1039601 w 3163586"/>
              <a:gd name="connsiteY38" fmla="*/ 2860665 h 3029878"/>
              <a:gd name="connsiteX39" fmla="*/ 416374 w 3163586"/>
              <a:gd name="connsiteY39" fmla="*/ 3026197 h 3029878"/>
              <a:gd name="connsiteX40" fmla="*/ 888027 w 3163586"/>
              <a:gd name="connsiteY40" fmla="*/ 2717087 h 3029878"/>
              <a:gd name="connsiteX41" fmla="*/ 917616 w 3163586"/>
              <a:gd name="connsiteY41" fmla="*/ 2698966 h 3029878"/>
              <a:gd name="connsiteX42" fmla="*/ 891650 w 3163586"/>
              <a:gd name="connsiteY42" fmla="*/ 2690095 h 3029878"/>
              <a:gd name="connsiteX43" fmla="*/ 0 w 3163586"/>
              <a:gd name="connsiteY43" fmla="*/ 1393372 h 3029878"/>
              <a:gd name="connsiteX44" fmla="*/ 1407886 w 3163586"/>
              <a:gd name="connsiteY44" fmla="*/ 0 h 30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63586" h="3029878">
                <a:moveTo>
                  <a:pt x="1407886" y="0"/>
                </a:moveTo>
                <a:cubicBezTo>
                  <a:pt x="1699469" y="0"/>
                  <a:pt x="1970349" y="87727"/>
                  <a:pt x="2195049" y="237966"/>
                </a:cubicBezTo>
                <a:lnTo>
                  <a:pt x="2207528" y="247202"/>
                </a:lnTo>
                <a:lnTo>
                  <a:pt x="2284252" y="213230"/>
                </a:lnTo>
                <a:cubicBezTo>
                  <a:pt x="2397015" y="129326"/>
                  <a:pt x="3045714" y="22526"/>
                  <a:pt x="3073990" y="64823"/>
                </a:cubicBezTo>
                <a:cubicBezTo>
                  <a:pt x="3090559" y="89606"/>
                  <a:pt x="2913513" y="194628"/>
                  <a:pt x="2741372" y="294229"/>
                </a:cubicBezTo>
                <a:lnTo>
                  <a:pt x="2718978" y="307169"/>
                </a:lnTo>
                <a:lnTo>
                  <a:pt x="2841420" y="287829"/>
                </a:lnTo>
                <a:cubicBezTo>
                  <a:pt x="2965538" y="270826"/>
                  <a:pt x="3063388" y="265721"/>
                  <a:pt x="3073992" y="281582"/>
                </a:cubicBezTo>
                <a:cubicBezTo>
                  <a:pt x="3089898" y="305374"/>
                  <a:pt x="2927368" y="403114"/>
                  <a:pt x="2762041" y="499016"/>
                </a:cubicBezTo>
                <a:lnTo>
                  <a:pt x="2713861" y="526865"/>
                </a:lnTo>
                <a:lnTo>
                  <a:pt x="2783359" y="515887"/>
                </a:lnTo>
                <a:cubicBezTo>
                  <a:pt x="2907477" y="498885"/>
                  <a:pt x="3005327" y="493780"/>
                  <a:pt x="3015931" y="509641"/>
                </a:cubicBezTo>
                <a:cubicBezTo>
                  <a:pt x="3030070" y="530790"/>
                  <a:pt x="2903222" y="610366"/>
                  <a:pt x="2758745" y="695143"/>
                </a:cubicBezTo>
                <a:lnTo>
                  <a:pt x="2656494" y="754523"/>
                </a:lnTo>
                <a:lnTo>
                  <a:pt x="2708450" y="858835"/>
                </a:lnTo>
                <a:cubicBezTo>
                  <a:pt x="2777598" y="1023439"/>
                  <a:pt x="2815772" y="1203994"/>
                  <a:pt x="2815772" y="1393372"/>
                </a:cubicBezTo>
                <a:cubicBezTo>
                  <a:pt x="2815772" y="1489564"/>
                  <a:pt x="2805923" y="1583480"/>
                  <a:pt x="2787169" y="1674185"/>
                </a:cubicBezTo>
                <a:lnTo>
                  <a:pt x="2777636" y="1710876"/>
                </a:lnTo>
                <a:lnTo>
                  <a:pt x="2863328" y="1671439"/>
                </a:lnTo>
                <a:cubicBezTo>
                  <a:pt x="3015815" y="1602094"/>
                  <a:pt x="3153900" y="1544172"/>
                  <a:pt x="3163056" y="1567907"/>
                </a:cubicBezTo>
                <a:cubicBezTo>
                  <a:pt x="3171639" y="1590158"/>
                  <a:pt x="3074965" y="1705027"/>
                  <a:pt x="2956074" y="1825318"/>
                </a:cubicBezTo>
                <a:lnTo>
                  <a:pt x="2922952" y="1857662"/>
                </a:lnTo>
                <a:lnTo>
                  <a:pt x="2972532" y="1837384"/>
                </a:lnTo>
                <a:cubicBezTo>
                  <a:pt x="3077039" y="1795721"/>
                  <a:pt x="3156606" y="1768130"/>
                  <a:pt x="3161709" y="1780569"/>
                </a:cubicBezTo>
                <a:cubicBezTo>
                  <a:pt x="3175317" y="1813738"/>
                  <a:pt x="2686678" y="2197857"/>
                  <a:pt x="2553160" y="2241770"/>
                </a:cubicBezTo>
                <a:lnTo>
                  <a:pt x="2500643" y="2268839"/>
                </a:lnTo>
                <a:lnTo>
                  <a:pt x="2493365" y="2278236"/>
                </a:lnTo>
                <a:lnTo>
                  <a:pt x="2535146" y="2280984"/>
                </a:lnTo>
                <a:cubicBezTo>
                  <a:pt x="2555915" y="2285112"/>
                  <a:pt x="2558396" y="2294626"/>
                  <a:pt x="2529824" y="2315079"/>
                </a:cubicBezTo>
                <a:lnTo>
                  <a:pt x="2399755" y="2380027"/>
                </a:lnTo>
                <a:lnTo>
                  <a:pt x="2370036" y="2410601"/>
                </a:lnTo>
                <a:cubicBezTo>
                  <a:pt x="2190238" y="2577244"/>
                  <a:pt x="1966234" y="2697735"/>
                  <a:pt x="1717315" y="2752984"/>
                </a:cubicBezTo>
                <a:lnTo>
                  <a:pt x="1620910" y="2768927"/>
                </a:lnTo>
                <a:lnTo>
                  <a:pt x="1543697" y="2807481"/>
                </a:lnTo>
                <a:cubicBezTo>
                  <a:pt x="1429408" y="2889294"/>
                  <a:pt x="830852" y="3056767"/>
                  <a:pt x="812122" y="3026197"/>
                </a:cubicBezTo>
                <a:cubicBezTo>
                  <a:pt x="803342" y="3011867"/>
                  <a:pt x="913749" y="2940582"/>
                  <a:pt x="1045306" y="2860459"/>
                </a:cubicBezTo>
                <a:lnTo>
                  <a:pt x="1057766" y="2852956"/>
                </a:lnTo>
                <a:lnTo>
                  <a:pt x="1039601" y="2860665"/>
                </a:lnTo>
                <a:cubicBezTo>
                  <a:pt x="829586" y="2945134"/>
                  <a:pt x="431592" y="3051035"/>
                  <a:pt x="416374" y="3026197"/>
                </a:cubicBezTo>
                <a:cubicBezTo>
                  <a:pt x="402326" y="3003269"/>
                  <a:pt x="693397" y="2834536"/>
                  <a:pt x="888027" y="2717087"/>
                </a:cubicBezTo>
                <a:lnTo>
                  <a:pt x="917616" y="2698966"/>
                </a:lnTo>
                <a:lnTo>
                  <a:pt x="891650" y="2690095"/>
                </a:lnTo>
                <a:cubicBezTo>
                  <a:pt x="369489" y="2486318"/>
                  <a:pt x="0" y="1982550"/>
                  <a:pt x="0" y="1393372"/>
                </a:cubicBezTo>
                <a:cubicBezTo>
                  <a:pt x="0" y="623834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2" name="Title 21">
            <a:extLst>
              <a:ext uri="{FF2B5EF4-FFF2-40B4-BE49-F238E27FC236}">
                <a16:creationId xmlns="" xmlns:a16="http://schemas.microsoft.com/office/drawing/2014/main" id="{CCBA9F65-025D-485D-848C-E5E60FD4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24" name="Text Placeholder 23">
            <a:extLst>
              <a:ext uri="{FF2B5EF4-FFF2-40B4-BE49-F238E27FC236}">
                <a16:creationId xmlns="" xmlns:a16="http://schemas.microsoft.com/office/drawing/2014/main" id="{46F7E46F-B898-4A46-B89A-9905BEEA8A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5391" y="5381413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  <p:sp>
        <p:nvSpPr>
          <p:cNvPr id="25" name="Text Placeholder 23">
            <a:extLst>
              <a:ext uri="{FF2B5EF4-FFF2-40B4-BE49-F238E27FC236}">
                <a16:creationId xmlns="" xmlns:a16="http://schemas.microsoft.com/office/drawing/2014/main" id="{6AA6CF90-44DE-4A71-929E-80F531A9F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8956" y="5381412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  <p:sp>
        <p:nvSpPr>
          <p:cNvPr id="26" name="Text Placeholder 23">
            <a:extLst>
              <a:ext uri="{FF2B5EF4-FFF2-40B4-BE49-F238E27FC236}">
                <a16:creationId xmlns="" xmlns:a16="http://schemas.microsoft.com/office/drawing/2014/main" id="{9FC0C035-749E-40A4-8F88-AF63CAF909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9926" y="5381411"/>
            <a:ext cx="3265487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866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57E02566-47CD-4460-B361-7C93510748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88" y="2207618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B4E0D45E-405C-4D4E-8E0C-E4B2A3C943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6565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F3A0A22E-3DB5-48D5-B9AF-8ACF19B8E4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9242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A1A54151-15DC-4B99-9B9D-D70A90F57E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1920" y="2220683"/>
            <a:ext cx="1983873" cy="2254546"/>
          </a:xfrm>
          <a:custGeom>
            <a:avLst/>
            <a:gdLst>
              <a:gd name="connsiteX0" fmla="*/ 1290649 w 2192471"/>
              <a:gd name="connsiteY0" fmla="*/ 2249002 h 2491605"/>
              <a:gd name="connsiteX1" fmla="*/ 1297485 w 2192471"/>
              <a:gd name="connsiteY1" fmla="*/ 2251164 h 2491605"/>
              <a:gd name="connsiteX2" fmla="*/ 1937178 w 2192471"/>
              <a:gd name="connsiteY2" fmla="*/ 2424141 h 2491605"/>
              <a:gd name="connsiteX3" fmla="*/ 1284035 w 2192471"/>
              <a:gd name="connsiteY3" fmla="*/ 2482198 h 2491605"/>
              <a:gd name="connsiteX4" fmla="*/ 892150 w 2192471"/>
              <a:gd name="connsiteY4" fmla="*/ 2438656 h 2491605"/>
              <a:gd name="connsiteX5" fmla="*/ 514778 w 2192471"/>
              <a:gd name="connsiteY5" fmla="*/ 2424141 h 2491605"/>
              <a:gd name="connsiteX6" fmla="*/ 1140707 w 2192471"/>
              <a:gd name="connsiteY6" fmla="*/ 2280813 h 2491605"/>
              <a:gd name="connsiteX7" fmla="*/ 1741593 w 2192471"/>
              <a:gd name="connsiteY7" fmla="*/ 2138552 h 2491605"/>
              <a:gd name="connsiteX8" fmla="*/ 1748492 w 2192471"/>
              <a:gd name="connsiteY8" fmla="*/ 2148369 h 2491605"/>
              <a:gd name="connsiteX9" fmla="*/ 1343680 w 2192471"/>
              <a:gd name="connsiteY9" fmla="*/ 2237751 h 2491605"/>
              <a:gd name="connsiteX10" fmla="*/ 1290649 w 2192471"/>
              <a:gd name="connsiteY10" fmla="*/ 2249002 h 2491605"/>
              <a:gd name="connsiteX11" fmla="*/ 1262788 w 2192471"/>
              <a:gd name="connsiteY11" fmla="*/ 2240190 h 2491605"/>
              <a:gd name="connsiteX12" fmla="*/ 1225978 w 2192471"/>
              <a:gd name="connsiteY12" fmla="*/ 2220941 h 2491605"/>
              <a:gd name="connsiteX13" fmla="*/ 1741593 w 2192471"/>
              <a:gd name="connsiteY13" fmla="*/ 2138552 h 2491605"/>
              <a:gd name="connsiteX14" fmla="*/ 1967696 w 2192471"/>
              <a:gd name="connsiteY14" fmla="*/ 646242 h 2491605"/>
              <a:gd name="connsiteX15" fmla="*/ 2034005 w 2192471"/>
              <a:gd name="connsiteY15" fmla="*/ 661811 h 2491605"/>
              <a:gd name="connsiteX16" fmla="*/ 2192469 w 2192471"/>
              <a:gd name="connsiteY16" fmla="*/ 821598 h 2491605"/>
              <a:gd name="connsiteX17" fmla="*/ 2020477 w 2192471"/>
              <a:gd name="connsiteY17" fmla="*/ 921465 h 2491605"/>
              <a:gd name="connsiteX18" fmla="*/ 1910325 w 2192471"/>
              <a:gd name="connsiteY18" fmla="*/ 806063 h 2491605"/>
              <a:gd name="connsiteX19" fmla="*/ 1919987 w 2192471"/>
              <a:gd name="connsiteY19" fmla="*/ 667914 h 2491605"/>
              <a:gd name="connsiteX20" fmla="*/ 1967696 w 2192471"/>
              <a:gd name="connsiteY20" fmla="*/ 646242 h 2491605"/>
              <a:gd name="connsiteX21" fmla="*/ 622278 w 2192471"/>
              <a:gd name="connsiteY21" fmla="*/ 336609 h 2491605"/>
              <a:gd name="connsiteX22" fmla="*/ 1002300 w 2192471"/>
              <a:gd name="connsiteY22" fmla="*/ 439056 h 2491605"/>
              <a:gd name="connsiteX23" fmla="*/ 2192471 w 2192471"/>
              <a:gd name="connsiteY23" fmla="*/ 1484085 h 2491605"/>
              <a:gd name="connsiteX24" fmla="*/ 900700 w 2192471"/>
              <a:gd name="connsiteY24" fmla="*/ 2137228 h 2491605"/>
              <a:gd name="connsiteX25" fmla="*/ 73386 w 2192471"/>
              <a:gd name="connsiteY25" fmla="*/ 1382485 h 2491605"/>
              <a:gd name="connsiteX26" fmla="*/ 145957 w 2192471"/>
              <a:gd name="connsiteY26" fmla="*/ 478971 h 2491605"/>
              <a:gd name="connsiteX27" fmla="*/ 622278 w 2192471"/>
              <a:gd name="connsiteY27" fmla="*/ 336609 h 2491605"/>
              <a:gd name="connsiteX28" fmla="*/ 1549594 w 2192471"/>
              <a:gd name="connsiteY28" fmla="*/ 335375 h 2491605"/>
              <a:gd name="connsiteX29" fmla="*/ 1653127 w 2192471"/>
              <a:gd name="connsiteY29" fmla="*/ 355390 h 2491605"/>
              <a:gd name="connsiteX30" fmla="*/ 1900552 w 2192471"/>
              <a:gd name="connsiteY30" fmla="*/ 560800 h 2491605"/>
              <a:gd name="connsiteX31" fmla="*/ 1632006 w 2192471"/>
              <a:gd name="connsiteY31" fmla="*/ 689181 h 2491605"/>
              <a:gd name="connsiteX32" fmla="*/ 1460015 w 2192471"/>
              <a:gd name="connsiteY32" fmla="*/ 540830 h 2491605"/>
              <a:gd name="connsiteX33" fmla="*/ 1475102 w 2192471"/>
              <a:gd name="connsiteY33" fmla="*/ 363236 h 2491605"/>
              <a:gd name="connsiteX34" fmla="*/ 1549594 w 2192471"/>
              <a:gd name="connsiteY34" fmla="*/ 335375 h 2491605"/>
              <a:gd name="connsiteX35" fmla="*/ 1088175 w 2192471"/>
              <a:gd name="connsiteY35" fmla="*/ 583 h 2491605"/>
              <a:gd name="connsiteX36" fmla="*/ 1193368 w 2192471"/>
              <a:gd name="connsiteY36" fmla="*/ 26284 h 2491605"/>
              <a:gd name="connsiteX37" fmla="*/ 1444757 w 2192471"/>
              <a:gd name="connsiteY37" fmla="*/ 290042 h 2491605"/>
              <a:gd name="connsiteX38" fmla="*/ 1171908 w 2192471"/>
              <a:gd name="connsiteY38" fmla="*/ 454891 h 2491605"/>
              <a:gd name="connsiteX39" fmla="*/ 997162 w 2192471"/>
              <a:gd name="connsiteY39" fmla="*/ 264399 h 2491605"/>
              <a:gd name="connsiteX40" fmla="*/ 1012490 w 2192471"/>
              <a:gd name="connsiteY40" fmla="*/ 36358 h 2491605"/>
              <a:gd name="connsiteX41" fmla="*/ 1088175 w 2192471"/>
              <a:gd name="connsiteY41" fmla="*/ 583 h 249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192471" h="2491605">
                <a:moveTo>
                  <a:pt x="1290649" y="2249002"/>
                </a:moveTo>
                <a:lnTo>
                  <a:pt x="1297485" y="2251164"/>
                </a:lnTo>
                <a:cubicBezTo>
                  <a:pt x="1467798" y="2300439"/>
                  <a:pt x="1882145" y="2371074"/>
                  <a:pt x="1937178" y="2424141"/>
                </a:cubicBezTo>
                <a:cubicBezTo>
                  <a:pt x="2004911" y="2489455"/>
                  <a:pt x="1402568" y="2448331"/>
                  <a:pt x="1284035" y="2482198"/>
                </a:cubicBezTo>
                <a:cubicBezTo>
                  <a:pt x="1165502" y="2516065"/>
                  <a:pt x="1020359" y="2448332"/>
                  <a:pt x="892150" y="2438656"/>
                </a:cubicBezTo>
                <a:cubicBezTo>
                  <a:pt x="763941" y="2428980"/>
                  <a:pt x="372054" y="2472522"/>
                  <a:pt x="514778" y="2424141"/>
                </a:cubicBezTo>
                <a:cubicBezTo>
                  <a:pt x="586140" y="2399951"/>
                  <a:pt x="864935" y="2339474"/>
                  <a:pt x="1140707" y="2280813"/>
                </a:cubicBezTo>
                <a:close/>
                <a:moveTo>
                  <a:pt x="1741593" y="2138552"/>
                </a:moveTo>
                <a:cubicBezTo>
                  <a:pt x="1765132" y="2138986"/>
                  <a:pt x="1770717" y="2142019"/>
                  <a:pt x="1748492" y="2148369"/>
                </a:cubicBezTo>
                <a:cubicBezTo>
                  <a:pt x="1704042" y="2161069"/>
                  <a:pt x="1539509" y="2196221"/>
                  <a:pt x="1343680" y="2237751"/>
                </a:cubicBezTo>
                <a:lnTo>
                  <a:pt x="1290649" y="2249002"/>
                </a:lnTo>
                <a:lnTo>
                  <a:pt x="1262788" y="2240190"/>
                </a:lnTo>
                <a:cubicBezTo>
                  <a:pt x="1242911" y="2233150"/>
                  <a:pt x="1229909" y="2226686"/>
                  <a:pt x="1225978" y="2220941"/>
                </a:cubicBezTo>
                <a:cubicBezTo>
                  <a:pt x="1200427" y="2183597"/>
                  <a:pt x="1639587" y="2136670"/>
                  <a:pt x="1741593" y="2138552"/>
                </a:cubicBezTo>
                <a:close/>
                <a:moveTo>
                  <a:pt x="1967696" y="646242"/>
                </a:moveTo>
                <a:cubicBezTo>
                  <a:pt x="1987947" y="644519"/>
                  <a:pt x="2011298" y="649004"/>
                  <a:pt x="2034005" y="661811"/>
                </a:cubicBezTo>
                <a:cubicBezTo>
                  <a:pt x="2079418" y="687425"/>
                  <a:pt x="2192469" y="741930"/>
                  <a:pt x="2192469" y="821598"/>
                </a:cubicBezTo>
                <a:cubicBezTo>
                  <a:pt x="2192469" y="901266"/>
                  <a:pt x="2067501" y="924054"/>
                  <a:pt x="2020477" y="921465"/>
                </a:cubicBezTo>
                <a:cubicBezTo>
                  <a:pt x="1973453" y="918876"/>
                  <a:pt x="1927073" y="848322"/>
                  <a:pt x="1910325" y="806063"/>
                </a:cubicBezTo>
                <a:cubicBezTo>
                  <a:pt x="1893577" y="763805"/>
                  <a:pt x="1899374" y="691956"/>
                  <a:pt x="1919987" y="667914"/>
                </a:cubicBezTo>
                <a:cubicBezTo>
                  <a:pt x="1930294" y="655893"/>
                  <a:pt x="1947445" y="647964"/>
                  <a:pt x="1967696" y="646242"/>
                </a:cubicBezTo>
                <a:close/>
                <a:moveTo>
                  <a:pt x="622278" y="336609"/>
                </a:moveTo>
                <a:cubicBezTo>
                  <a:pt x="743764" y="344033"/>
                  <a:pt x="874393" y="376236"/>
                  <a:pt x="1002300" y="439056"/>
                </a:cubicBezTo>
                <a:cubicBezTo>
                  <a:pt x="1343386" y="606575"/>
                  <a:pt x="2192471" y="963044"/>
                  <a:pt x="2192471" y="1484085"/>
                </a:cubicBezTo>
                <a:cubicBezTo>
                  <a:pt x="2192471" y="2005126"/>
                  <a:pt x="1253881" y="2154161"/>
                  <a:pt x="900700" y="2137228"/>
                </a:cubicBezTo>
                <a:cubicBezTo>
                  <a:pt x="547519" y="2120295"/>
                  <a:pt x="199177" y="1658861"/>
                  <a:pt x="73386" y="1382485"/>
                </a:cubicBezTo>
                <a:cubicBezTo>
                  <a:pt x="-52405" y="1106109"/>
                  <a:pt x="-8862" y="636209"/>
                  <a:pt x="145957" y="478971"/>
                </a:cubicBezTo>
                <a:cubicBezTo>
                  <a:pt x="242719" y="380697"/>
                  <a:pt x="419801" y="324237"/>
                  <a:pt x="622278" y="336609"/>
                </a:cubicBezTo>
                <a:close/>
                <a:moveTo>
                  <a:pt x="1549594" y="335375"/>
                </a:moveTo>
                <a:cubicBezTo>
                  <a:pt x="1581213" y="333161"/>
                  <a:pt x="1617673" y="338927"/>
                  <a:pt x="1653127" y="355390"/>
                </a:cubicBezTo>
                <a:cubicBezTo>
                  <a:pt x="1724036" y="388318"/>
                  <a:pt x="1900552" y="458385"/>
                  <a:pt x="1900552" y="560800"/>
                </a:cubicBezTo>
                <a:cubicBezTo>
                  <a:pt x="1900552" y="663216"/>
                  <a:pt x="1705429" y="692510"/>
                  <a:pt x="1632006" y="689181"/>
                </a:cubicBezTo>
                <a:cubicBezTo>
                  <a:pt x="1558583" y="685853"/>
                  <a:pt x="1486166" y="595154"/>
                  <a:pt x="1460015" y="540830"/>
                </a:cubicBezTo>
                <a:cubicBezTo>
                  <a:pt x="1433865" y="486506"/>
                  <a:pt x="1442917" y="394143"/>
                  <a:pt x="1475102" y="363236"/>
                </a:cubicBezTo>
                <a:cubicBezTo>
                  <a:pt x="1491195" y="347783"/>
                  <a:pt x="1517974" y="337589"/>
                  <a:pt x="1549594" y="335375"/>
                </a:cubicBezTo>
                <a:close/>
                <a:moveTo>
                  <a:pt x="1088175" y="583"/>
                </a:moveTo>
                <a:cubicBezTo>
                  <a:pt x="1120301" y="-2260"/>
                  <a:pt x="1157346" y="5143"/>
                  <a:pt x="1193368" y="26284"/>
                </a:cubicBezTo>
                <a:cubicBezTo>
                  <a:pt x="1265412" y="68564"/>
                  <a:pt x="1444757" y="158535"/>
                  <a:pt x="1444757" y="290042"/>
                </a:cubicBezTo>
                <a:cubicBezTo>
                  <a:pt x="1444757" y="421549"/>
                  <a:pt x="1246507" y="459164"/>
                  <a:pt x="1171908" y="454891"/>
                </a:cubicBezTo>
                <a:cubicBezTo>
                  <a:pt x="1097309" y="450617"/>
                  <a:pt x="1023731" y="334154"/>
                  <a:pt x="997162" y="264399"/>
                </a:cubicBezTo>
                <a:cubicBezTo>
                  <a:pt x="970592" y="194643"/>
                  <a:pt x="979789" y="76044"/>
                  <a:pt x="1012490" y="36358"/>
                </a:cubicBezTo>
                <a:cubicBezTo>
                  <a:pt x="1028841" y="16515"/>
                  <a:pt x="1056049" y="3426"/>
                  <a:pt x="1088175" y="58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41476-D177-4850-B7D4-3788E18B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B27B45-E2C4-4DDE-AF53-5571B51033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3AF50A42-CDD8-461E-A39F-243427D9B0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6565" y="4728754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336139FA-925A-4DD6-ADAB-CA6BE75647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69242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01B34848-BBE6-4FCF-9070-9C487A207E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1418" y="4728752"/>
            <a:ext cx="1984375" cy="1632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Edit Master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83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2" grpId="0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383B7984-556A-4719-A123-9A3B69BA5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612" y="-2794334"/>
            <a:ext cx="7748336" cy="11104144"/>
          </a:xfrm>
          <a:custGeom>
            <a:avLst/>
            <a:gdLst>
              <a:gd name="connsiteX0" fmla="*/ 2766761 w 7748336"/>
              <a:gd name="connsiteY0" fmla="*/ 6619569 h 11104144"/>
              <a:gd name="connsiteX1" fmla="*/ 1901527 w 7748336"/>
              <a:gd name="connsiteY1" fmla="*/ 7589021 h 11104144"/>
              <a:gd name="connsiteX2" fmla="*/ 1147509 w 7748336"/>
              <a:gd name="connsiteY2" fmla="*/ 6916061 h 11104144"/>
              <a:gd name="connsiteX3" fmla="*/ 1267861 w 7748336"/>
              <a:gd name="connsiteY3" fmla="*/ 6437334 h 11104144"/>
              <a:gd name="connsiteX4" fmla="*/ 2559211 w 7748336"/>
              <a:gd name="connsiteY4" fmla="*/ 6581843 h 11104144"/>
              <a:gd name="connsiteX5" fmla="*/ 1227719 w 7748336"/>
              <a:gd name="connsiteY5" fmla="*/ 6796043 h 11104144"/>
              <a:gd name="connsiteX6" fmla="*/ 1692516 w 7748336"/>
              <a:gd name="connsiteY6" fmla="*/ 5328212 h 11104144"/>
              <a:gd name="connsiteX7" fmla="*/ 2831354 w 7748336"/>
              <a:gd name="connsiteY7" fmla="*/ 6516881 h 11104144"/>
              <a:gd name="connsiteX8" fmla="*/ 1545723 w 7748336"/>
              <a:gd name="connsiteY8" fmla="*/ 6328147 h 11104144"/>
              <a:gd name="connsiteX9" fmla="*/ 4816642 w 7748336"/>
              <a:gd name="connsiteY9" fmla="*/ 4676273 h 11104144"/>
              <a:gd name="connsiteX10" fmla="*/ 7748336 w 7748336"/>
              <a:gd name="connsiteY10" fmla="*/ 7890209 h 11104144"/>
              <a:gd name="connsiteX11" fmla="*/ 4816641 w 7748336"/>
              <a:gd name="connsiteY11" fmla="*/ 11104144 h 11104144"/>
              <a:gd name="connsiteX12" fmla="*/ 1884947 w 7748336"/>
              <a:gd name="connsiteY12" fmla="*/ 7890209 h 11104144"/>
              <a:gd name="connsiteX13" fmla="*/ 2931695 w 7748336"/>
              <a:gd name="connsiteY13" fmla="*/ 0 h 11104144"/>
              <a:gd name="connsiteX14" fmla="*/ 5863389 w 7748336"/>
              <a:gd name="connsiteY14" fmla="*/ 3213936 h 11104144"/>
              <a:gd name="connsiteX15" fmla="*/ 2931695 w 7748336"/>
              <a:gd name="connsiteY15" fmla="*/ 6427872 h 11104144"/>
              <a:gd name="connsiteX16" fmla="*/ 0 w 7748336"/>
              <a:gd name="connsiteY16" fmla="*/ 3213936 h 111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48336" h="11104144">
                <a:moveTo>
                  <a:pt x="2766761" y="6619569"/>
                </a:moveTo>
                <a:lnTo>
                  <a:pt x="1901527" y="7589021"/>
                </a:lnTo>
                <a:lnTo>
                  <a:pt x="1147509" y="6916061"/>
                </a:lnTo>
                <a:close/>
                <a:moveTo>
                  <a:pt x="1267861" y="6437334"/>
                </a:moveTo>
                <a:lnTo>
                  <a:pt x="2559211" y="6581843"/>
                </a:lnTo>
                <a:lnTo>
                  <a:pt x="1227719" y="6796043"/>
                </a:lnTo>
                <a:close/>
                <a:moveTo>
                  <a:pt x="1692516" y="5328212"/>
                </a:moveTo>
                <a:lnTo>
                  <a:pt x="2831354" y="6516881"/>
                </a:lnTo>
                <a:lnTo>
                  <a:pt x="1545723" y="6328147"/>
                </a:lnTo>
                <a:close/>
                <a:moveTo>
                  <a:pt x="4816642" y="4676273"/>
                </a:moveTo>
                <a:lnTo>
                  <a:pt x="7748336" y="7890209"/>
                </a:lnTo>
                <a:lnTo>
                  <a:pt x="4816641" y="11104144"/>
                </a:lnTo>
                <a:lnTo>
                  <a:pt x="1884947" y="7890209"/>
                </a:lnTo>
                <a:close/>
                <a:moveTo>
                  <a:pt x="2931695" y="0"/>
                </a:moveTo>
                <a:lnTo>
                  <a:pt x="5863389" y="3213936"/>
                </a:lnTo>
                <a:lnTo>
                  <a:pt x="2931695" y="6427872"/>
                </a:lnTo>
                <a:lnTo>
                  <a:pt x="0" y="3213936"/>
                </a:lnTo>
                <a:close/>
              </a:path>
            </a:pathLst>
          </a:custGeom>
          <a:effectLst>
            <a:glow rad="889000">
              <a:schemeClr val="bg1">
                <a:alpha val="60000"/>
              </a:schemeClr>
            </a:glo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82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20EB26D2-D716-4E07-8B26-877AE60B4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7854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BDF28646-A072-4C08-846D-15A9DC0A60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9C67761B-1E80-4BAB-B9EB-B7E091D6E8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29908" y="1091123"/>
            <a:ext cx="3093194" cy="2982846"/>
          </a:xfrm>
          <a:custGeom>
            <a:avLst/>
            <a:gdLst>
              <a:gd name="connsiteX0" fmla="*/ 84442 w 3093194"/>
              <a:gd name="connsiteY0" fmla="*/ 1034280 h 2982846"/>
              <a:gd name="connsiteX1" fmla="*/ 396811 w 3093194"/>
              <a:gd name="connsiteY1" fmla="*/ 1261196 h 2982846"/>
              <a:gd name="connsiteX2" fmla="*/ 1482577 w 3093194"/>
              <a:gd name="connsiteY2" fmla="*/ 2563656 h 2982846"/>
              <a:gd name="connsiteX3" fmla="*/ 1625344 w 3093194"/>
              <a:gd name="connsiteY3" fmla="*/ 2968283 h 2982846"/>
              <a:gd name="connsiteX4" fmla="*/ 1253021 w 3093194"/>
              <a:gd name="connsiteY4" fmla="*/ 2755019 h 2982846"/>
              <a:gd name="connsiteX5" fmla="*/ 167255 w 3093194"/>
              <a:gd name="connsiteY5" fmla="*/ 1452561 h 2982846"/>
              <a:gd name="connsiteX6" fmla="*/ 51 w 3093194"/>
              <a:gd name="connsiteY6" fmla="*/ 1109459 h 2982846"/>
              <a:gd name="connsiteX7" fmla="*/ 24488 w 3093194"/>
              <a:gd name="connsiteY7" fmla="*/ 1047934 h 2982846"/>
              <a:gd name="connsiteX8" fmla="*/ 52854 w 3093194"/>
              <a:gd name="connsiteY8" fmla="*/ 1034926 h 2982846"/>
              <a:gd name="connsiteX9" fmla="*/ 84442 w 3093194"/>
              <a:gd name="connsiteY9" fmla="*/ 1034280 h 2982846"/>
              <a:gd name="connsiteX10" fmla="*/ 397828 w 3093194"/>
              <a:gd name="connsiteY10" fmla="*/ 741029 h 2982846"/>
              <a:gd name="connsiteX11" fmla="*/ 734002 w 3093194"/>
              <a:gd name="connsiteY11" fmla="*/ 980130 h 2982846"/>
              <a:gd name="connsiteX12" fmla="*/ 1902711 w 3093194"/>
              <a:gd name="connsiteY12" fmla="*/ 2382085 h 2982846"/>
              <a:gd name="connsiteX13" fmla="*/ 2047727 w 3093194"/>
              <a:gd name="connsiteY13" fmla="*/ 2824840 h 2982846"/>
              <a:gd name="connsiteX14" fmla="*/ 1638303 w 3093194"/>
              <a:gd name="connsiteY14" fmla="*/ 2602504 h 2982846"/>
              <a:gd name="connsiteX15" fmla="*/ 469594 w 3093194"/>
              <a:gd name="connsiteY15" fmla="*/ 1200548 h 2982846"/>
              <a:gd name="connsiteX16" fmla="*/ 294905 w 3093194"/>
              <a:gd name="connsiteY16" fmla="*/ 826829 h 2982846"/>
              <a:gd name="connsiteX17" fmla="*/ 324580 w 3093194"/>
              <a:gd name="connsiteY17" fmla="*/ 757794 h 2982846"/>
              <a:gd name="connsiteX18" fmla="*/ 397828 w 3093194"/>
              <a:gd name="connsiteY18" fmla="*/ 741029 h 2982846"/>
              <a:gd name="connsiteX19" fmla="*/ 682429 w 3093194"/>
              <a:gd name="connsiteY19" fmla="*/ 313882 h 2982846"/>
              <a:gd name="connsiteX20" fmla="*/ 1075206 w 3093194"/>
              <a:gd name="connsiteY20" fmla="*/ 577649 h 2982846"/>
              <a:gd name="connsiteX21" fmla="*/ 2405605 w 3093194"/>
              <a:gd name="connsiteY21" fmla="*/ 2173563 h 2982846"/>
              <a:gd name="connsiteX22" fmla="*/ 2554156 w 3093194"/>
              <a:gd name="connsiteY22" fmla="*/ 2691349 h 2982846"/>
              <a:gd name="connsiteX23" fmla="*/ 2071564 w 3093194"/>
              <a:gd name="connsiteY23" fmla="*/ 2452029 h 2982846"/>
              <a:gd name="connsiteX24" fmla="*/ 741165 w 3093194"/>
              <a:gd name="connsiteY24" fmla="*/ 856115 h 2982846"/>
              <a:gd name="connsiteX25" fmla="*/ 552400 w 3093194"/>
              <a:gd name="connsiteY25" fmla="*/ 422278 h 2982846"/>
              <a:gd name="connsiteX26" fmla="*/ 592612 w 3093194"/>
              <a:gd name="connsiteY26" fmla="*/ 338328 h 2982846"/>
              <a:gd name="connsiteX27" fmla="*/ 682429 w 3093194"/>
              <a:gd name="connsiteY27" fmla="*/ 313882 h 2982846"/>
              <a:gd name="connsiteX28" fmla="*/ 1172292 w 3093194"/>
              <a:gd name="connsiteY28" fmla="*/ 188073 h 2982846"/>
              <a:gd name="connsiteX29" fmla="*/ 1508466 w 3093194"/>
              <a:gd name="connsiteY29" fmla="*/ 427174 h 2982846"/>
              <a:gd name="connsiteX30" fmla="*/ 2677175 w 3093194"/>
              <a:gd name="connsiteY30" fmla="*/ 1829129 h 2982846"/>
              <a:gd name="connsiteX31" fmla="*/ 2822191 w 3093194"/>
              <a:gd name="connsiteY31" fmla="*/ 2271883 h 2982846"/>
              <a:gd name="connsiteX32" fmla="*/ 2412767 w 3093194"/>
              <a:gd name="connsiteY32" fmla="*/ 2049547 h 2982846"/>
              <a:gd name="connsiteX33" fmla="*/ 1244058 w 3093194"/>
              <a:gd name="connsiteY33" fmla="*/ 647592 h 2982846"/>
              <a:gd name="connsiteX34" fmla="*/ 1069369 w 3093194"/>
              <a:gd name="connsiteY34" fmla="*/ 273873 h 2982846"/>
              <a:gd name="connsiteX35" fmla="*/ 1099044 w 3093194"/>
              <a:gd name="connsiteY35" fmla="*/ 204837 h 2982846"/>
              <a:gd name="connsiteX36" fmla="*/ 1172292 w 3093194"/>
              <a:gd name="connsiteY36" fmla="*/ 188073 h 2982846"/>
              <a:gd name="connsiteX37" fmla="*/ 1527804 w 3093194"/>
              <a:gd name="connsiteY37" fmla="*/ 910 h 2982846"/>
              <a:gd name="connsiteX38" fmla="*/ 1840173 w 3093194"/>
              <a:gd name="connsiteY38" fmla="*/ 227827 h 2982846"/>
              <a:gd name="connsiteX39" fmla="*/ 2925940 w 3093194"/>
              <a:gd name="connsiteY39" fmla="*/ 1530286 h 2982846"/>
              <a:gd name="connsiteX40" fmla="*/ 3068707 w 3093194"/>
              <a:gd name="connsiteY40" fmla="*/ 1934912 h 2982846"/>
              <a:gd name="connsiteX41" fmla="*/ 2696384 w 3093194"/>
              <a:gd name="connsiteY41" fmla="*/ 1721650 h 2982846"/>
              <a:gd name="connsiteX42" fmla="*/ 1610618 w 3093194"/>
              <a:gd name="connsiteY42" fmla="*/ 419190 h 2982846"/>
              <a:gd name="connsiteX43" fmla="*/ 1443413 w 3093194"/>
              <a:gd name="connsiteY43" fmla="*/ 76088 h 2982846"/>
              <a:gd name="connsiteX44" fmla="*/ 1467850 w 3093194"/>
              <a:gd name="connsiteY44" fmla="*/ 14564 h 2982846"/>
              <a:gd name="connsiteX45" fmla="*/ 1496216 w 3093194"/>
              <a:gd name="connsiteY45" fmla="*/ 1557 h 2982846"/>
              <a:gd name="connsiteX46" fmla="*/ 1527804 w 3093194"/>
              <a:gd name="connsiteY46" fmla="*/ 910 h 298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93194" h="2982846">
                <a:moveTo>
                  <a:pt x="84442" y="1034280"/>
                </a:moveTo>
                <a:cubicBezTo>
                  <a:pt x="164680" y="1043979"/>
                  <a:pt x="287921" y="1130574"/>
                  <a:pt x="396811" y="1261196"/>
                </a:cubicBezTo>
                <a:lnTo>
                  <a:pt x="1482577" y="2563656"/>
                </a:lnTo>
                <a:cubicBezTo>
                  <a:pt x="1624801" y="2734264"/>
                  <a:pt x="1688737" y="2915437"/>
                  <a:pt x="1625344" y="2968283"/>
                </a:cubicBezTo>
                <a:cubicBezTo>
                  <a:pt x="1561951" y="3021129"/>
                  <a:pt x="1395246" y="2925629"/>
                  <a:pt x="1253021" y="2755019"/>
                </a:cubicBezTo>
                <a:lnTo>
                  <a:pt x="167255" y="1452561"/>
                </a:lnTo>
                <a:cubicBezTo>
                  <a:pt x="60587" y="1324604"/>
                  <a:pt x="-2044" y="1190706"/>
                  <a:pt x="51" y="1109459"/>
                </a:cubicBezTo>
                <a:cubicBezTo>
                  <a:pt x="750" y="1082377"/>
                  <a:pt x="8640" y="1061145"/>
                  <a:pt x="24488" y="1047934"/>
                </a:cubicBezTo>
                <a:cubicBezTo>
                  <a:pt x="32413" y="1041328"/>
                  <a:pt x="41951" y="1037040"/>
                  <a:pt x="52854" y="1034926"/>
                </a:cubicBezTo>
                <a:cubicBezTo>
                  <a:pt x="62394" y="1033078"/>
                  <a:pt x="72979" y="1032894"/>
                  <a:pt x="84442" y="1034280"/>
                </a:cubicBezTo>
                <a:close/>
                <a:moveTo>
                  <a:pt x="397828" y="741029"/>
                </a:moveTo>
                <a:cubicBezTo>
                  <a:pt x="487367" y="751961"/>
                  <a:pt x="619186" y="842399"/>
                  <a:pt x="734002" y="980130"/>
                </a:cubicBezTo>
                <a:lnTo>
                  <a:pt x="1902711" y="2382085"/>
                </a:lnTo>
                <a:cubicBezTo>
                  <a:pt x="2055801" y="2565727"/>
                  <a:pt x="2120745" y="2763969"/>
                  <a:pt x="2047727" y="2824840"/>
                </a:cubicBezTo>
                <a:cubicBezTo>
                  <a:pt x="1974708" y="2885710"/>
                  <a:pt x="1791392" y="2786146"/>
                  <a:pt x="1638303" y="2602504"/>
                </a:cubicBezTo>
                <a:lnTo>
                  <a:pt x="469594" y="1200548"/>
                </a:lnTo>
                <a:cubicBezTo>
                  <a:pt x="354778" y="1062818"/>
                  <a:pt x="289541" y="916873"/>
                  <a:pt x="294905" y="826829"/>
                </a:cubicBezTo>
                <a:cubicBezTo>
                  <a:pt x="296692" y="796816"/>
                  <a:pt x="306324" y="773011"/>
                  <a:pt x="324580" y="757794"/>
                </a:cubicBezTo>
                <a:cubicBezTo>
                  <a:pt x="342833" y="742576"/>
                  <a:pt x="367983" y="737386"/>
                  <a:pt x="397828" y="741029"/>
                </a:cubicBezTo>
                <a:close/>
                <a:moveTo>
                  <a:pt x="682429" y="313882"/>
                </a:moveTo>
                <a:cubicBezTo>
                  <a:pt x="790286" y="321382"/>
                  <a:pt x="944504" y="420863"/>
                  <a:pt x="1075206" y="577649"/>
                </a:cubicBezTo>
                <a:lnTo>
                  <a:pt x="2405605" y="2173563"/>
                </a:lnTo>
                <a:cubicBezTo>
                  <a:pt x="2579873" y="2382612"/>
                  <a:pt x="2646404" y="2614449"/>
                  <a:pt x="2554156" y="2691349"/>
                </a:cubicBezTo>
                <a:cubicBezTo>
                  <a:pt x="2461908" y="2768249"/>
                  <a:pt x="2245832" y="2661077"/>
                  <a:pt x="2071564" y="2452029"/>
                </a:cubicBezTo>
                <a:lnTo>
                  <a:pt x="741165" y="856115"/>
                </a:lnTo>
                <a:cubicBezTo>
                  <a:pt x="610463" y="699329"/>
                  <a:pt x="540364" y="529723"/>
                  <a:pt x="552400" y="422278"/>
                </a:cubicBezTo>
                <a:cubicBezTo>
                  <a:pt x="556412" y="386463"/>
                  <a:pt x="569551" y="357554"/>
                  <a:pt x="592612" y="338328"/>
                </a:cubicBezTo>
                <a:cubicBezTo>
                  <a:pt x="615674" y="319103"/>
                  <a:pt x="646476" y="311383"/>
                  <a:pt x="682429" y="313882"/>
                </a:cubicBezTo>
                <a:close/>
                <a:moveTo>
                  <a:pt x="1172292" y="188073"/>
                </a:moveTo>
                <a:cubicBezTo>
                  <a:pt x="1261830" y="199004"/>
                  <a:pt x="1393649" y="289443"/>
                  <a:pt x="1508466" y="427174"/>
                </a:cubicBezTo>
                <a:lnTo>
                  <a:pt x="2677175" y="1829129"/>
                </a:lnTo>
                <a:cubicBezTo>
                  <a:pt x="2830264" y="2012770"/>
                  <a:pt x="2895209" y="2211013"/>
                  <a:pt x="2822191" y="2271883"/>
                </a:cubicBezTo>
                <a:cubicBezTo>
                  <a:pt x="2749172" y="2332753"/>
                  <a:pt x="2565856" y="2233188"/>
                  <a:pt x="2412767" y="2049547"/>
                </a:cubicBezTo>
                <a:lnTo>
                  <a:pt x="1244058" y="647592"/>
                </a:lnTo>
                <a:cubicBezTo>
                  <a:pt x="1129241" y="509860"/>
                  <a:pt x="1064006" y="363916"/>
                  <a:pt x="1069369" y="273873"/>
                </a:cubicBezTo>
                <a:cubicBezTo>
                  <a:pt x="1071157" y="243858"/>
                  <a:pt x="1080789" y="220055"/>
                  <a:pt x="1099044" y="204837"/>
                </a:cubicBezTo>
                <a:cubicBezTo>
                  <a:pt x="1117299" y="189619"/>
                  <a:pt x="1142446" y="184429"/>
                  <a:pt x="1172292" y="188073"/>
                </a:cubicBezTo>
                <a:close/>
                <a:moveTo>
                  <a:pt x="1527804" y="910"/>
                </a:moveTo>
                <a:cubicBezTo>
                  <a:pt x="1608042" y="10609"/>
                  <a:pt x="1731282" y="97204"/>
                  <a:pt x="1840173" y="227827"/>
                </a:cubicBezTo>
                <a:lnTo>
                  <a:pt x="2925940" y="1530286"/>
                </a:lnTo>
                <a:cubicBezTo>
                  <a:pt x="3068164" y="1700893"/>
                  <a:pt x="3132100" y="1882066"/>
                  <a:pt x="3068707" y="1934912"/>
                </a:cubicBezTo>
                <a:cubicBezTo>
                  <a:pt x="3005314" y="1987759"/>
                  <a:pt x="2838607" y="1892258"/>
                  <a:pt x="2696384" y="1721650"/>
                </a:cubicBezTo>
                <a:lnTo>
                  <a:pt x="1610618" y="419190"/>
                </a:lnTo>
                <a:cubicBezTo>
                  <a:pt x="1503950" y="291234"/>
                  <a:pt x="1441318" y="157336"/>
                  <a:pt x="1443413" y="76088"/>
                </a:cubicBezTo>
                <a:cubicBezTo>
                  <a:pt x="1444111" y="49008"/>
                  <a:pt x="1452002" y="27776"/>
                  <a:pt x="1467850" y="14564"/>
                </a:cubicBezTo>
                <a:cubicBezTo>
                  <a:pt x="1475775" y="7958"/>
                  <a:pt x="1485313" y="3670"/>
                  <a:pt x="1496216" y="1557"/>
                </a:cubicBezTo>
                <a:cubicBezTo>
                  <a:pt x="1505756" y="-292"/>
                  <a:pt x="1516341" y="-476"/>
                  <a:pt x="1527804" y="9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618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8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D2D585-14D9-4450-B0E5-0F2E0BD05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5" b="9495"/>
          <a:stretch/>
        </p:blipFill>
        <p:spPr>
          <a:xfrm>
            <a:off x="0" y="-1"/>
            <a:ext cx="121925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5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9" r:id="rId2"/>
    <p:sldLayoutId id="2147483669" r:id="rId3"/>
    <p:sldLayoutId id="2147483653" r:id="rId4"/>
    <p:sldLayoutId id="2147483654" r:id="rId5"/>
    <p:sldLayoutId id="2147483655" r:id="rId6"/>
    <p:sldLayoutId id="2147483683" r:id="rId7"/>
    <p:sldLayoutId id="2147483684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26" r:id="rId23"/>
    <p:sldLayoutId id="2147483727" r:id="rId24"/>
    <p:sldLayoutId id="2147483728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25" r:id="rId31"/>
    <p:sldLayoutId id="2147483721" r:id="rId32"/>
    <p:sldLayoutId id="2147483724" r:id="rId33"/>
    <p:sldLayoutId id="2147483656" r:id="rId34"/>
    <p:sldLayoutId id="2147483658" r:id="rId35"/>
    <p:sldLayoutId id="2147483657" r:id="rId36"/>
    <p:sldLayoutId id="2147483659" r:id="rId37"/>
    <p:sldLayoutId id="214748371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4" Type="http://schemas.openxmlformats.org/officeDocument/2006/relationships/hyperlink" Target="RPPSA%20GANJIL%2019-20/IX_IPA-B%20(Sari%20Wijayanti)/Pertemuan%203/IX_IPA-B%20(Sari%20Wijayanti)_%20Media%203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D04173FC-32F3-4AC8-BE83-6C1CE32B4B36}"/>
              </a:ext>
            </a:extLst>
          </p:cNvPr>
          <p:cNvGrpSpPr/>
          <p:nvPr/>
        </p:nvGrpSpPr>
        <p:grpSpPr>
          <a:xfrm>
            <a:off x="2662600" y="3521333"/>
            <a:ext cx="6942999" cy="1339934"/>
            <a:chOff x="4667475" y="3871397"/>
            <a:chExt cx="7482713" cy="1339934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67264E28-3E92-4534-B61A-2C7C736AE860}"/>
                </a:ext>
              </a:extLst>
            </p:cNvPr>
            <p:cNvGrpSpPr/>
            <p:nvPr/>
          </p:nvGrpSpPr>
          <p:grpSpPr>
            <a:xfrm>
              <a:off x="4667475" y="3871397"/>
              <a:ext cx="7482713" cy="1339934"/>
              <a:chOff x="4076953" y="4072899"/>
              <a:chExt cx="7482713" cy="1339934"/>
            </a:xfrm>
          </p:grpSpPr>
          <p:sp>
            <p:nvSpPr>
              <p:cNvPr id="57" name="Parallelogram 2">
                <a:extLst>
                  <a:ext uri="{FF2B5EF4-FFF2-40B4-BE49-F238E27FC236}">
                    <a16:creationId xmlns="" xmlns:a16="http://schemas.microsoft.com/office/drawing/2014/main" id="{417B83EA-28DE-46CE-99BC-E9058265B60B}"/>
                  </a:ext>
                </a:extLst>
              </p:cNvPr>
              <p:cNvSpPr/>
              <p:nvPr/>
            </p:nvSpPr>
            <p:spPr>
              <a:xfrm>
                <a:off x="4261437" y="4289467"/>
                <a:ext cx="7298229" cy="1123366"/>
              </a:xfrm>
              <a:custGeom>
                <a:avLst/>
                <a:gdLst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5566506 w 5871411"/>
                  <a:gd name="connsiteY3" fmla="*/ 1219619 h 1219619"/>
                  <a:gd name="connsiteX4" fmla="*/ 0 w 5871411"/>
                  <a:gd name="connsiteY4" fmla="*/ 1219619 h 1219619"/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4956906 w 5871411"/>
                  <a:gd name="connsiteY3" fmla="*/ 834609 h 1219619"/>
                  <a:gd name="connsiteX4" fmla="*/ 0 w 5871411"/>
                  <a:gd name="connsiteY4" fmla="*/ 1219619 h 1219619"/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5117327 w 5871411"/>
                  <a:gd name="connsiteY3" fmla="*/ 946904 h 1219619"/>
                  <a:gd name="connsiteX4" fmla="*/ 0 w 5871411"/>
                  <a:gd name="connsiteY4" fmla="*/ 1219619 h 1219619"/>
                  <a:gd name="connsiteX0" fmla="*/ 0 w 5637626"/>
                  <a:gd name="connsiteY0" fmla="*/ 1203577 h 1203577"/>
                  <a:gd name="connsiteX1" fmla="*/ 71120 w 5637626"/>
                  <a:gd name="connsiteY1" fmla="*/ 0 h 1203577"/>
                  <a:gd name="connsiteX2" fmla="*/ 5637626 w 5637626"/>
                  <a:gd name="connsiteY2" fmla="*/ 0 h 1203577"/>
                  <a:gd name="connsiteX3" fmla="*/ 4883542 w 5637626"/>
                  <a:gd name="connsiteY3" fmla="*/ 946904 h 1203577"/>
                  <a:gd name="connsiteX4" fmla="*/ 0 w 5637626"/>
                  <a:gd name="connsiteY4" fmla="*/ 1203577 h 1203577"/>
                  <a:gd name="connsiteX0" fmla="*/ 0 w 5637626"/>
                  <a:gd name="connsiteY0" fmla="*/ 1203577 h 1203577"/>
                  <a:gd name="connsiteX1" fmla="*/ 71120 w 5637626"/>
                  <a:gd name="connsiteY1" fmla="*/ 0 h 1203577"/>
                  <a:gd name="connsiteX2" fmla="*/ 5637626 w 5637626"/>
                  <a:gd name="connsiteY2" fmla="*/ 0 h 1203577"/>
                  <a:gd name="connsiteX3" fmla="*/ 4883542 w 5637626"/>
                  <a:gd name="connsiteY3" fmla="*/ 946904 h 1203577"/>
                  <a:gd name="connsiteX4" fmla="*/ 0 w 5637626"/>
                  <a:gd name="connsiteY4" fmla="*/ 1203577 h 1203577"/>
                  <a:gd name="connsiteX0" fmla="*/ 0 w 5651378"/>
                  <a:gd name="connsiteY0" fmla="*/ 1235661 h 1235661"/>
                  <a:gd name="connsiteX1" fmla="*/ 84872 w 5651378"/>
                  <a:gd name="connsiteY1" fmla="*/ 0 h 1235661"/>
                  <a:gd name="connsiteX2" fmla="*/ 5651378 w 5651378"/>
                  <a:gd name="connsiteY2" fmla="*/ 0 h 1235661"/>
                  <a:gd name="connsiteX3" fmla="*/ 4897294 w 5651378"/>
                  <a:gd name="connsiteY3" fmla="*/ 946904 h 1235661"/>
                  <a:gd name="connsiteX4" fmla="*/ 0 w 5651378"/>
                  <a:gd name="connsiteY4" fmla="*/ 1235661 h 1235661"/>
                  <a:gd name="connsiteX0" fmla="*/ 135161 w 5786539"/>
                  <a:gd name="connsiteY0" fmla="*/ 1235661 h 1235661"/>
                  <a:gd name="connsiteX1" fmla="*/ 0 w 5786539"/>
                  <a:gd name="connsiteY1" fmla="*/ 80211 h 1235661"/>
                  <a:gd name="connsiteX2" fmla="*/ 5786539 w 5786539"/>
                  <a:gd name="connsiteY2" fmla="*/ 0 h 1235661"/>
                  <a:gd name="connsiteX3" fmla="*/ 5032455 w 5786539"/>
                  <a:gd name="connsiteY3" fmla="*/ 946904 h 1235661"/>
                  <a:gd name="connsiteX4" fmla="*/ 135161 w 5786539"/>
                  <a:gd name="connsiteY4" fmla="*/ 1235661 h 1235661"/>
                  <a:gd name="connsiteX0" fmla="*/ 135161 w 6091363"/>
                  <a:gd name="connsiteY0" fmla="*/ 1235661 h 1235661"/>
                  <a:gd name="connsiteX1" fmla="*/ 0 w 6091363"/>
                  <a:gd name="connsiteY1" fmla="*/ 80211 h 1235661"/>
                  <a:gd name="connsiteX2" fmla="*/ 5786539 w 6091363"/>
                  <a:gd name="connsiteY2" fmla="*/ 0 h 1235661"/>
                  <a:gd name="connsiteX3" fmla="*/ 6091363 w 6091363"/>
                  <a:gd name="connsiteY3" fmla="*/ 850652 h 1235661"/>
                  <a:gd name="connsiteX4" fmla="*/ 135161 w 6091363"/>
                  <a:gd name="connsiteY4" fmla="*/ 1235661 h 1235661"/>
                  <a:gd name="connsiteX0" fmla="*/ 135161 w 6091363"/>
                  <a:gd name="connsiteY0" fmla="*/ 1235661 h 1235661"/>
                  <a:gd name="connsiteX1" fmla="*/ 0 w 6091363"/>
                  <a:gd name="connsiteY1" fmla="*/ 80211 h 1235661"/>
                  <a:gd name="connsiteX2" fmla="*/ 5786539 w 6091363"/>
                  <a:gd name="connsiteY2" fmla="*/ 0 h 1235661"/>
                  <a:gd name="connsiteX3" fmla="*/ 6091363 w 6091363"/>
                  <a:gd name="connsiteY3" fmla="*/ 850652 h 1235661"/>
                  <a:gd name="connsiteX4" fmla="*/ 135161 w 6091363"/>
                  <a:gd name="connsiteY4" fmla="*/ 1235661 h 1235661"/>
                  <a:gd name="connsiteX0" fmla="*/ 0 w 5956202"/>
                  <a:gd name="connsiteY0" fmla="*/ 1235661 h 1235661"/>
                  <a:gd name="connsiteX1" fmla="*/ 71119 w 5956202"/>
                  <a:gd name="connsiteY1" fmla="*/ 96253 h 1235661"/>
                  <a:gd name="connsiteX2" fmla="*/ 5651378 w 5956202"/>
                  <a:gd name="connsiteY2" fmla="*/ 0 h 1235661"/>
                  <a:gd name="connsiteX3" fmla="*/ 5956202 w 5956202"/>
                  <a:gd name="connsiteY3" fmla="*/ 850652 h 1235661"/>
                  <a:gd name="connsiteX4" fmla="*/ 0 w 5956202"/>
                  <a:gd name="connsiteY4" fmla="*/ 1235661 h 1235661"/>
                  <a:gd name="connsiteX0" fmla="*/ 0 w 6121227"/>
                  <a:gd name="connsiteY0" fmla="*/ 1235661 h 1235661"/>
                  <a:gd name="connsiteX1" fmla="*/ 236144 w 6121227"/>
                  <a:gd name="connsiteY1" fmla="*/ 96253 h 1235661"/>
                  <a:gd name="connsiteX2" fmla="*/ 5816403 w 6121227"/>
                  <a:gd name="connsiteY2" fmla="*/ 0 h 1235661"/>
                  <a:gd name="connsiteX3" fmla="*/ 6121227 w 6121227"/>
                  <a:gd name="connsiteY3" fmla="*/ 850652 h 1235661"/>
                  <a:gd name="connsiteX4" fmla="*/ 0 w 6121227"/>
                  <a:gd name="connsiteY4" fmla="*/ 1235661 h 1235661"/>
                  <a:gd name="connsiteX0" fmla="*/ 135161 w 6256388"/>
                  <a:gd name="connsiteY0" fmla="*/ 1235661 h 1235661"/>
                  <a:gd name="connsiteX1" fmla="*/ 0 w 6256388"/>
                  <a:gd name="connsiteY1" fmla="*/ 112295 h 1235661"/>
                  <a:gd name="connsiteX2" fmla="*/ 5951564 w 6256388"/>
                  <a:gd name="connsiteY2" fmla="*/ 0 h 1235661"/>
                  <a:gd name="connsiteX3" fmla="*/ 6256388 w 6256388"/>
                  <a:gd name="connsiteY3" fmla="*/ 850652 h 1235661"/>
                  <a:gd name="connsiteX4" fmla="*/ 135161 w 6256388"/>
                  <a:gd name="connsiteY4" fmla="*/ 1235661 h 1235661"/>
                  <a:gd name="connsiteX0" fmla="*/ 382698 w 6256388"/>
                  <a:gd name="connsiteY0" fmla="*/ 1123366 h 1123366"/>
                  <a:gd name="connsiteX1" fmla="*/ 0 w 6256388"/>
                  <a:gd name="connsiteY1" fmla="*/ 112295 h 1123366"/>
                  <a:gd name="connsiteX2" fmla="*/ 5951564 w 6256388"/>
                  <a:gd name="connsiteY2" fmla="*/ 0 h 1123366"/>
                  <a:gd name="connsiteX3" fmla="*/ 6256388 w 6256388"/>
                  <a:gd name="connsiteY3" fmla="*/ 850652 h 1123366"/>
                  <a:gd name="connsiteX4" fmla="*/ 382698 w 6256388"/>
                  <a:gd name="connsiteY4" fmla="*/ 1123366 h 11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6388" h="1123366">
                    <a:moveTo>
                      <a:pt x="382698" y="1123366"/>
                    </a:moveTo>
                    <a:lnTo>
                      <a:pt x="0" y="112295"/>
                    </a:lnTo>
                    <a:lnTo>
                      <a:pt x="5951564" y="0"/>
                    </a:lnTo>
                    <a:lnTo>
                      <a:pt x="6256388" y="850652"/>
                    </a:lnTo>
                    <a:lnTo>
                      <a:pt x="382698" y="1123366"/>
                    </a:lnTo>
                    <a:close/>
                  </a:path>
                </a:pathLst>
              </a:custGeom>
              <a:solidFill>
                <a:srgbClr val="D0DD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58" name="Parallelogram 2">
                <a:extLst>
                  <a:ext uri="{FF2B5EF4-FFF2-40B4-BE49-F238E27FC236}">
                    <a16:creationId xmlns="" xmlns:a16="http://schemas.microsoft.com/office/drawing/2014/main" id="{4429F42D-BE7E-413F-918C-8815C6311F19}"/>
                  </a:ext>
                </a:extLst>
              </p:cNvPr>
              <p:cNvSpPr/>
              <p:nvPr/>
            </p:nvSpPr>
            <p:spPr>
              <a:xfrm>
                <a:off x="4076953" y="4072899"/>
                <a:ext cx="7298229" cy="1123366"/>
              </a:xfrm>
              <a:custGeom>
                <a:avLst/>
                <a:gdLst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5566506 w 5871411"/>
                  <a:gd name="connsiteY3" fmla="*/ 1219619 h 1219619"/>
                  <a:gd name="connsiteX4" fmla="*/ 0 w 5871411"/>
                  <a:gd name="connsiteY4" fmla="*/ 1219619 h 1219619"/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4956906 w 5871411"/>
                  <a:gd name="connsiteY3" fmla="*/ 834609 h 1219619"/>
                  <a:gd name="connsiteX4" fmla="*/ 0 w 5871411"/>
                  <a:gd name="connsiteY4" fmla="*/ 1219619 h 1219619"/>
                  <a:gd name="connsiteX0" fmla="*/ 0 w 5871411"/>
                  <a:gd name="connsiteY0" fmla="*/ 1219619 h 1219619"/>
                  <a:gd name="connsiteX1" fmla="*/ 304905 w 5871411"/>
                  <a:gd name="connsiteY1" fmla="*/ 0 h 1219619"/>
                  <a:gd name="connsiteX2" fmla="*/ 5871411 w 5871411"/>
                  <a:gd name="connsiteY2" fmla="*/ 0 h 1219619"/>
                  <a:gd name="connsiteX3" fmla="*/ 5117327 w 5871411"/>
                  <a:gd name="connsiteY3" fmla="*/ 946904 h 1219619"/>
                  <a:gd name="connsiteX4" fmla="*/ 0 w 5871411"/>
                  <a:gd name="connsiteY4" fmla="*/ 1219619 h 1219619"/>
                  <a:gd name="connsiteX0" fmla="*/ 0 w 5637626"/>
                  <a:gd name="connsiteY0" fmla="*/ 1203577 h 1203577"/>
                  <a:gd name="connsiteX1" fmla="*/ 71120 w 5637626"/>
                  <a:gd name="connsiteY1" fmla="*/ 0 h 1203577"/>
                  <a:gd name="connsiteX2" fmla="*/ 5637626 w 5637626"/>
                  <a:gd name="connsiteY2" fmla="*/ 0 h 1203577"/>
                  <a:gd name="connsiteX3" fmla="*/ 4883542 w 5637626"/>
                  <a:gd name="connsiteY3" fmla="*/ 946904 h 1203577"/>
                  <a:gd name="connsiteX4" fmla="*/ 0 w 5637626"/>
                  <a:gd name="connsiteY4" fmla="*/ 1203577 h 1203577"/>
                  <a:gd name="connsiteX0" fmla="*/ 0 w 5637626"/>
                  <a:gd name="connsiteY0" fmla="*/ 1203577 h 1203577"/>
                  <a:gd name="connsiteX1" fmla="*/ 71120 w 5637626"/>
                  <a:gd name="connsiteY1" fmla="*/ 0 h 1203577"/>
                  <a:gd name="connsiteX2" fmla="*/ 5637626 w 5637626"/>
                  <a:gd name="connsiteY2" fmla="*/ 0 h 1203577"/>
                  <a:gd name="connsiteX3" fmla="*/ 4883542 w 5637626"/>
                  <a:gd name="connsiteY3" fmla="*/ 946904 h 1203577"/>
                  <a:gd name="connsiteX4" fmla="*/ 0 w 5637626"/>
                  <a:gd name="connsiteY4" fmla="*/ 1203577 h 1203577"/>
                  <a:gd name="connsiteX0" fmla="*/ 0 w 5651378"/>
                  <a:gd name="connsiteY0" fmla="*/ 1235661 h 1235661"/>
                  <a:gd name="connsiteX1" fmla="*/ 84872 w 5651378"/>
                  <a:gd name="connsiteY1" fmla="*/ 0 h 1235661"/>
                  <a:gd name="connsiteX2" fmla="*/ 5651378 w 5651378"/>
                  <a:gd name="connsiteY2" fmla="*/ 0 h 1235661"/>
                  <a:gd name="connsiteX3" fmla="*/ 4897294 w 5651378"/>
                  <a:gd name="connsiteY3" fmla="*/ 946904 h 1235661"/>
                  <a:gd name="connsiteX4" fmla="*/ 0 w 5651378"/>
                  <a:gd name="connsiteY4" fmla="*/ 1235661 h 1235661"/>
                  <a:gd name="connsiteX0" fmla="*/ 135161 w 5786539"/>
                  <a:gd name="connsiteY0" fmla="*/ 1235661 h 1235661"/>
                  <a:gd name="connsiteX1" fmla="*/ 0 w 5786539"/>
                  <a:gd name="connsiteY1" fmla="*/ 80211 h 1235661"/>
                  <a:gd name="connsiteX2" fmla="*/ 5786539 w 5786539"/>
                  <a:gd name="connsiteY2" fmla="*/ 0 h 1235661"/>
                  <a:gd name="connsiteX3" fmla="*/ 5032455 w 5786539"/>
                  <a:gd name="connsiteY3" fmla="*/ 946904 h 1235661"/>
                  <a:gd name="connsiteX4" fmla="*/ 135161 w 5786539"/>
                  <a:gd name="connsiteY4" fmla="*/ 1235661 h 1235661"/>
                  <a:gd name="connsiteX0" fmla="*/ 135161 w 6091363"/>
                  <a:gd name="connsiteY0" fmla="*/ 1235661 h 1235661"/>
                  <a:gd name="connsiteX1" fmla="*/ 0 w 6091363"/>
                  <a:gd name="connsiteY1" fmla="*/ 80211 h 1235661"/>
                  <a:gd name="connsiteX2" fmla="*/ 5786539 w 6091363"/>
                  <a:gd name="connsiteY2" fmla="*/ 0 h 1235661"/>
                  <a:gd name="connsiteX3" fmla="*/ 6091363 w 6091363"/>
                  <a:gd name="connsiteY3" fmla="*/ 850652 h 1235661"/>
                  <a:gd name="connsiteX4" fmla="*/ 135161 w 6091363"/>
                  <a:gd name="connsiteY4" fmla="*/ 1235661 h 1235661"/>
                  <a:gd name="connsiteX0" fmla="*/ 135161 w 6091363"/>
                  <a:gd name="connsiteY0" fmla="*/ 1235661 h 1235661"/>
                  <a:gd name="connsiteX1" fmla="*/ 0 w 6091363"/>
                  <a:gd name="connsiteY1" fmla="*/ 80211 h 1235661"/>
                  <a:gd name="connsiteX2" fmla="*/ 5786539 w 6091363"/>
                  <a:gd name="connsiteY2" fmla="*/ 0 h 1235661"/>
                  <a:gd name="connsiteX3" fmla="*/ 6091363 w 6091363"/>
                  <a:gd name="connsiteY3" fmla="*/ 850652 h 1235661"/>
                  <a:gd name="connsiteX4" fmla="*/ 135161 w 6091363"/>
                  <a:gd name="connsiteY4" fmla="*/ 1235661 h 1235661"/>
                  <a:gd name="connsiteX0" fmla="*/ 0 w 5956202"/>
                  <a:gd name="connsiteY0" fmla="*/ 1235661 h 1235661"/>
                  <a:gd name="connsiteX1" fmla="*/ 71119 w 5956202"/>
                  <a:gd name="connsiteY1" fmla="*/ 96253 h 1235661"/>
                  <a:gd name="connsiteX2" fmla="*/ 5651378 w 5956202"/>
                  <a:gd name="connsiteY2" fmla="*/ 0 h 1235661"/>
                  <a:gd name="connsiteX3" fmla="*/ 5956202 w 5956202"/>
                  <a:gd name="connsiteY3" fmla="*/ 850652 h 1235661"/>
                  <a:gd name="connsiteX4" fmla="*/ 0 w 5956202"/>
                  <a:gd name="connsiteY4" fmla="*/ 1235661 h 1235661"/>
                  <a:gd name="connsiteX0" fmla="*/ 0 w 6121227"/>
                  <a:gd name="connsiteY0" fmla="*/ 1235661 h 1235661"/>
                  <a:gd name="connsiteX1" fmla="*/ 236144 w 6121227"/>
                  <a:gd name="connsiteY1" fmla="*/ 96253 h 1235661"/>
                  <a:gd name="connsiteX2" fmla="*/ 5816403 w 6121227"/>
                  <a:gd name="connsiteY2" fmla="*/ 0 h 1235661"/>
                  <a:gd name="connsiteX3" fmla="*/ 6121227 w 6121227"/>
                  <a:gd name="connsiteY3" fmla="*/ 850652 h 1235661"/>
                  <a:gd name="connsiteX4" fmla="*/ 0 w 6121227"/>
                  <a:gd name="connsiteY4" fmla="*/ 1235661 h 1235661"/>
                  <a:gd name="connsiteX0" fmla="*/ 135161 w 6256388"/>
                  <a:gd name="connsiteY0" fmla="*/ 1235661 h 1235661"/>
                  <a:gd name="connsiteX1" fmla="*/ 0 w 6256388"/>
                  <a:gd name="connsiteY1" fmla="*/ 112295 h 1235661"/>
                  <a:gd name="connsiteX2" fmla="*/ 5951564 w 6256388"/>
                  <a:gd name="connsiteY2" fmla="*/ 0 h 1235661"/>
                  <a:gd name="connsiteX3" fmla="*/ 6256388 w 6256388"/>
                  <a:gd name="connsiteY3" fmla="*/ 850652 h 1235661"/>
                  <a:gd name="connsiteX4" fmla="*/ 135161 w 6256388"/>
                  <a:gd name="connsiteY4" fmla="*/ 1235661 h 1235661"/>
                  <a:gd name="connsiteX0" fmla="*/ 382698 w 6256388"/>
                  <a:gd name="connsiteY0" fmla="*/ 1123366 h 1123366"/>
                  <a:gd name="connsiteX1" fmla="*/ 0 w 6256388"/>
                  <a:gd name="connsiteY1" fmla="*/ 112295 h 1123366"/>
                  <a:gd name="connsiteX2" fmla="*/ 5951564 w 6256388"/>
                  <a:gd name="connsiteY2" fmla="*/ 0 h 1123366"/>
                  <a:gd name="connsiteX3" fmla="*/ 6256388 w 6256388"/>
                  <a:gd name="connsiteY3" fmla="*/ 850652 h 1123366"/>
                  <a:gd name="connsiteX4" fmla="*/ 382698 w 6256388"/>
                  <a:gd name="connsiteY4" fmla="*/ 1123366 h 11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6388" h="1123366">
                    <a:moveTo>
                      <a:pt x="382698" y="1123366"/>
                    </a:moveTo>
                    <a:lnTo>
                      <a:pt x="0" y="112295"/>
                    </a:lnTo>
                    <a:lnTo>
                      <a:pt x="5951564" y="0"/>
                    </a:lnTo>
                    <a:lnTo>
                      <a:pt x="6256388" y="850652"/>
                    </a:lnTo>
                    <a:lnTo>
                      <a:pt x="382698" y="1123366"/>
                    </a:lnTo>
                    <a:close/>
                  </a:path>
                </a:pathLst>
              </a:custGeom>
              <a:solidFill>
                <a:srgbClr val="67CD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400" dirty="0">
                  <a:latin typeface="KG Broken Vessels Sketch" pitchFamily="2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656B201B-93C9-412D-97F1-194EAA133B3C}"/>
                </a:ext>
              </a:extLst>
            </p:cNvPr>
            <p:cNvSpPr txBox="1"/>
            <p:nvPr/>
          </p:nvSpPr>
          <p:spPr>
            <a:xfrm>
              <a:off x="6642022" y="4164395"/>
              <a:ext cx="34440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200" noProof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itchFamily="18" charset="-34"/>
                  <a:cs typeface="JasmineUPC" pitchFamily="18" charset="-34"/>
                </a:rPr>
                <a:t>By : Sari Wijayanti, S.Pd.</a:t>
              </a:r>
              <a:endParaRPr lang="en-ID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50A2718-83E3-44E2-99F1-74BF13229281}"/>
              </a:ext>
            </a:extLst>
          </p:cNvPr>
          <p:cNvSpPr txBox="1"/>
          <p:nvPr/>
        </p:nvSpPr>
        <p:spPr>
          <a:xfrm>
            <a:off x="2070853" y="1389079"/>
            <a:ext cx="8271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Harrington" pitchFamily="82" charset="0"/>
              </a:rPr>
              <a:t>BIOLOGY</a:t>
            </a:r>
            <a:endParaRPr lang="en-ID" sz="4000" b="1" dirty="0">
              <a:solidFill>
                <a:schemeClr val="accent6">
                  <a:lumMod val="40000"/>
                  <a:lumOff val="60000"/>
                </a:schemeClr>
              </a:solidFill>
              <a:latin typeface="Harrington" pitchFamily="8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148BD56-A054-42F6-83A2-5D49CFD5019F}"/>
              </a:ext>
            </a:extLst>
          </p:cNvPr>
          <p:cNvSpPr txBox="1"/>
          <p:nvPr/>
        </p:nvSpPr>
        <p:spPr>
          <a:xfrm>
            <a:off x="2722044" y="2225754"/>
            <a:ext cx="68241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itchFamily="82" charset="0"/>
              </a:rPr>
              <a:t>HUMAN </a:t>
            </a:r>
            <a:r>
              <a:rPr lang="en-ID" sz="4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itchFamily="82" charset="0"/>
              </a:rPr>
              <a:t>REPRODUCTIVE </a:t>
            </a:r>
            <a:r>
              <a:rPr lang="en-ID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itchFamily="82" charset="0"/>
              </a:rPr>
              <a:t>SYSTEM</a:t>
            </a:r>
            <a:endParaRPr lang="en-ID" sz="4400" b="1" dirty="0">
              <a:solidFill>
                <a:schemeClr val="accent4">
                  <a:lumMod val="60000"/>
                  <a:lumOff val="40000"/>
                </a:schemeClr>
              </a:solidFill>
              <a:latin typeface="Harrington" pitchFamily="82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EF6BC62-D84D-4623-AD9B-F471E4C114A8}"/>
              </a:ext>
            </a:extLst>
          </p:cNvPr>
          <p:cNvSpPr/>
          <p:nvPr/>
        </p:nvSpPr>
        <p:spPr>
          <a:xfrm>
            <a:off x="533400" y="1676399"/>
            <a:ext cx="11144250" cy="4572000"/>
          </a:xfrm>
          <a:custGeom>
            <a:avLst/>
            <a:gdLst>
              <a:gd name="connsiteX0" fmla="*/ 0 w 11144250"/>
              <a:gd name="connsiteY0" fmla="*/ 0 h 4572000"/>
              <a:gd name="connsiteX1" fmla="*/ 1464744 w 11144250"/>
              <a:gd name="connsiteY1" fmla="*/ 0 h 4572000"/>
              <a:gd name="connsiteX2" fmla="*/ 1464744 w 11144250"/>
              <a:gd name="connsiteY2" fmla="*/ 51161 h 4572000"/>
              <a:gd name="connsiteX3" fmla="*/ 51161 w 11144250"/>
              <a:gd name="connsiteY3" fmla="*/ 51161 h 4572000"/>
              <a:gd name="connsiteX4" fmla="*/ 51161 w 11144250"/>
              <a:gd name="connsiteY4" fmla="*/ 4520839 h 4572000"/>
              <a:gd name="connsiteX5" fmla="*/ 11093089 w 11144250"/>
              <a:gd name="connsiteY5" fmla="*/ 4520839 h 4572000"/>
              <a:gd name="connsiteX6" fmla="*/ 11093089 w 11144250"/>
              <a:gd name="connsiteY6" fmla="*/ 51161 h 4572000"/>
              <a:gd name="connsiteX7" fmla="*/ 9736656 w 11144250"/>
              <a:gd name="connsiteY7" fmla="*/ 51161 h 4572000"/>
              <a:gd name="connsiteX8" fmla="*/ 9736656 w 11144250"/>
              <a:gd name="connsiteY8" fmla="*/ 0 h 4572000"/>
              <a:gd name="connsiteX9" fmla="*/ 11144250 w 11144250"/>
              <a:gd name="connsiteY9" fmla="*/ 0 h 4572000"/>
              <a:gd name="connsiteX10" fmla="*/ 11144250 w 11144250"/>
              <a:gd name="connsiteY10" fmla="*/ 4572000 h 4572000"/>
              <a:gd name="connsiteX11" fmla="*/ 0 w 11144250"/>
              <a:gd name="connsiteY11" fmla="*/ 4572000 h 4572000"/>
              <a:gd name="connsiteX12" fmla="*/ 0 w 11144250"/>
              <a:gd name="connsiteY12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4250" h="4572000">
                <a:moveTo>
                  <a:pt x="0" y="0"/>
                </a:moveTo>
                <a:lnTo>
                  <a:pt x="1464744" y="0"/>
                </a:lnTo>
                <a:lnTo>
                  <a:pt x="1464744" y="51161"/>
                </a:lnTo>
                <a:lnTo>
                  <a:pt x="51161" y="51161"/>
                </a:lnTo>
                <a:lnTo>
                  <a:pt x="51161" y="4520839"/>
                </a:lnTo>
                <a:lnTo>
                  <a:pt x="11093089" y="4520839"/>
                </a:lnTo>
                <a:lnTo>
                  <a:pt x="11093089" y="51161"/>
                </a:lnTo>
                <a:lnTo>
                  <a:pt x="9736656" y="51161"/>
                </a:lnTo>
                <a:lnTo>
                  <a:pt x="9736656" y="0"/>
                </a:lnTo>
                <a:lnTo>
                  <a:pt x="11144250" y="0"/>
                </a:lnTo>
                <a:lnTo>
                  <a:pt x="1114425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4" name="Picture Placeholder 13">
            <a:extLst>
              <a:ext uri="{FF2B5EF4-FFF2-40B4-BE49-F238E27FC236}">
                <a16:creationId xmlns="" xmlns:a16="http://schemas.microsoft.com/office/drawing/2014/main" id="{25BA5EB7-41C7-4F98-BE6C-4A85E2B162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05" y="3962399"/>
            <a:ext cx="2507334" cy="27079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63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A5F98D5-80E5-4551-AF28-7EF745663705}"/>
              </a:ext>
            </a:extLst>
          </p:cNvPr>
          <p:cNvSpPr txBox="1"/>
          <p:nvPr/>
        </p:nvSpPr>
        <p:spPr>
          <a:xfrm>
            <a:off x="4587384" y="2035089"/>
            <a:ext cx="73591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4800" dirty="0" smtClean="0">
                <a:solidFill>
                  <a:prstClr val="white"/>
                </a:solidFill>
                <a:latin typeface="KG Broken Vessels Sketch" pitchFamily="2" charset="0"/>
              </a:rPr>
              <a:t>CHAPTER 3</a:t>
            </a:r>
            <a:endParaRPr kumimoji="0" lang="en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G Broken Vessels Sketch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38E0771-717E-42A8-8BD5-548F58DB5307}"/>
              </a:ext>
            </a:extLst>
          </p:cNvPr>
          <p:cNvSpPr/>
          <p:nvPr/>
        </p:nvSpPr>
        <p:spPr>
          <a:xfrm>
            <a:off x="4587384" y="2713686"/>
            <a:ext cx="6873998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4800" dirty="0" smtClean="0">
                <a:solidFill>
                  <a:prstClr val="white"/>
                </a:solidFill>
                <a:latin typeface="Century Schoolbook" pitchFamily="18" charset="0"/>
              </a:rPr>
              <a:t>MENSTRUAL CYCLE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itchFamily="18" charset="0"/>
              </a:rPr>
              <a:t>AND</a:t>
            </a:r>
            <a:r>
              <a:rPr kumimoji="0" lang="en-ID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 pitchFamily="18" charset="0"/>
              </a:rPr>
              <a:t> FERTILISATION</a:t>
            </a:r>
            <a:endParaRPr kumimoji="0" lang="en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50A1F35-F481-43CD-8C05-67BACBEA6CB5}"/>
              </a:ext>
            </a:extLst>
          </p:cNvPr>
          <p:cNvSpPr/>
          <p:nvPr/>
        </p:nvSpPr>
        <p:spPr>
          <a:xfrm>
            <a:off x="4816528" y="4283346"/>
            <a:ext cx="3965522" cy="22508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en-ID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175202F-56E3-4D33-A560-52C9BED90168}"/>
              </a:ext>
            </a:extLst>
          </p:cNvPr>
          <p:cNvSpPr/>
          <p:nvPr/>
        </p:nvSpPr>
        <p:spPr>
          <a:xfrm>
            <a:off x="0" y="-1"/>
            <a:ext cx="6553200" cy="6858001"/>
          </a:xfrm>
          <a:custGeom>
            <a:avLst/>
            <a:gdLst/>
            <a:ahLst/>
            <a:cxnLst/>
            <a:rect l="l" t="t" r="r" b="b"/>
            <a:pathLst>
              <a:path w="6553200" h="6858001">
                <a:moveTo>
                  <a:pt x="1993730" y="1536426"/>
                </a:moveTo>
                <a:cubicBezTo>
                  <a:pt x="1742922" y="1540545"/>
                  <a:pt x="1538737" y="1581736"/>
                  <a:pt x="1381175" y="1659999"/>
                </a:cubicBezTo>
                <a:cubicBezTo>
                  <a:pt x="1223614" y="1738262"/>
                  <a:pt x="1102633" y="1828882"/>
                  <a:pt x="1018233" y="1931859"/>
                </a:cubicBezTo>
                <a:cubicBezTo>
                  <a:pt x="933834" y="2034836"/>
                  <a:pt x="875973" y="2125456"/>
                  <a:pt x="844652" y="2203719"/>
                </a:cubicBezTo>
                <a:cubicBezTo>
                  <a:pt x="813331" y="2281982"/>
                  <a:pt x="798507" y="2323173"/>
                  <a:pt x="800181" y="2327292"/>
                </a:cubicBezTo>
                <a:lnTo>
                  <a:pt x="1447233" y="2642276"/>
                </a:lnTo>
                <a:cubicBezTo>
                  <a:pt x="1445452" y="2636767"/>
                  <a:pt x="1458244" y="2598204"/>
                  <a:pt x="1485610" y="2526587"/>
                </a:cubicBezTo>
                <a:cubicBezTo>
                  <a:pt x="1512975" y="2454970"/>
                  <a:pt x="1565600" y="2383354"/>
                  <a:pt x="1643486" y="2311737"/>
                </a:cubicBezTo>
                <a:cubicBezTo>
                  <a:pt x="1721372" y="2240120"/>
                  <a:pt x="1835206" y="2201557"/>
                  <a:pt x="1984986" y="2196048"/>
                </a:cubicBezTo>
                <a:cubicBezTo>
                  <a:pt x="2104942" y="2198144"/>
                  <a:pt x="2208230" y="2235512"/>
                  <a:pt x="2294850" y="2308152"/>
                </a:cubicBezTo>
                <a:cubicBezTo>
                  <a:pt x="2381470" y="2380792"/>
                  <a:pt x="2426829" y="2476125"/>
                  <a:pt x="2430928" y="2594153"/>
                </a:cubicBezTo>
                <a:cubicBezTo>
                  <a:pt x="2426556" y="2727948"/>
                  <a:pt x="2381743" y="2836589"/>
                  <a:pt x="2296490" y="2920074"/>
                </a:cubicBezTo>
                <a:cubicBezTo>
                  <a:pt x="2211236" y="3003559"/>
                  <a:pt x="2111774" y="3046578"/>
                  <a:pt x="1998102" y="3049130"/>
                </a:cubicBezTo>
                <a:lnTo>
                  <a:pt x="1818851" y="3049130"/>
                </a:lnTo>
                <a:lnTo>
                  <a:pt x="1818851" y="3586345"/>
                </a:lnTo>
                <a:cubicBezTo>
                  <a:pt x="1819944" y="3585251"/>
                  <a:pt x="1835246" y="3580878"/>
                  <a:pt x="1864757" y="3573224"/>
                </a:cubicBezTo>
                <a:cubicBezTo>
                  <a:pt x="1894268" y="3565571"/>
                  <a:pt x="1931430" y="3561198"/>
                  <a:pt x="1976242" y="3560104"/>
                </a:cubicBezTo>
                <a:cubicBezTo>
                  <a:pt x="2124161" y="3562747"/>
                  <a:pt x="2246940" y="3612140"/>
                  <a:pt x="2344581" y="3708283"/>
                </a:cubicBezTo>
                <a:cubicBezTo>
                  <a:pt x="2442222" y="3804427"/>
                  <a:pt x="2492864" y="3931465"/>
                  <a:pt x="2496508" y="4089398"/>
                </a:cubicBezTo>
                <a:cubicBezTo>
                  <a:pt x="2493684" y="4243230"/>
                  <a:pt x="2444681" y="4360974"/>
                  <a:pt x="2349500" y="4442629"/>
                </a:cubicBezTo>
                <a:cubicBezTo>
                  <a:pt x="2254318" y="4524284"/>
                  <a:pt x="2129899" y="4565476"/>
                  <a:pt x="1976242" y="4566205"/>
                </a:cubicBezTo>
                <a:cubicBezTo>
                  <a:pt x="1798287" y="4559400"/>
                  <a:pt x="1666966" y="4511768"/>
                  <a:pt x="1582279" y="4423309"/>
                </a:cubicBezTo>
                <a:cubicBezTo>
                  <a:pt x="1497592" y="4334849"/>
                  <a:pt x="1443023" y="4246389"/>
                  <a:pt x="1418573" y="4157930"/>
                </a:cubicBezTo>
                <a:cubicBezTo>
                  <a:pt x="1394122" y="4069470"/>
                  <a:pt x="1383273" y="4021838"/>
                  <a:pt x="1386026" y="4015034"/>
                </a:cubicBezTo>
                <a:lnTo>
                  <a:pt x="625302" y="4386855"/>
                </a:lnTo>
                <a:cubicBezTo>
                  <a:pt x="623685" y="4391476"/>
                  <a:pt x="642221" y="4437677"/>
                  <a:pt x="680908" y="4525459"/>
                </a:cubicBezTo>
                <a:cubicBezTo>
                  <a:pt x="719595" y="4613241"/>
                  <a:pt x="788135" y="4714884"/>
                  <a:pt x="886527" y="4830387"/>
                </a:cubicBezTo>
                <a:cubicBezTo>
                  <a:pt x="984920" y="4945890"/>
                  <a:pt x="1122865" y="5047533"/>
                  <a:pt x="1300362" y="5135315"/>
                </a:cubicBezTo>
                <a:cubicBezTo>
                  <a:pt x="1477860" y="5223097"/>
                  <a:pt x="1704611" y="5269298"/>
                  <a:pt x="1980614" y="5273918"/>
                </a:cubicBezTo>
                <a:cubicBezTo>
                  <a:pt x="2240686" y="5272089"/>
                  <a:pt x="2470870" y="5220898"/>
                  <a:pt x="2671168" y="5120348"/>
                </a:cubicBezTo>
                <a:cubicBezTo>
                  <a:pt x="2871465" y="5019797"/>
                  <a:pt x="3028781" y="4880864"/>
                  <a:pt x="3143116" y="4703550"/>
                </a:cubicBezTo>
                <a:cubicBezTo>
                  <a:pt x="3257451" y="4526236"/>
                  <a:pt x="3315710" y="4321518"/>
                  <a:pt x="3317892" y="4089398"/>
                </a:cubicBezTo>
                <a:cubicBezTo>
                  <a:pt x="3316254" y="3899116"/>
                  <a:pt x="3274746" y="3735123"/>
                  <a:pt x="3193372" y="3597421"/>
                </a:cubicBezTo>
                <a:cubicBezTo>
                  <a:pt x="3111997" y="3459718"/>
                  <a:pt x="3000586" y="3348287"/>
                  <a:pt x="2859138" y="3263128"/>
                </a:cubicBezTo>
                <a:cubicBezTo>
                  <a:pt x="2958402" y="3186608"/>
                  <a:pt x="3036110" y="3091732"/>
                  <a:pt x="3092260" y="2978502"/>
                </a:cubicBezTo>
                <a:cubicBezTo>
                  <a:pt x="3148410" y="2865271"/>
                  <a:pt x="3176986" y="2734238"/>
                  <a:pt x="3177989" y="2585403"/>
                </a:cubicBezTo>
                <a:cubicBezTo>
                  <a:pt x="3171533" y="2273884"/>
                  <a:pt x="3059934" y="2022537"/>
                  <a:pt x="2843192" y="1831362"/>
                </a:cubicBezTo>
                <a:cubicBezTo>
                  <a:pt x="2626448" y="1640187"/>
                  <a:pt x="2343295" y="1541875"/>
                  <a:pt x="1993730" y="1536426"/>
                </a:cubicBezTo>
                <a:close/>
                <a:moveTo>
                  <a:pt x="0" y="0"/>
                </a:moveTo>
                <a:lnTo>
                  <a:pt x="305654" y="0"/>
                </a:lnTo>
                <a:lnTo>
                  <a:pt x="6247546" y="0"/>
                </a:lnTo>
                <a:cubicBezTo>
                  <a:pt x="6416354" y="0"/>
                  <a:pt x="6553200" y="106613"/>
                  <a:pt x="6553200" y="238126"/>
                </a:cubicBezTo>
                <a:lnTo>
                  <a:pt x="6553199" y="238126"/>
                </a:lnTo>
                <a:cubicBezTo>
                  <a:pt x="6553199" y="369639"/>
                  <a:pt x="6416352" y="476252"/>
                  <a:pt x="6247545" y="476252"/>
                </a:cubicBezTo>
                <a:lnTo>
                  <a:pt x="5087003" y="476252"/>
                </a:lnTo>
                <a:lnTo>
                  <a:pt x="5138547" y="503326"/>
                </a:lnTo>
                <a:cubicBezTo>
                  <a:pt x="5193859" y="546418"/>
                  <a:pt x="5228070" y="605950"/>
                  <a:pt x="5228070" y="671706"/>
                </a:cubicBezTo>
                <a:lnTo>
                  <a:pt x="5228069" y="671706"/>
                </a:lnTo>
                <a:cubicBezTo>
                  <a:pt x="5228069" y="803219"/>
                  <a:pt x="5091222" y="909832"/>
                  <a:pt x="4922415" y="909832"/>
                </a:cubicBezTo>
                <a:lnTo>
                  <a:pt x="4083523" y="909832"/>
                </a:lnTo>
                <a:lnTo>
                  <a:pt x="4083523" y="6858001"/>
                </a:lnTo>
                <a:lnTo>
                  <a:pt x="0" y="6858001"/>
                </a:lnTo>
                <a:lnTo>
                  <a:pt x="0" y="671706"/>
                </a:lnTo>
                <a:lnTo>
                  <a:pt x="0" y="671705"/>
                </a:lnTo>
                <a:lnTo>
                  <a:pt x="0" y="238126"/>
                </a:lnTo>
                <a:lnTo>
                  <a:pt x="0" y="238125"/>
                </a:lnTo>
                <a:close/>
              </a:path>
            </a:pathLst>
          </a:custGeom>
          <a:solidFill>
            <a:srgbClr val="67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17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8D7C9-A874-48F2-AF33-A7E84E1021AD}"/>
              </a:ext>
            </a:extLst>
          </p:cNvPr>
          <p:cNvSpPr txBox="1"/>
          <p:nvPr/>
        </p:nvSpPr>
        <p:spPr>
          <a:xfrm>
            <a:off x="406527" y="562381"/>
            <a:ext cx="5199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 err="1" smtClean="0">
                <a:solidFill>
                  <a:schemeClr val="bg1"/>
                </a:solidFill>
                <a:latin typeface="KG Broken Vessels Sketch" pitchFamily="2" charset="0"/>
              </a:rPr>
              <a:t>Siklus</a:t>
            </a:r>
            <a:r>
              <a:rPr lang="en-ID" sz="6000" b="1" dirty="0" smtClean="0">
                <a:solidFill>
                  <a:schemeClr val="bg1"/>
                </a:solidFill>
                <a:latin typeface="KG Broken Vessels Sketch" pitchFamily="2" charset="0"/>
              </a:rPr>
              <a:t> </a:t>
            </a:r>
            <a:r>
              <a:rPr lang="en-ID" sz="6000" b="1" dirty="0" err="1" smtClean="0">
                <a:solidFill>
                  <a:schemeClr val="bg1"/>
                </a:solidFill>
                <a:latin typeface="KG Broken Vessels Sketch" pitchFamily="2" charset="0"/>
              </a:rPr>
              <a:t>menstruasi</a:t>
            </a:r>
            <a:endParaRPr lang="en-ID" sz="2400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26013D5-5583-44B6-AF2E-7454FD4617FF}"/>
              </a:ext>
            </a:extLst>
          </p:cNvPr>
          <p:cNvGrpSpPr/>
          <p:nvPr/>
        </p:nvGrpSpPr>
        <p:grpSpPr>
          <a:xfrm>
            <a:off x="3401742" y="232012"/>
            <a:ext cx="5056061" cy="5185711"/>
            <a:chOff x="862264" y="1544049"/>
            <a:chExt cx="3264568" cy="3264568"/>
          </a:xfrm>
        </p:grpSpPr>
        <p:pic>
          <p:nvPicPr>
            <p:cNvPr id="3" name="Graphic 2" descr="Laptop">
              <a:extLst>
                <a:ext uri="{FF2B5EF4-FFF2-40B4-BE49-F238E27FC236}">
                  <a16:creationId xmlns="" xmlns:a16="http://schemas.microsoft.com/office/drawing/2014/main" id="{D54F75C6-DC04-4D18-A23B-8D335E37B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2264" y="1544049"/>
              <a:ext cx="3264568" cy="3264568"/>
            </a:xfrm>
            <a:prstGeom prst="rect">
              <a:avLst/>
            </a:prstGeom>
          </p:spPr>
        </p:pic>
        <p:sp>
          <p:nvSpPr>
            <p:cNvPr id="13" name="TextBox 12">
              <a:hlinkClick r:id="rId4" action="ppaction://hlinkfile"/>
              <a:extLst>
                <a:ext uri="{FF2B5EF4-FFF2-40B4-BE49-F238E27FC236}">
                  <a16:creationId xmlns="" xmlns:a16="http://schemas.microsoft.com/office/drawing/2014/main" id="{4D4B7AEE-7073-4F41-8636-FBD535DBF638}"/>
                </a:ext>
              </a:extLst>
            </p:cNvPr>
            <p:cNvSpPr txBox="1"/>
            <p:nvPr/>
          </p:nvSpPr>
          <p:spPr>
            <a:xfrm>
              <a:off x="1598584" y="2535733"/>
              <a:ext cx="1753597" cy="9493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D" sz="3200" b="1" dirty="0" err="1" smtClean="0">
                  <a:latin typeface="FontAwesome" pitchFamily="50" charset="0"/>
                </a:rPr>
                <a:t>siklus</a:t>
              </a:r>
              <a:r>
                <a:rPr lang="en-ID" sz="3200" b="1" dirty="0" smtClean="0">
                  <a:latin typeface="FontAwesome" pitchFamily="50" charset="0"/>
                </a:rPr>
                <a:t> </a:t>
              </a:r>
              <a:r>
                <a:rPr lang="en-ID" sz="3200" b="1" dirty="0" err="1" smtClean="0">
                  <a:latin typeface="FontAwesome" pitchFamily="50" charset="0"/>
                </a:rPr>
                <a:t>menstruasi</a:t>
              </a:r>
              <a:endParaRPr lang="en-ID" sz="3200" b="1" dirty="0" smtClean="0">
                <a:latin typeface="FontAwesome" pitchFamily="50" charset="0"/>
              </a:endParaRPr>
            </a:p>
            <a:p>
              <a:pPr algn="ctr"/>
              <a:r>
                <a:rPr lang="en-ID" sz="2800" b="1" dirty="0" smtClean="0">
                  <a:latin typeface="FontAwesome" pitchFamily="50" charset="0"/>
                </a:rPr>
                <a:t>Click here!</a:t>
              </a:r>
              <a:endParaRPr lang="en-ID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979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8D7C9-A874-48F2-AF33-A7E84E1021AD}"/>
              </a:ext>
            </a:extLst>
          </p:cNvPr>
          <p:cNvSpPr txBox="1"/>
          <p:nvPr/>
        </p:nvSpPr>
        <p:spPr>
          <a:xfrm>
            <a:off x="2620338" y="116614"/>
            <a:ext cx="5199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 err="1" smtClean="0">
                <a:solidFill>
                  <a:schemeClr val="bg1"/>
                </a:solidFill>
                <a:latin typeface="KG Broken Vessels Sketch" pitchFamily="2" charset="0"/>
              </a:rPr>
              <a:t>Siklus</a:t>
            </a:r>
            <a:r>
              <a:rPr lang="en-ID" sz="6000" b="1" dirty="0" smtClean="0">
                <a:solidFill>
                  <a:schemeClr val="bg1"/>
                </a:solidFill>
                <a:latin typeface="KG Broken Vessels Sketch" pitchFamily="2" charset="0"/>
              </a:rPr>
              <a:t> </a:t>
            </a:r>
            <a:r>
              <a:rPr lang="en-ID" sz="6000" b="1" dirty="0" err="1" smtClean="0">
                <a:solidFill>
                  <a:schemeClr val="bg1"/>
                </a:solidFill>
                <a:latin typeface="KG Broken Vessels Sketch" pitchFamily="2" charset="0"/>
              </a:rPr>
              <a:t>menstruasi</a:t>
            </a:r>
            <a:endParaRPr lang="en-ID" sz="2400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pic>
        <p:nvPicPr>
          <p:cNvPr id="5122" name="Picture 2" descr="C:\Users\ACER\Pictures\siklus mentrua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3" y="914400"/>
            <a:ext cx="10219323" cy="47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57224" y="5810250"/>
            <a:ext cx="10219322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Schoolbook" pitchFamily="18" charset="0"/>
              </a:rPr>
              <a:t>Diagram </a:t>
            </a:r>
            <a:r>
              <a:rPr lang="en-US" sz="2400" b="1" dirty="0" err="1" smtClean="0">
                <a:latin typeface="Century Schoolbook" pitchFamily="18" charset="0"/>
              </a:rPr>
              <a:t>Siklus</a:t>
            </a:r>
            <a:r>
              <a:rPr lang="en-US" sz="2400" b="1" dirty="0" smtClean="0">
                <a:latin typeface="Century Schoolbook" pitchFamily="18" charset="0"/>
              </a:rPr>
              <a:t> </a:t>
            </a:r>
            <a:r>
              <a:rPr lang="en-US" sz="2400" b="1" dirty="0" err="1" smtClean="0">
                <a:latin typeface="Century Schoolbook" pitchFamily="18" charset="0"/>
              </a:rPr>
              <a:t>Menstruasi</a:t>
            </a:r>
            <a:endParaRPr lang="en-US" sz="24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06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8D7C9-A874-48F2-AF33-A7E84E1021AD}"/>
              </a:ext>
            </a:extLst>
          </p:cNvPr>
          <p:cNvSpPr txBox="1"/>
          <p:nvPr/>
        </p:nvSpPr>
        <p:spPr>
          <a:xfrm>
            <a:off x="2620338" y="116614"/>
            <a:ext cx="5199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 smtClean="0">
                <a:solidFill>
                  <a:schemeClr val="bg1"/>
                </a:solidFill>
                <a:latin typeface="KG Broken Vessels Sketch" pitchFamily="2" charset="0"/>
              </a:rPr>
              <a:t>Proses </a:t>
            </a:r>
            <a:r>
              <a:rPr lang="en-ID" sz="6000" b="1" dirty="0" err="1" smtClean="0">
                <a:solidFill>
                  <a:schemeClr val="bg1"/>
                </a:solidFill>
                <a:latin typeface="KG Broken Vessels Sketch" pitchFamily="2" charset="0"/>
              </a:rPr>
              <a:t>fertilisasi</a:t>
            </a:r>
            <a:endParaRPr lang="en-ID" sz="2400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7224" y="5810250"/>
            <a:ext cx="10219322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Schoolbook" pitchFamily="18" charset="0"/>
              </a:rPr>
              <a:t>Diagram Proses </a:t>
            </a:r>
            <a:r>
              <a:rPr lang="en-US" sz="2400" b="1" dirty="0" err="1" smtClean="0">
                <a:latin typeface="Century Schoolbook" pitchFamily="18" charset="0"/>
              </a:rPr>
              <a:t>Fertilisasi</a:t>
            </a:r>
            <a:endParaRPr lang="en-US" sz="2400" b="1" dirty="0">
              <a:latin typeface="Century Schoolbook" pitchFamily="18" charset="0"/>
            </a:endParaRPr>
          </a:p>
        </p:txBody>
      </p:sp>
      <p:pic>
        <p:nvPicPr>
          <p:cNvPr id="6146" name="Picture 2" descr="C:\Users\ACER\Pictures\Proses Pembua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6" y="986842"/>
            <a:ext cx="6125201" cy="45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14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8D7C9-A874-48F2-AF33-A7E84E1021AD}"/>
              </a:ext>
            </a:extLst>
          </p:cNvPr>
          <p:cNvSpPr txBox="1"/>
          <p:nvPr/>
        </p:nvSpPr>
        <p:spPr>
          <a:xfrm>
            <a:off x="2620338" y="116614"/>
            <a:ext cx="5199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 err="1" smtClean="0">
                <a:solidFill>
                  <a:schemeClr val="bg1"/>
                </a:solidFill>
                <a:latin typeface="KG Broken Vessels Sketch" pitchFamily="2" charset="0"/>
              </a:rPr>
              <a:t>Perkembangan</a:t>
            </a:r>
            <a:r>
              <a:rPr lang="en-ID" sz="6000" b="1" dirty="0" smtClean="0">
                <a:solidFill>
                  <a:schemeClr val="bg1"/>
                </a:solidFill>
                <a:latin typeface="KG Broken Vessels Sketch" pitchFamily="2" charset="0"/>
              </a:rPr>
              <a:t> </a:t>
            </a:r>
            <a:r>
              <a:rPr lang="en-ID" sz="6000" b="1" dirty="0" err="1" smtClean="0">
                <a:solidFill>
                  <a:schemeClr val="bg1"/>
                </a:solidFill>
                <a:latin typeface="KG Broken Vessels Sketch" pitchFamily="2" charset="0"/>
              </a:rPr>
              <a:t>Janin</a:t>
            </a:r>
            <a:endParaRPr lang="en-ID" sz="2400" b="1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57224" y="5810250"/>
            <a:ext cx="10219322" cy="781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Schoolbook" pitchFamily="18" charset="0"/>
              </a:rPr>
              <a:t>Diagram Proses </a:t>
            </a:r>
            <a:r>
              <a:rPr lang="en-US" sz="2400" b="1" dirty="0" err="1" smtClean="0">
                <a:latin typeface="Century Schoolbook" pitchFamily="18" charset="0"/>
              </a:rPr>
              <a:t>Fertilisasi</a:t>
            </a:r>
            <a:endParaRPr lang="en-US" sz="2400" b="1" dirty="0">
              <a:latin typeface="Century Schoolbook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05" y="1385887"/>
            <a:ext cx="4029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8273" y="1385887"/>
            <a:ext cx="295976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Gungsuh" pitchFamily="18" charset="-127"/>
                <a:ea typeface="Gungsuh" pitchFamily="18" charset="-127"/>
              </a:rPr>
              <a:t>Pembuluh</a:t>
            </a:r>
            <a:r>
              <a:rPr lang="en-US" sz="2400" b="1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en-US" sz="2400" b="1" dirty="0" err="1" smtClean="0">
                <a:latin typeface="Gungsuh" pitchFamily="18" charset="-127"/>
                <a:ea typeface="Gungsuh" pitchFamily="18" charset="-127"/>
              </a:rPr>
              <a:t>darah</a:t>
            </a:r>
            <a:r>
              <a:rPr lang="en-US" sz="2400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en-US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9527" y="2139867"/>
            <a:ext cx="202130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Gungsuh" pitchFamily="18" charset="-127"/>
                <a:ea typeface="Gungsuh" pitchFamily="18" charset="-127"/>
              </a:rPr>
              <a:t>Plasenta</a:t>
            </a:r>
            <a:r>
              <a:rPr lang="en-US" sz="2400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en-US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8273" y="2708516"/>
            <a:ext cx="295976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Gungsuh" pitchFamily="18" charset="-127"/>
                <a:ea typeface="Gungsuh" pitchFamily="18" charset="-127"/>
              </a:rPr>
              <a:t>Tali</a:t>
            </a:r>
            <a:r>
              <a:rPr lang="en-US" sz="2400" b="1" dirty="0" smtClean="0">
                <a:latin typeface="Gungsuh" pitchFamily="18" charset="-127"/>
                <a:ea typeface="Gungsuh" pitchFamily="18" charset="-127"/>
              </a:rPr>
              <a:t> </a:t>
            </a:r>
            <a:r>
              <a:rPr lang="en-US" sz="2400" b="1" dirty="0" err="1" smtClean="0">
                <a:latin typeface="Gungsuh" pitchFamily="18" charset="-127"/>
                <a:ea typeface="Gungsuh" pitchFamily="18" charset="-127"/>
              </a:rPr>
              <a:t>Pusar</a:t>
            </a:r>
            <a:r>
              <a:rPr lang="en-US" sz="2400" dirty="0" smtClean="0">
                <a:latin typeface="Gungsuh" pitchFamily="18" charset="-127"/>
                <a:ea typeface="Gungsuh" pitchFamily="18" charset="-127"/>
              </a:rPr>
              <a:t> </a:t>
            </a:r>
            <a:endParaRPr lang="en-US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0673" y="3270355"/>
            <a:ext cx="222906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ungsuh" pitchFamily="18" charset="-127"/>
                <a:ea typeface="Gungsuh" pitchFamily="18" charset="-127"/>
              </a:rPr>
              <a:t>Rahim</a:t>
            </a:r>
            <a:endParaRPr lang="en-US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0948" y="3894672"/>
            <a:ext cx="222459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Gungsuh" pitchFamily="18" charset="-127"/>
                <a:ea typeface="Gungsuh" pitchFamily="18" charset="-127"/>
              </a:rPr>
              <a:t>Janin</a:t>
            </a:r>
            <a:endParaRPr lang="en-US" sz="2400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0949" y="4454820"/>
            <a:ext cx="222459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Gungsuh" pitchFamily="18" charset="-127"/>
                <a:ea typeface="Gungsuh" pitchFamily="18" charset="-127"/>
              </a:rPr>
              <a:t>Serviks</a:t>
            </a:r>
            <a:endParaRPr lang="en-US" sz="2400" dirty="0"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0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D5A47E-F10A-49AA-94D7-2E5EB4CDF303}"/>
              </a:ext>
            </a:extLst>
          </p:cNvPr>
          <p:cNvSpPr txBox="1"/>
          <p:nvPr/>
        </p:nvSpPr>
        <p:spPr>
          <a:xfrm>
            <a:off x="1045900" y="1647980"/>
            <a:ext cx="9914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dirty="0" smtClean="0">
                <a:solidFill>
                  <a:schemeClr val="bg1"/>
                </a:solidFill>
                <a:latin typeface="KG Broken Vessels Sketch" pitchFamily="2" charset="0"/>
              </a:rPr>
              <a:t>Time for Evaluation</a:t>
            </a:r>
            <a:endParaRPr lang="en-ID" sz="4400" dirty="0">
              <a:solidFill>
                <a:schemeClr val="bg1"/>
              </a:solidFill>
              <a:latin typeface="KG Broken Vessels Sketch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210747-3B8D-4C99-BD03-C5AE18F68055}"/>
              </a:ext>
            </a:extLst>
          </p:cNvPr>
          <p:cNvSpPr txBox="1"/>
          <p:nvPr/>
        </p:nvSpPr>
        <p:spPr>
          <a:xfrm>
            <a:off x="2081963" y="2524663"/>
            <a:ext cx="8028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4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Silahkan Ananda mengerjakan LKS 3 di E-learning dengan Judul LKS </a:t>
            </a:r>
          </a:p>
          <a:p>
            <a:pPr algn="ctr"/>
            <a:r>
              <a:rPr lang="en-ID" sz="4400" b="1" noProof="1" smtClean="0">
                <a:solidFill>
                  <a:schemeClr val="bg1"/>
                </a:solidFill>
                <a:latin typeface="DJB Chalk It Up" panose="02000500000000000000" pitchFamily="2" charset="0"/>
              </a:rPr>
              <a:t>“Siklus Mentruasi dan Proses Fertlisasi”</a:t>
            </a:r>
            <a:endParaRPr lang="en-ID" sz="4400" b="1" noProof="1">
              <a:solidFill>
                <a:schemeClr val="bg1"/>
              </a:solidFill>
              <a:latin typeface="DJB Chalk It Up" panose="02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7CE26E-DF1C-468E-98D9-C0BF1F5283F5}"/>
              </a:ext>
            </a:extLst>
          </p:cNvPr>
          <p:cNvSpPr txBox="1"/>
          <p:nvPr/>
        </p:nvSpPr>
        <p:spPr>
          <a:xfrm>
            <a:off x="3397876" y="4678139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000" b="1" dirty="0" smtClean="0">
                <a:solidFill>
                  <a:schemeClr val="bg1"/>
                </a:solidFill>
                <a:latin typeface="DJB Chalk It Up" panose="02000500000000000000" pitchFamily="2" charset="0"/>
              </a:rPr>
              <a:t>Good Luck</a:t>
            </a:r>
            <a:endParaRPr lang="en-ID" sz="4000" b="1" dirty="0">
              <a:solidFill>
                <a:schemeClr val="bg1"/>
              </a:solidFill>
              <a:latin typeface="DJB Chalk It Up" panose="020005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864D14F-6D22-45C4-847D-37D3CBBA416E}"/>
              </a:ext>
            </a:extLst>
          </p:cNvPr>
          <p:cNvSpPr/>
          <p:nvPr/>
        </p:nvSpPr>
        <p:spPr>
          <a:xfrm>
            <a:off x="875764" y="1968012"/>
            <a:ext cx="3425778" cy="3052293"/>
          </a:xfrm>
          <a:custGeom>
            <a:avLst/>
            <a:gdLst>
              <a:gd name="connsiteX0" fmla="*/ 0 w 3425778"/>
              <a:gd name="connsiteY0" fmla="*/ 0 h 3052293"/>
              <a:gd name="connsiteX1" fmla="*/ 2633728 w 3425778"/>
              <a:gd name="connsiteY1" fmla="*/ 0 h 3052293"/>
              <a:gd name="connsiteX2" fmla="*/ 2633728 w 3425778"/>
              <a:gd name="connsiteY2" fmla="*/ 90592 h 3052293"/>
              <a:gd name="connsiteX3" fmla="*/ 90592 w 3425778"/>
              <a:gd name="connsiteY3" fmla="*/ 90592 h 3052293"/>
              <a:gd name="connsiteX4" fmla="*/ 90592 w 3425778"/>
              <a:gd name="connsiteY4" fmla="*/ 2961701 h 3052293"/>
              <a:gd name="connsiteX5" fmla="*/ 3425778 w 3425778"/>
              <a:gd name="connsiteY5" fmla="*/ 2961701 h 3052293"/>
              <a:gd name="connsiteX6" fmla="*/ 3425778 w 3425778"/>
              <a:gd name="connsiteY6" fmla="*/ 3052293 h 3052293"/>
              <a:gd name="connsiteX7" fmla="*/ 0 w 3425778"/>
              <a:gd name="connsiteY7" fmla="*/ 3052293 h 3052293"/>
              <a:gd name="connsiteX8" fmla="*/ 0 w 3425778"/>
              <a:gd name="connsiteY8" fmla="*/ 0 h 30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778" h="3052293">
                <a:moveTo>
                  <a:pt x="0" y="0"/>
                </a:moveTo>
                <a:lnTo>
                  <a:pt x="2633728" y="0"/>
                </a:lnTo>
                <a:lnTo>
                  <a:pt x="2633728" y="90592"/>
                </a:lnTo>
                <a:lnTo>
                  <a:pt x="90592" y="90592"/>
                </a:lnTo>
                <a:lnTo>
                  <a:pt x="90592" y="2961701"/>
                </a:lnTo>
                <a:lnTo>
                  <a:pt x="3425778" y="2961701"/>
                </a:lnTo>
                <a:lnTo>
                  <a:pt x="3425778" y="3052293"/>
                </a:lnTo>
                <a:lnTo>
                  <a:pt x="0" y="30522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33A2335-66DA-4FE0-A535-F584EB6FF840}"/>
              </a:ext>
            </a:extLst>
          </p:cNvPr>
          <p:cNvSpPr/>
          <p:nvPr/>
        </p:nvSpPr>
        <p:spPr>
          <a:xfrm>
            <a:off x="7534140" y="1968012"/>
            <a:ext cx="3425781" cy="3052293"/>
          </a:xfrm>
          <a:custGeom>
            <a:avLst/>
            <a:gdLst>
              <a:gd name="connsiteX0" fmla="*/ 792051 w 3425781"/>
              <a:gd name="connsiteY0" fmla="*/ 0 h 3052293"/>
              <a:gd name="connsiteX1" fmla="*/ 3425781 w 3425781"/>
              <a:gd name="connsiteY1" fmla="*/ 0 h 3052293"/>
              <a:gd name="connsiteX2" fmla="*/ 3425781 w 3425781"/>
              <a:gd name="connsiteY2" fmla="*/ 3052293 h 3052293"/>
              <a:gd name="connsiteX3" fmla="*/ 0 w 3425781"/>
              <a:gd name="connsiteY3" fmla="*/ 3052293 h 3052293"/>
              <a:gd name="connsiteX4" fmla="*/ 0 w 3425781"/>
              <a:gd name="connsiteY4" fmla="*/ 2961701 h 3052293"/>
              <a:gd name="connsiteX5" fmla="*/ 3335189 w 3425781"/>
              <a:gd name="connsiteY5" fmla="*/ 2961701 h 3052293"/>
              <a:gd name="connsiteX6" fmla="*/ 3335189 w 3425781"/>
              <a:gd name="connsiteY6" fmla="*/ 90592 h 3052293"/>
              <a:gd name="connsiteX7" fmla="*/ 792051 w 3425781"/>
              <a:gd name="connsiteY7" fmla="*/ 90592 h 3052293"/>
              <a:gd name="connsiteX8" fmla="*/ 792051 w 3425781"/>
              <a:gd name="connsiteY8" fmla="*/ 0 h 3052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781" h="3052293">
                <a:moveTo>
                  <a:pt x="792051" y="0"/>
                </a:moveTo>
                <a:lnTo>
                  <a:pt x="3425781" y="0"/>
                </a:lnTo>
                <a:lnTo>
                  <a:pt x="3425781" y="3052293"/>
                </a:lnTo>
                <a:lnTo>
                  <a:pt x="0" y="3052293"/>
                </a:lnTo>
                <a:lnTo>
                  <a:pt x="0" y="2961701"/>
                </a:lnTo>
                <a:lnTo>
                  <a:pt x="3335189" y="2961701"/>
                </a:lnTo>
                <a:lnTo>
                  <a:pt x="3335189" y="90592"/>
                </a:lnTo>
                <a:lnTo>
                  <a:pt x="792051" y="90592"/>
                </a:lnTo>
                <a:lnTo>
                  <a:pt x="79205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98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5726</TotalTime>
  <Words>69</Words>
  <Application>Microsoft Office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Binham</dc:creator>
  <cp:lastModifiedBy>ACER</cp:lastModifiedBy>
  <cp:revision>980</cp:revision>
  <dcterms:created xsi:type="dcterms:W3CDTF">2017-12-16T14:05:20Z</dcterms:created>
  <dcterms:modified xsi:type="dcterms:W3CDTF">2020-06-28T12:33:34Z</dcterms:modified>
</cp:coreProperties>
</file>