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339" r:id="rId3"/>
    <p:sldId id="377" r:id="rId4"/>
    <p:sldId id="378" r:id="rId5"/>
    <p:sldId id="380" r:id="rId6"/>
    <p:sldId id="381" r:id="rId7"/>
    <p:sldId id="382" r:id="rId8"/>
    <p:sldId id="383" r:id="rId9"/>
    <p:sldId id="384" r:id="rId10"/>
    <p:sldId id="353" r:id="rId11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9434" autoAdjust="0"/>
  </p:normalViewPr>
  <p:slideViewPr>
    <p:cSldViewPr>
      <p:cViewPr>
        <p:scale>
          <a:sx n="75" d="100"/>
          <a:sy n="75" d="100"/>
        </p:scale>
        <p:origin x="-111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2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6900" y="609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2514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BUDAYA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Semester 2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3528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Materi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r>
              <a:rPr lang="en-US" sz="2800" dirty="0" err="1" smtClean="0"/>
              <a:t>Lanjutan</a:t>
            </a:r>
            <a:r>
              <a:rPr lang="en-US" sz="2800" dirty="0" smtClean="0"/>
              <a:t> </a:t>
            </a:r>
            <a:r>
              <a:rPr lang="en-US" sz="2800" dirty="0" err="1" smtClean="0"/>
              <a:t>materi</a:t>
            </a:r>
            <a:r>
              <a:rPr lang="en-US" sz="2800" dirty="0" smtClean="0"/>
              <a:t> </a:t>
            </a:r>
            <a:r>
              <a:rPr lang="id-ID" sz="2800" dirty="0" smtClean="0"/>
              <a:t>Bab </a:t>
            </a:r>
            <a:r>
              <a:rPr lang="en-US" sz="2800" dirty="0" smtClean="0"/>
              <a:t>11</a:t>
            </a:r>
          </a:p>
          <a:p>
            <a:r>
              <a:rPr lang="en-US" sz="2800" b="1" dirty="0" err="1"/>
              <a:t>Menyanyi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endParaRPr lang="en-US" sz="2800" b="1" dirty="0"/>
          </a:p>
          <a:p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309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68697" r="11723" b="2350"/>
          <a:stretch/>
        </p:blipFill>
        <p:spPr bwMode="auto">
          <a:xfrm>
            <a:off x="533400" y="1828800"/>
            <a:ext cx="3481705" cy="3339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705600" cy="43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b="1" dirty="0"/>
              <a:t>Bab 11</a:t>
            </a:r>
            <a:r>
              <a:rPr lang="en-US" sz="2400" dirty="0"/>
              <a:t>,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mengapresiasi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berkreasi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/>
              <a:t>musik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mengidentifikasi</a:t>
            </a:r>
            <a:r>
              <a:rPr lang="en-US" sz="2800" dirty="0" smtClean="0"/>
              <a:t> </a:t>
            </a:r>
            <a:r>
              <a:rPr lang="en-US" sz="2800" dirty="0" err="1"/>
              <a:t>bentuk-bentuk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mendeskripsikan</a:t>
            </a:r>
            <a:r>
              <a:rPr lang="en-US" sz="2800" dirty="0" smtClean="0"/>
              <a:t> </a:t>
            </a:r>
            <a:r>
              <a:rPr lang="en-US" sz="2800" dirty="0" err="1"/>
              <a:t>bentuk-bentuk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menampilkan</a:t>
            </a:r>
            <a:r>
              <a:rPr lang="en-US" sz="2800" dirty="0" smtClean="0"/>
              <a:t> </a:t>
            </a:r>
            <a:r>
              <a:rPr lang="en-US" sz="2800" dirty="0" err="1"/>
              <a:t>lagu-lagu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mengomunikasikan</a:t>
            </a:r>
            <a:r>
              <a:rPr lang="en-US" sz="2800" dirty="0" smtClean="0"/>
              <a:t> </a:t>
            </a:r>
            <a:r>
              <a:rPr lang="en-US" sz="2800" dirty="0" err="1"/>
              <a:t>penampilan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lisan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.</a:t>
            </a:r>
            <a:endParaRPr lang="id-ID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Latihan</a:t>
            </a:r>
            <a:r>
              <a:rPr lang="en-US" b="1" dirty="0"/>
              <a:t> </a:t>
            </a:r>
            <a:r>
              <a:rPr lang="en-US" b="1" dirty="0" err="1"/>
              <a:t>Vokal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Agar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 smtClean="0"/>
              <a:t>harus</a:t>
            </a:r>
            <a:r>
              <a:rPr lang="en-US" dirty="0"/>
              <a:t> </a:t>
            </a:r>
            <a:r>
              <a:rPr lang="fi-FI" dirty="0" smtClean="0"/>
              <a:t>melakukan </a:t>
            </a:r>
            <a:r>
              <a:rPr lang="fi-FI" dirty="0"/>
              <a:t>latihan olah vokal dan menerapkan </a:t>
            </a:r>
            <a:r>
              <a:rPr lang="fi-FI" dirty="0" smtClean="0"/>
              <a:t>pernapasan </a:t>
            </a:r>
            <a:r>
              <a:rPr lang="pt-BR" dirty="0" smtClean="0"/>
              <a:t>diafragma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Pada </a:t>
            </a:r>
            <a:r>
              <a:rPr lang="pt-BR" dirty="0"/>
              <a:t>semester 1, kamu </a:t>
            </a:r>
            <a:r>
              <a:rPr lang="pt-BR" dirty="0" smtClean="0"/>
              <a:t>telah </a:t>
            </a:r>
            <a:r>
              <a:rPr lang="en-US" dirty="0" err="1" smtClean="0"/>
              <a:t>berlatih</a:t>
            </a:r>
            <a:r>
              <a:rPr lang="en-US" dirty="0" smtClean="0"/>
              <a:t> </a:t>
            </a: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menyanyikan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Apuse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berlatih</a:t>
            </a:r>
            <a:r>
              <a:rPr lang="en-US" dirty="0" smtClean="0"/>
              <a:t> </a:t>
            </a:r>
            <a:r>
              <a:rPr lang="en-US" dirty="0" err="1"/>
              <a:t>perpindahan</a:t>
            </a:r>
            <a:r>
              <a:rPr lang="en-US" dirty="0"/>
              <a:t> nada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mampu</a:t>
            </a:r>
            <a:endParaRPr lang="en-US" dirty="0"/>
          </a:p>
          <a:p>
            <a:r>
              <a:rPr lang="en-US" dirty="0" err="1"/>
              <a:t>menyanyikan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nada yang </a:t>
            </a:r>
            <a:r>
              <a:rPr lang="en-US" dirty="0" err="1"/>
              <a:t>terendah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smtClean="0"/>
              <a:t>nada yang </a:t>
            </a:r>
            <a:r>
              <a:rPr lang="en-US" dirty="0"/>
              <a:t>paling </a:t>
            </a:r>
            <a:r>
              <a:rPr lang="en-US" dirty="0" err="1"/>
              <a:t>tinggi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berlatih</a:t>
            </a:r>
            <a:r>
              <a:rPr lang="en-US" dirty="0"/>
              <a:t> </a:t>
            </a:r>
            <a:r>
              <a:rPr lang="en-US" dirty="0" err="1" smtClean="0"/>
              <a:t>vokal</a:t>
            </a:r>
            <a:r>
              <a:rPr lang="en-US" dirty="0"/>
              <a:t> </a:t>
            </a:r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/>
              <a:t>penyanyi</a:t>
            </a:r>
            <a:r>
              <a:rPr lang="en-US" dirty="0"/>
              <a:t> </a:t>
            </a:r>
            <a:r>
              <a:rPr lang="en-US" dirty="0" err="1"/>
              <a:t>paduan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25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1 </a:t>
            </a:r>
            <a:r>
              <a:rPr lang="en-US" dirty="0" err="1" smtClean="0"/>
              <a:t>dibaca</a:t>
            </a:r>
            <a:r>
              <a:rPr lang="en-US" dirty="0" smtClean="0"/>
              <a:t> do</a:t>
            </a:r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smtClean="0"/>
              <a:t>re</a:t>
            </a:r>
            <a:endParaRPr lang="en-US" dirty="0"/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smtClean="0"/>
              <a:t>mi</a:t>
            </a:r>
            <a:endParaRPr lang="en-US" dirty="0"/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4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 smtClean="0"/>
              <a:t>fa</a:t>
            </a:r>
            <a:endParaRPr lang="en-US" dirty="0"/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smtClean="0"/>
              <a:t>sol</a:t>
            </a:r>
            <a:endParaRPr lang="en-US" dirty="0"/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6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smtClean="0"/>
              <a:t>la</a:t>
            </a:r>
            <a:endParaRPr lang="en-US" dirty="0"/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di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endParaRPr lang="en-US" dirty="0"/>
          </a:p>
          <a:p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1(i)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di </a:t>
            </a:r>
            <a:r>
              <a:rPr lang="en-US" dirty="0" err="1" smtClean="0"/>
              <a:t>baca</a:t>
            </a:r>
            <a:r>
              <a:rPr lang="en-US" dirty="0" smtClean="0"/>
              <a:t> do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oktafnya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3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menerapkan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pernapasan</a:t>
            </a:r>
            <a:r>
              <a:rPr lang="en-US" dirty="0" smtClean="0"/>
              <a:t> </a:t>
            </a:r>
            <a:r>
              <a:rPr lang="en-US" dirty="0" err="1"/>
              <a:t>diafragma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6600" dirty="0" smtClean="0"/>
              <a:t>1  2  3  4  5  6  7  1</a:t>
            </a:r>
          </a:p>
          <a:p>
            <a:pPr marL="0" indent="0">
              <a:buNone/>
            </a:pPr>
            <a:r>
              <a:rPr lang="en-US" dirty="0" smtClean="0"/>
              <a:t>Do   re     mi      </a:t>
            </a:r>
            <a:r>
              <a:rPr lang="en-US" dirty="0" err="1" smtClean="0"/>
              <a:t>fa</a:t>
            </a:r>
            <a:r>
              <a:rPr lang="en-US" dirty="0" smtClean="0"/>
              <a:t>    sol     la     </a:t>
            </a:r>
            <a:r>
              <a:rPr lang="en-US" dirty="0" err="1" smtClean="0"/>
              <a:t>si</a:t>
            </a:r>
            <a:r>
              <a:rPr lang="en-US" dirty="0" smtClean="0"/>
              <a:t>      do (</a:t>
            </a:r>
            <a:r>
              <a:rPr lang="en-US" dirty="0" err="1" smtClean="0"/>
              <a:t>tinggi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Menyanyi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unisono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cara</a:t>
            </a:r>
            <a:r>
              <a:rPr lang="en-US" dirty="0"/>
              <a:t> </a:t>
            </a:r>
            <a:r>
              <a:rPr lang="en-US" dirty="0" err="1" smtClean="0"/>
              <a:t>bernyanyi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</a:p>
          <a:p>
            <a:r>
              <a:rPr lang="en-US" dirty="0" err="1"/>
              <a:t>Menyanyi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unisono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 smtClean="0"/>
              <a:t>awal</a:t>
            </a:r>
            <a:r>
              <a:rPr lang="en-US" dirty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/>
              <a:t>menyanyi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paduan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perpaduan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1, </a:t>
            </a:r>
            <a:r>
              <a:rPr lang="en-US" dirty="0" err="1"/>
              <a:t>suara</a:t>
            </a:r>
            <a:r>
              <a:rPr lang="en-US" dirty="0"/>
              <a:t> 2,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4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Menyanyi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secara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vokal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grup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merupakan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cara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bernyanyi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kelompok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kecil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praktiknya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menyanyi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vokal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grup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dapat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dilakukan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secara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bergantian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antara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anggota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vokal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grup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7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Refleksi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Menyanyikan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lagu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vokal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grup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memerlukan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kerja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teman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Menyanyi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vokal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grup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boleh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saling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menonjolkan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diri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karena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menyanyi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vokal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grup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b="1" dirty="0" smtClean="0">
                <a:solidFill>
                  <a:schemeClr val="tx2">
                    <a:lumMod val="50000"/>
                  </a:schemeClr>
                </a:solidFill>
              </a:rPr>
              <a:t>suara</a:t>
            </a: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fi-FI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i-FI" b="1" dirty="0" smtClean="0">
                <a:solidFill>
                  <a:schemeClr val="tx2">
                    <a:lumMod val="50000"/>
                  </a:schemeClr>
                </a:solidFill>
              </a:rPr>
              <a:t>Kekompakan</a:t>
            </a: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, saling menghargai </a:t>
            </a:r>
            <a:r>
              <a:rPr lang="fi-FI" b="1" dirty="0" smtClean="0">
                <a:solidFill>
                  <a:schemeClr val="tx2">
                    <a:lumMod val="50000"/>
                  </a:schemeClr>
                </a:solidFill>
              </a:rPr>
              <a:t>teman,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santun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bertanggung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jawab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serta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peduli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sesama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kunci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keberhasilan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menyanyi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vokal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grup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47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Kunci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menyanyi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bentuk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vokal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grup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hanya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ditentukan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suara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tetapi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rasa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tanggung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jawab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sama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santun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</a:rPr>
              <a:t>serta peduli terhadap anggota kelompok.</a:t>
            </a:r>
          </a:p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Nah,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sekarang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tuliskan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pendapat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kamu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tentang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proses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latihan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menyanyi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unisono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maupun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vokal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grup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25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401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Pada Bab 11, siswa diharapkan dapat mengapresiasi dan berkreasi seni musik, yaitu:</vt:lpstr>
      <vt:lpstr>2. Latihan Vokal</vt:lpstr>
      <vt:lpstr>Perhatikan notasi angka berikut ini:</vt:lpstr>
      <vt:lpstr>PowerPoint Presentation</vt:lpstr>
      <vt:lpstr>Rangkuman</vt:lpstr>
      <vt:lpstr>PowerPoint Presentation</vt:lpstr>
      <vt:lpstr>Refleksi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410</cp:revision>
  <dcterms:created xsi:type="dcterms:W3CDTF">2011-04-26T13:32:11Z</dcterms:created>
  <dcterms:modified xsi:type="dcterms:W3CDTF">2022-02-14T01:57:35Z</dcterms:modified>
</cp:coreProperties>
</file>