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6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0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8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3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2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6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9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4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E85C-9430-4FC3-A840-A1998D8845F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932A6-ABD5-4B78-96A3-AE0290134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Memahami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Dan </a:t>
            </a:r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Segi</a:t>
            </a:r>
            <a:r>
              <a:rPr lang="en-US" sz="3600" dirty="0" err="1"/>
              <a:t>e</a:t>
            </a:r>
            <a:r>
              <a:rPr lang="en-US" sz="3600" dirty="0" err="1" smtClean="0"/>
              <a:t>mpat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96541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22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229600" cy="6390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7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0273"/>
            <a:ext cx="7772400" cy="618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85800"/>
            <a:ext cx="84677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91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85800"/>
            <a:ext cx="836055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88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5867400" cy="355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887304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21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5791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68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239000" cy="500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23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Memahami Jenis Dan Sifat Segiempat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Jenis Dan Sifat Segiempat</dc:title>
  <dc:creator>USER</dc:creator>
  <cp:lastModifiedBy>USER</cp:lastModifiedBy>
  <cp:revision>2</cp:revision>
  <dcterms:created xsi:type="dcterms:W3CDTF">2022-02-18T18:17:54Z</dcterms:created>
  <dcterms:modified xsi:type="dcterms:W3CDTF">2022-02-22T21:07:40Z</dcterms:modified>
</cp:coreProperties>
</file>