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6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0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7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8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3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2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6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9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4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9E85C-9430-4FC3-A840-A1998D8845F7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932A6-ABD5-4B78-96A3-AE0290134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0668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Memahami</a:t>
            </a:r>
            <a:r>
              <a:rPr lang="en-US" sz="3600" dirty="0" smtClean="0"/>
              <a:t> </a:t>
            </a:r>
            <a:r>
              <a:rPr lang="en-US" sz="3600" dirty="0" err="1" smtClean="0"/>
              <a:t>Jenis</a:t>
            </a:r>
            <a:r>
              <a:rPr lang="en-US" sz="3600" dirty="0" smtClean="0"/>
              <a:t> Dan </a:t>
            </a:r>
            <a:r>
              <a:rPr lang="en-US" sz="3600" dirty="0" err="1" smtClean="0"/>
              <a:t>Sifat</a:t>
            </a:r>
            <a:r>
              <a:rPr lang="en-US" sz="3600" dirty="0" smtClean="0"/>
              <a:t> </a:t>
            </a:r>
            <a:r>
              <a:rPr lang="en-US" sz="3600" dirty="0" err="1" smtClean="0"/>
              <a:t>Segi</a:t>
            </a:r>
            <a:r>
              <a:rPr lang="en-US" sz="3600" dirty="0" err="1"/>
              <a:t>e</a:t>
            </a:r>
            <a:r>
              <a:rPr lang="en-US" sz="3600" dirty="0" err="1" smtClean="0"/>
              <a:t>mpat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3962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7965411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922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229600" cy="6390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7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0273"/>
            <a:ext cx="7772400" cy="618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7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/>
          </a:bodyPr>
          <a:lstStyle/>
          <a:p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685800"/>
            <a:ext cx="84677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191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685800"/>
            <a:ext cx="8360551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1886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5867400" cy="355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676400"/>
            <a:ext cx="3887304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21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57912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3686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239000" cy="5008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8234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Memahami Jenis Dan Sifat Segiempat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Memahami Jenis Dan Sifat Segiempat</dc:title>
  <dc:creator>USER</dc:creator>
  <cp:lastModifiedBy>USER</cp:lastModifiedBy>
  <cp:revision>2</cp:revision>
  <dcterms:created xsi:type="dcterms:W3CDTF">2022-02-18T18:17:54Z</dcterms:created>
  <dcterms:modified xsi:type="dcterms:W3CDTF">2022-02-22T21:07:40Z</dcterms:modified>
</cp:coreProperties>
</file>