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>
        <p:scale>
          <a:sx n="66" d="100"/>
          <a:sy n="66" d="100"/>
        </p:scale>
        <p:origin x="124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C39F-E44C-4D67-8A14-BD10197EB400}" type="datetimeFigureOut">
              <a:rPr lang="id-ID" smtClean="0"/>
              <a:t>09/08/2021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6F9B-60CD-4EC1-8178-11CE6600A0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805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C39F-E44C-4D67-8A14-BD10197EB400}" type="datetimeFigureOut">
              <a:rPr lang="id-ID" smtClean="0"/>
              <a:t>09/08/2021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6F9B-60CD-4EC1-8178-11CE6600A0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59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C39F-E44C-4D67-8A14-BD10197EB400}" type="datetimeFigureOut">
              <a:rPr lang="id-ID" smtClean="0"/>
              <a:t>09/08/2021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6F9B-60CD-4EC1-8178-11CE6600A0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000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C39F-E44C-4D67-8A14-BD10197EB400}" type="datetimeFigureOut">
              <a:rPr lang="id-ID" smtClean="0"/>
              <a:t>09/08/2021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6F9B-60CD-4EC1-8178-11CE6600A0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804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C39F-E44C-4D67-8A14-BD10197EB400}" type="datetimeFigureOut">
              <a:rPr lang="id-ID" smtClean="0"/>
              <a:t>09/08/2021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6F9B-60CD-4EC1-8178-11CE6600A0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697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C39F-E44C-4D67-8A14-BD10197EB400}" type="datetimeFigureOut">
              <a:rPr lang="id-ID" smtClean="0"/>
              <a:t>09/08/2021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6F9B-60CD-4EC1-8178-11CE6600A0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459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C39F-E44C-4D67-8A14-BD10197EB400}" type="datetimeFigureOut">
              <a:rPr lang="id-ID" smtClean="0"/>
              <a:t>09/08/2021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6F9B-60CD-4EC1-8178-11CE6600A0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989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C39F-E44C-4D67-8A14-BD10197EB400}" type="datetimeFigureOut">
              <a:rPr lang="id-ID" smtClean="0"/>
              <a:t>09/08/2021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6F9B-60CD-4EC1-8178-11CE6600A0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39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C39F-E44C-4D67-8A14-BD10197EB400}" type="datetimeFigureOut">
              <a:rPr lang="id-ID" smtClean="0"/>
              <a:t>09/08/2021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6F9B-60CD-4EC1-8178-11CE6600A0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87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C39F-E44C-4D67-8A14-BD10197EB400}" type="datetimeFigureOut">
              <a:rPr lang="id-ID" smtClean="0"/>
              <a:t>09/08/2021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6F9B-60CD-4EC1-8178-11CE6600A0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856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C39F-E44C-4D67-8A14-BD10197EB400}" type="datetimeFigureOut">
              <a:rPr lang="id-ID" smtClean="0"/>
              <a:t>09/08/2021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6F9B-60CD-4EC1-8178-11CE6600A0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482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C39F-E44C-4D67-8A14-BD10197EB400}" type="datetimeFigureOut">
              <a:rPr lang="id-ID" smtClean="0"/>
              <a:t>09/08/2021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96F9B-60CD-4EC1-8178-11CE6600A0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747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F801531-2544-4817-BE90-2AA2521EF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>
                <a:latin typeface="Amasis MT Pro Medium" panose="02040604050005020304" pitchFamily="18" charset="0"/>
              </a:rPr>
              <a:t>BENUA AMERIKA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D59FDA0A-B149-4AC5-A255-528171DCD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d-ID" sz="1200" dirty="0">
              <a:latin typeface="Amasis MT Pro Medium" panose="02040604050005020304" pitchFamily="18" charset="0"/>
            </a:endParaRPr>
          </a:p>
          <a:p>
            <a:endParaRPr lang="id-ID" sz="1200" dirty="0">
              <a:latin typeface="Amasis MT Pro Medium" panose="02040604050005020304" pitchFamily="18" charset="0"/>
            </a:endParaRPr>
          </a:p>
          <a:p>
            <a:endParaRPr lang="id-ID" sz="1200" dirty="0">
              <a:latin typeface="Amasis MT Pro Medium" panose="02040604050005020304" pitchFamily="18" charset="0"/>
            </a:endParaRPr>
          </a:p>
          <a:p>
            <a:endParaRPr lang="id-ID" sz="1200" dirty="0">
              <a:latin typeface="Amasis MT Pro Medium" panose="02040604050005020304" pitchFamily="18" charset="0"/>
            </a:endParaRPr>
          </a:p>
          <a:p>
            <a:endParaRPr lang="id-ID" sz="1200" dirty="0">
              <a:latin typeface="Amasis MT Pro Medium" panose="02040604050005020304" pitchFamily="18" charset="0"/>
            </a:endParaRPr>
          </a:p>
          <a:p>
            <a:r>
              <a:rPr lang="id-ID" sz="1200" dirty="0">
                <a:latin typeface="Amasis MT Pro Medium" panose="02040604050005020304" pitchFamily="18" charset="0"/>
              </a:rPr>
              <a:t>RATNA ARSYAD, S.Pd.</a:t>
            </a:r>
          </a:p>
        </p:txBody>
      </p:sp>
    </p:spTree>
    <p:extLst>
      <p:ext uri="{BB962C8B-B14F-4D97-AF65-F5344CB8AC3E}">
        <p14:creationId xmlns:p14="http://schemas.microsoft.com/office/powerpoint/2010/main" val="64103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D76541A-931C-4131-B928-F64D2018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1C2D3F01-1AE6-469D-AA8A-4B2A2A406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356" cy="6858000"/>
          </a:xfrm>
        </p:spPr>
      </p:pic>
    </p:spTree>
    <p:extLst>
      <p:ext uri="{BB962C8B-B14F-4D97-AF65-F5344CB8AC3E}">
        <p14:creationId xmlns:p14="http://schemas.microsoft.com/office/powerpoint/2010/main" val="230936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F5DBCB3-5ECA-4353-AB45-79D13300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C4451807-5CB1-4F07-B4C3-E74A0D9A1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1018" cy="6858000"/>
          </a:xfrm>
        </p:spPr>
      </p:pic>
    </p:spTree>
    <p:extLst>
      <p:ext uri="{BB962C8B-B14F-4D97-AF65-F5344CB8AC3E}">
        <p14:creationId xmlns:p14="http://schemas.microsoft.com/office/powerpoint/2010/main" val="133872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38B786B-17BD-4618-A370-49F89F92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6B0ACD6A-5D34-4BC2-B093-57DDE8F35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04001"/>
          </a:xfrm>
        </p:spPr>
      </p:pic>
    </p:spTree>
    <p:extLst>
      <p:ext uri="{BB962C8B-B14F-4D97-AF65-F5344CB8AC3E}">
        <p14:creationId xmlns:p14="http://schemas.microsoft.com/office/powerpoint/2010/main" val="201114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2EC281F-9705-438F-8FD2-DC61CE4A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A5D03D8F-887A-4D1B-AD96-9D801CC66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860" cy="6858000"/>
          </a:xfrm>
        </p:spPr>
      </p:pic>
    </p:spTree>
    <p:extLst>
      <p:ext uri="{BB962C8B-B14F-4D97-AF65-F5344CB8AC3E}">
        <p14:creationId xmlns:p14="http://schemas.microsoft.com/office/powerpoint/2010/main" val="170722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95B2D3D-7C07-45DC-8D09-058EE576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E007633B-29B8-4391-95A1-66E5C74BA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0537" cy="6858000"/>
          </a:xfrm>
        </p:spPr>
      </p:pic>
    </p:spTree>
    <p:extLst>
      <p:ext uri="{BB962C8B-B14F-4D97-AF65-F5344CB8AC3E}">
        <p14:creationId xmlns:p14="http://schemas.microsoft.com/office/powerpoint/2010/main" val="8382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9781A44-9BC6-486B-BE43-9C0817EF8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EE6C1217-8A95-45D3-9EB4-B95CAC51F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4000" cy="6858000"/>
          </a:xfrm>
        </p:spPr>
      </p:pic>
    </p:spTree>
    <p:extLst>
      <p:ext uri="{BB962C8B-B14F-4D97-AF65-F5344CB8AC3E}">
        <p14:creationId xmlns:p14="http://schemas.microsoft.com/office/powerpoint/2010/main" val="3959484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1191D82-A5CF-4337-89D6-3D737458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9AD8D2B4-36F4-4018-9FB5-B1ACB86B8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214" cy="6858000"/>
          </a:xfrm>
        </p:spPr>
      </p:pic>
    </p:spTree>
    <p:extLst>
      <p:ext uri="{BB962C8B-B14F-4D97-AF65-F5344CB8AC3E}">
        <p14:creationId xmlns:p14="http://schemas.microsoft.com/office/powerpoint/2010/main" val="130618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420A244-67B0-4DFE-9CE6-BE65BDB5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546B0E46-12AA-4084-9F57-88734DCD9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2"/>
            <a:ext cx="9144000" cy="6885323"/>
          </a:xfrm>
        </p:spPr>
      </p:pic>
    </p:spTree>
    <p:extLst>
      <p:ext uri="{BB962C8B-B14F-4D97-AF65-F5344CB8AC3E}">
        <p14:creationId xmlns:p14="http://schemas.microsoft.com/office/powerpoint/2010/main" val="399076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C34D530-89A8-425F-B86E-223B16AF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45CE799C-CE89-4F0B-ACE4-7CD37ECEA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52"/>
            <a:ext cx="9144000" cy="6901304"/>
          </a:xfrm>
        </p:spPr>
      </p:pic>
    </p:spTree>
    <p:extLst>
      <p:ext uri="{BB962C8B-B14F-4D97-AF65-F5344CB8AC3E}">
        <p14:creationId xmlns:p14="http://schemas.microsoft.com/office/powerpoint/2010/main" val="323122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507E188-9797-4097-9E06-B601E6A5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2EB5627D-36AF-4518-8D22-0ABCABA46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5874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C40F58C-D97F-4334-9DDD-ABC97E09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9" name="Tampungan Konten 8">
            <a:extLst>
              <a:ext uri="{FF2B5EF4-FFF2-40B4-BE49-F238E27FC236}">
                <a16:creationId xmlns:a16="http://schemas.microsoft.com/office/drawing/2014/main" id="{42277DB4-2E74-496C-BB31-453751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1897" cy="6858000"/>
          </a:xfrm>
        </p:spPr>
      </p:pic>
    </p:spTree>
    <p:extLst>
      <p:ext uri="{BB962C8B-B14F-4D97-AF65-F5344CB8AC3E}">
        <p14:creationId xmlns:p14="http://schemas.microsoft.com/office/powerpoint/2010/main" val="290519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B88FD73-9E57-4B65-9B8A-DDDB84FF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7A6CD213-A2D5-489B-8611-D862AB28B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928" cy="6858000"/>
          </a:xfrm>
        </p:spPr>
      </p:pic>
    </p:spTree>
    <p:extLst>
      <p:ext uri="{BB962C8B-B14F-4D97-AF65-F5344CB8AC3E}">
        <p14:creationId xmlns:p14="http://schemas.microsoft.com/office/powerpoint/2010/main" val="99227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7E1829D-3B0E-4C07-8E78-56525333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80DF01F7-3414-406A-AF87-07261FF0A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366"/>
          </a:xfrm>
        </p:spPr>
      </p:pic>
    </p:spTree>
    <p:extLst>
      <p:ext uri="{BB962C8B-B14F-4D97-AF65-F5344CB8AC3E}">
        <p14:creationId xmlns:p14="http://schemas.microsoft.com/office/powerpoint/2010/main" val="421135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9962DDA-4E1C-405A-9A16-A48CC2FC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1B689331-BC1B-4DDC-AFBA-6709A06AE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03539"/>
          </a:xfrm>
        </p:spPr>
      </p:pic>
    </p:spTree>
    <p:extLst>
      <p:ext uri="{BB962C8B-B14F-4D97-AF65-F5344CB8AC3E}">
        <p14:creationId xmlns:p14="http://schemas.microsoft.com/office/powerpoint/2010/main" val="335586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DB0CC7D-5AB5-407A-A341-FE6D674F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4E9C21A1-6DEF-4337-98A9-80402261C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0862"/>
          </a:xfrm>
        </p:spPr>
      </p:pic>
    </p:spTree>
    <p:extLst>
      <p:ext uri="{BB962C8B-B14F-4D97-AF65-F5344CB8AC3E}">
        <p14:creationId xmlns:p14="http://schemas.microsoft.com/office/powerpoint/2010/main" val="104043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7DE3A9F-E02A-4264-B1A7-AFE73B24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B91C54FF-E2F8-4D11-B1DD-CC762E1C7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919" cy="6858000"/>
          </a:xfrm>
        </p:spPr>
      </p:pic>
    </p:spTree>
    <p:extLst>
      <p:ext uri="{BB962C8B-B14F-4D97-AF65-F5344CB8AC3E}">
        <p14:creationId xmlns:p14="http://schemas.microsoft.com/office/powerpoint/2010/main" val="3641781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Tem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9</Words>
  <Application>Microsoft Office PowerPoint</Application>
  <PresentationFormat>Tampilan Layar (4:3)</PresentationFormat>
  <Paragraphs>7</Paragraphs>
  <Slides>17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4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17</vt:i4>
      </vt:variant>
    </vt:vector>
  </HeadingPairs>
  <TitlesOfParts>
    <vt:vector size="22" baseType="lpstr">
      <vt:lpstr>Amasis MT Pro Medium</vt:lpstr>
      <vt:lpstr>Arial</vt:lpstr>
      <vt:lpstr>Calibri</vt:lpstr>
      <vt:lpstr>Calibri Light</vt:lpstr>
      <vt:lpstr>Tema Office</vt:lpstr>
      <vt:lpstr>BENUA AMERIKA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BENUA AMERIKA</dc:title>
  <dc:creator>shafira asra</dc:creator>
  <cp:lastModifiedBy>shafira asra</cp:lastModifiedBy>
  <cp:revision>1</cp:revision>
  <dcterms:created xsi:type="dcterms:W3CDTF">2021-08-08T23:54:08Z</dcterms:created>
  <dcterms:modified xsi:type="dcterms:W3CDTF">2021-08-09T00:58:35Z</dcterms:modified>
</cp:coreProperties>
</file>