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55" r:id="rId2"/>
  </p:sldMasterIdLst>
  <p:notesMasterIdLst>
    <p:notesMasterId r:id="rId13"/>
  </p:notesMasterIdLst>
  <p:sldIdLst>
    <p:sldId id="261" r:id="rId3"/>
    <p:sldId id="256" r:id="rId4"/>
    <p:sldId id="302" r:id="rId5"/>
    <p:sldId id="284" r:id="rId6"/>
    <p:sldId id="361" r:id="rId7"/>
    <p:sldId id="307" r:id="rId8"/>
    <p:sldId id="368" r:id="rId9"/>
    <p:sldId id="374" r:id="rId10"/>
    <p:sldId id="322" r:id="rId11"/>
    <p:sldId id="350" r:id="rId12"/>
  </p:sldIdLst>
  <p:sldSz cx="18286413" cy="10287000"/>
  <p:notesSz cx="6858000" cy="9144000"/>
  <p:defaultTextStyle>
    <a:defPPr>
      <a:defRPr lang="ja-JP"/>
    </a:defPPr>
    <a:lvl1pPr marL="0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8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9505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8" autoAdjust="0"/>
    <p:restoredTop sz="84460" autoAdjust="0"/>
  </p:normalViewPr>
  <p:slideViewPr>
    <p:cSldViewPr snapToGrid="0">
      <p:cViewPr varScale="1">
        <p:scale>
          <a:sx n="41" d="100"/>
          <a:sy n="41" d="100"/>
        </p:scale>
        <p:origin x="1254" y="60"/>
      </p:cViewPr>
      <p:guideLst>
        <p:guide orient="horz" pos="3238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0410B-B5DF-44D5-B438-62561615F79B}" type="datetimeFigureOut">
              <a:rPr kumimoji="1" lang="ja-JP" altLang="en-US" smtClean="0"/>
              <a:t>2020/6/27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F6D12-D0E5-42E3-AE9E-4CBB24513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61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5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8711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214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129137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265226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01315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537404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673493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8135094" y="8095828"/>
            <a:ext cx="648072" cy="648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03904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175912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000327" y="785218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000327" y="857226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2401672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3121752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3764300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4484380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5126928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5847008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6489556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7209636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59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495134" y="2407196"/>
            <a:ext cx="1080120" cy="72008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 userDrawn="1"/>
        </p:nvSpPr>
        <p:spPr>
          <a:xfrm rot="5400000">
            <a:off x="9214817" y="3054872"/>
            <a:ext cx="288034" cy="43284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711158" y="2291316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684870" y="2407196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19269" y="3199284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9863286" y="312727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482996" y="4142583"/>
            <a:ext cx="1080120" cy="72008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 userDrawn="1"/>
        </p:nvSpPr>
        <p:spPr>
          <a:xfrm rot="5400000">
            <a:off x="9202679" y="4790259"/>
            <a:ext cx="288034" cy="432841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699020" y="4026703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672732" y="4142583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707131" y="4934671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51148" y="486266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8495134" y="5784377"/>
            <a:ext cx="1080120" cy="72008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 userDrawn="1"/>
        </p:nvSpPr>
        <p:spPr>
          <a:xfrm rot="5400000">
            <a:off x="9214817" y="6432053"/>
            <a:ext cx="288034" cy="43284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711158" y="5668497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9684870" y="5784377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719269" y="6576465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9863286" y="65044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489452" y="7519764"/>
            <a:ext cx="1080120" cy="72008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 userDrawn="1"/>
        </p:nvSpPr>
        <p:spPr>
          <a:xfrm rot="5400000">
            <a:off x="9209135" y="8167440"/>
            <a:ext cx="288034" cy="432841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8705476" y="7403884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9679188" y="7519764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9713587" y="8311852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9857604" y="823984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74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59681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3830737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401812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0972849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14543905" y="2368873"/>
            <a:ext cx="3456285" cy="4930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260350" y="6545040"/>
            <a:ext cx="3455988" cy="754062"/>
          </a:xfrm>
          <a:solidFill>
            <a:schemeClr val="accent1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3831239" y="6545040"/>
            <a:ext cx="3455988" cy="754062"/>
          </a:xfrm>
          <a:solidFill>
            <a:schemeClr val="accent3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14543905" y="6545040"/>
            <a:ext cx="3455988" cy="754062"/>
          </a:xfrm>
          <a:solidFill>
            <a:schemeClr val="accent5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7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10973017" y="6545040"/>
            <a:ext cx="3455988" cy="754062"/>
          </a:xfrm>
          <a:solidFill>
            <a:schemeClr val="accent4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01960" y="6545040"/>
            <a:ext cx="3455988" cy="754062"/>
          </a:xfrm>
          <a:solidFill>
            <a:schemeClr val="accent2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3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2814604"/>
            <a:ext cx="9664975" cy="3312368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8621438" y="3303070"/>
            <a:ext cx="9664975" cy="3312368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34889" y="3103641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65028" y="3605358"/>
            <a:ext cx="7401338" cy="282390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0" y="6111441"/>
            <a:ext cx="9701241" cy="119030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8581997" y="3199915"/>
            <a:ext cx="9704415" cy="119030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29466" y="6348582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0054379" y="6729738"/>
            <a:ext cx="7412834" cy="189371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89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4458345" y="3412627"/>
            <a:ext cx="4022085" cy="40220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2445722" y="6065022"/>
            <a:ext cx="2917180" cy="29171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869641" y="2792663"/>
            <a:ext cx="3079949" cy="307994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7175549" y="7260833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574220" y="616530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768041" y="2685392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4379821" y="3328309"/>
            <a:ext cx="3976216" cy="3976216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2409803" y="6018154"/>
            <a:ext cx="2843075" cy="2843075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03945" y="53164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 userDrawn="1"/>
        </p:nvSpPr>
        <p:spPr>
          <a:xfrm>
            <a:off x="2064474" y="5656588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6367929" y="785591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9163259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9279847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020638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706654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9163259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9279847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020638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706654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463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07196"/>
            <a:ext cx="18286412" cy="537246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8157264"/>
            <a:ext cx="16200313" cy="118993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801324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6647543"/>
            <a:ext cx="18286413" cy="1146629"/>
          </a:xfrm>
          <a:solidFill>
            <a:schemeClr val="accent1">
              <a:lumMod val="75000"/>
              <a:alpha val="80000"/>
            </a:schemeClr>
          </a:solidFill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145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 userDrawn="1"/>
        </p:nvSpPr>
        <p:spPr>
          <a:xfrm>
            <a:off x="-29722" y="8477753"/>
            <a:ext cx="6677030" cy="7204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直角三角形 22"/>
          <p:cNvSpPr/>
          <p:nvPr userDrawn="1"/>
        </p:nvSpPr>
        <p:spPr>
          <a:xfrm rot="10800000">
            <a:off x="5926875" y="6645437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角三角形 5"/>
          <p:cNvSpPr/>
          <p:nvPr userDrawn="1"/>
        </p:nvSpPr>
        <p:spPr>
          <a:xfrm rot="10800000">
            <a:off x="5926875" y="6645436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9806577" y="4813120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06575" y="4813119"/>
            <a:ext cx="4600136" cy="720434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13686278" y="2980804"/>
            <a:ext cx="720434" cy="2552751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3686277" y="2980803"/>
            <a:ext cx="4600135" cy="720434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6886463" y="7365870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12000" dirty="0">
              <a:solidFill>
                <a:schemeClr val="accent1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0766800" y="5533553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12000" dirty="0">
              <a:solidFill>
                <a:schemeClr val="accent3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14647139" y="3701237"/>
            <a:ext cx="19415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12000" dirty="0">
              <a:solidFill>
                <a:schemeClr val="accent2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 userDrawn="1"/>
        </p:nvSpPr>
        <p:spPr>
          <a:xfrm>
            <a:off x="9121024" y="6645436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6"/>
          <p:cNvSpPr/>
          <p:nvPr userDrawn="1"/>
        </p:nvSpPr>
        <p:spPr>
          <a:xfrm>
            <a:off x="5224409" y="84777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26"/>
          <p:cNvSpPr/>
          <p:nvPr userDrawn="1"/>
        </p:nvSpPr>
        <p:spPr>
          <a:xfrm>
            <a:off x="13001594" y="4808553"/>
            <a:ext cx="1404929" cy="720434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73723" y="6494220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59655" y="7249864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251327" y="715245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682197" y="4668503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668129" y="5424147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6159801" y="532673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564878" y="2829587"/>
            <a:ext cx="4851245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550810" y="3585231"/>
            <a:ext cx="4872043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10042482" y="348782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06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0" grpId="0" animBg="1"/>
      <p:bldP spid="13" grpId="0" animBg="1"/>
      <p:bldP spid="14" grpId="0" animBg="1"/>
      <p:bldP spid="17" grpId="0" animBg="1"/>
      <p:bldP spid="20" grpId="0"/>
      <p:bldP spid="21" grpId="0"/>
      <p:bldP spid="22" grpId="0"/>
      <p:bldP spid="27" grpId="0" animBg="1"/>
      <p:bldP spid="30" grpId="0" animBg="1"/>
      <p:bldP spid="31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4364182"/>
            <a:ext cx="18288000" cy="2604654"/>
          </a:xfrm>
          <a:custGeom>
            <a:avLst/>
            <a:gdLst>
              <a:gd name="connsiteX0" fmla="*/ 0 w 18288000"/>
              <a:gd name="connsiteY0" fmla="*/ 1343891 h 2604654"/>
              <a:gd name="connsiteX1" fmla="*/ 2854036 w 18288000"/>
              <a:gd name="connsiteY1" fmla="*/ 2604654 h 2604654"/>
              <a:gd name="connsiteX2" fmla="*/ 5320145 w 18288000"/>
              <a:gd name="connsiteY2" fmla="*/ 1052945 h 2604654"/>
              <a:gd name="connsiteX3" fmla="*/ 7772400 w 18288000"/>
              <a:gd name="connsiteY3" fmla="*/ 2119745 h 2604654"/>
              <a:gd name="connsiteX4" fmla="*/ 10224655 w 18288000"/>
              <a:gd name="connsiteY4" fmla="*/ 512618 h 2604654"/>
              <a:gd name="connsiteX5" fmla="*/ 12718473 w 18288000"/>
              <a:gd name="connsiteY5" fmla="*/ 1579418 h 2604654"/>
              <a:gd name="connsiteX6" fmla="*/ 15184582 w 18288000"/>
              <a:gd name="connsiteY6" fmla="*/ 0 h 2604654"/>
              <a:gd name="connsiteX7" fmla="*/ 18288000 w 18288000"/>
              <a:gd name="connsiteY7" fmla="*/ 969818 h 2604654"/>
              <a:gd name="connsiteX8" fmla="*/ 18288000 w 18288000"/>
              <a:gd name="connsiteY8" fmla="*/ 969818 h 2604654"/>
              <a:gd name="connsiteX9" fmla="*/ 18288000 w 18288000"/>
              <a:gd name="connsiteY9" fmla="*/ 969818 h 260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2604654">
                <a:moveTo>
                  <a:pt x="0" y="1343891"/>
                </a:moveTo>
                <a:lnTo>
                  <a:pt x="2854036" y="2604654"/>
                </a:lnTo>
                <a:lnTo>
                  <a:pt x="5320145" y="1052945"/>
                </a:lnTo>
                <a:lnTo>
                  <a:pt x="7772400" y="2119745"/>
                </a:lnTo>
                <a:lnTo>
                  <a:pt x="10224655" y="512618"/>
                </a:lnTo>
                <a:lnTo>
                  <a:pt x="12718473" y="1579418"/>
                </a:lnTo>
                <a:lnTo>
                  <a:pt x="15184582" y="0"/>
                </a:lnTo>
                <a:lnTo>
                  <a:pt x="18288000" y="969818"/>
                </a:lnTo>
                <a:lnTo>
                  <a:pt x="18288000" y="969818"/>
                </a:lnTo>
                <a:lnTo>
                  <a:pt x="18288000" y="969818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492804" y="6636573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4958781" y="5060322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7424758" y="6111156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9890735" y="4534905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2356712" y="5585739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4822689" y="4009488"/>
            <a:ext cx="711250" cy="7112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9774395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2619829" y="6763598"/>
            <a:ext cx="45720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5085806" y="5187347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7551783" y="6238181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017760" y="4661930"/>
            <a:ext cx="457200" cy="45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2483737" y="5712764"/>
            <a:ext cx="457200" cy="457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4949714" y="4136513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28986" y="749918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20329" y="825482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1228249" y="815741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269317" y="416695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260660" y="285777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3668580" y="4136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780871" y="6987783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772214" y="7743427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6180134" y="7646019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213061" y="3710116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204404" y="2400931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正方形/長方形 64"/>
          <p:cNvSpPr/>
          <p:nvPr userDrawn="1"/>
        </p:nvSpPr>
        <p:spPr>
          <a:xfrm>
            <a:off x="8612324" y="3679673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698970" y="6448511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690313" y="7204155"/>
            <a:ext cx="4056201" cy="122332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11098233" y="7106747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45015" y="3169429"/>
            <a:ext cx="4038886" cy="720080"/>
          </a:xfrm>
        </p:spPr>
        <p:txBody>
          <a:bodyPr anchor="b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136358" y="1860244"/>
            <a:ext cx="4056201" cy="122332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13544278" y="3138986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12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6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 userDrawn="1"/>
        </p:nvGrpSpPr>
        <p:grpSpPr>
          <a:xfrm>
            <a:off x="725872" y="2982872"/>
            <a:ext cx="17560541" cy="2475756"/>
            <a:chOff x="725872" y="2982872"/>
            <a:chExt cx="17560541" cy="2475756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0548745" y="2982873"/>
              <a:ext cx="7737668" cy="1332289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6" name="正方形/長方形 4"/>
            <p:cNvSpPr/>
            <p:nvPr userDrawn="1"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7" name="正方形/長方形 24"/>
            <p:cNvSpPr/>
            <p:nvPr userDrawn="1"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487876" y="4364335"/>
            <a:ext cx="17798537" cy="1332290"/>
            <a:chOff x="487876" y="4364335"/>
            <a:chExt cx="17798537" cy="1332290"/>
          </a:xfrm>
        </p:grpSpPr>
        <p:sp>
          <p:nvSpPr>
            <p:cNvPr id="24" name="正方形/長方形 23"/>
            <p:cNvSpPr/>
            <p:nvPr userDrawn="1"/>
          </p:nvSpPr>
          <p:spPr>
            <a:xfrm>
              <a:off x="10548745" y="4364335"/>
              <a:ext cx="7737668" cy="1332289"/>
            </a:xfrm>
            <a:prstGeom prst="rect">
              <a:avLst/>
            </a:pr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8" name="正方形/長方形 25"/>
            <p:cNvSpPr/>
            <p:nvPr userDrawn="1"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29" name="直角三角形 31"/>
            <p:cNvSpPr/>
            <p:nvPr userDrawn="1"/>
          </p:nvSpPr>
          <p:spPr>
            <a:xfrm rot="162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725872" y="5984782"/>
            <a:ext cx="17560541" cy="2475756"/>
            <a:chOff x="725872" y="5984782"/>
            <a:chExt cx="17560541" cy="2475756"/>
          </a:xfrm>
        </p:grpSpPr>
        <p:sp>
          <p:nvSpPr>
            <p:cNvPr id="31" name="正方形/長方形 30"/>
            <p:cNvSpPr/>
            <p:nvPr userDrawn="1"/>
          </p:nvSpPr>
          <p:spPr>
            <a:xfrm flipV="1">
              <a:off x="10548745" y="7128248"/>
              <a:ext cx="7737668" cy="1332289"/>
            </a:xfrm>
            <a:prstGeom prst="rect">
              <a:avLst/>
            </a:pr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2" name="正方形/長方形 4"/>
            <p:cNvSpPr/>
            <p:nvPr userDrawn="1"/>
          </p:nvSpPr>
          <p:spPr>
            <a:xfrm flipV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3" name="正方形/長方形 24"/>
            <p:cNvSpPr/>
            <p:nvPr userDrawn="1"/>
          </p:nvSpPr>
          <p:spPr>
            <a:xfrm flipV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36" name="グループ化 35"/>
          <p:cNvGrpSpPr/>
          <p:nvPr userDrawn="1"/>
        </p:nvGrpSpPr>
        <p:grpSpPr>
          <a:xfrm>
            <a:off x="487876" y="5746786"/>
            <a:ext cx="17798537" cy="1332289"/>
            <a:chOff x="487876" y="5746786"/>
            <a:chExt cx="17798537" cy="1332289"/>
          </a:xfrm>
        </p:grpSpPr>
        <p:sp>
          <p:nvSpPr>
            <p:cNvPr id="30" name="正方形/長方形 29"/>
            <p:cNvSpPr/>
            <p:nvPr userDrawn="1"/>
          </p:nvSpPr>
          <p:spPr>
            <a:xfrm flipV="1">
              <a:off x="10548745" y="5746786"/>
              <a:ext cx="7737668" cy="133228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4" name="正方形/長方形 25"/>
            <p:cNvSpPr/>
            <p:nvPr userDrawn="1"/>
          </p:nvSpPr>
          <p:spPr>
            <a:xfrm flipV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  <p:sp>
          <p:nvSpPr>
            <p:cNvPr id="35" name="直角三角形 31"/>
            <p:cNvSpPr/>
            <p:nvPr userDrawn="1"/>
          </p:nvSpPr>
          <p:spPr>
            <a:xfrm rot="5400000" flipV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schemeClr val="accent6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10798684" y="3330403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10798684" y="4707315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798684" y="6071701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0798684" y="7436088"/>
            <a:ext cx="629562" cy="62956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1572026" y="3048998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1572026" y="4443163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572026" y="581860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572026" y="719455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42306" y="3021842"/>
            <a:ext cx="68407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spc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42306" y="6316961"/>
            <a:ext cx="6840760" cy="25548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4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/>
      <p:bldP spid="14" grpId="0"/>
      <p:bldP spid="15" grpId="0"/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>
            <a:off x="8911773" y="4274459"/>
            <a:ext cx="1748970" cy="174897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8911771" y="4274458"/>
            <a:ext cx="1748970" cy="174897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角三角形 11"/>
          <p:cNvSpPr/>
          <p:nvPr userDrawn="1"/>
        </p:nvSpPr>
        <p:spPr>
          <a:xfrm>
            <a:off x="8911773" y="2525488"/>
            <a:ext cx="1748970" cy="174897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5400000">
            <a:off x="8911773" y="6023429"/>
            <a:ext cx="1748970" cy="174897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8911774" y="6023428"/>
            <a:ext cx="1748970" cy="174897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角三角形 14"/>
          <p:cNvSpPr/>
          <p:nvPr userDrawn="1"/>
        </p:nvSpPr>
        <p:spPr>
          <a:xfrm rot="5400000">
            <a:off x="10660744" y="6023429"/>
            <a:ext cx="1748970" cy="174897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直角三角形 15"/>
          <p:cNvSpPr/>
          <p:nvPr userDrawn="1"/>
        </p:nvSpPr>
        <p:spPr>
          <a:xfrm rot="10800000">
            <a:off x="7162800" y="6023430"/>
            <a:ext cx="1748970" cy="174897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直角三角形 16"/>
          <p:cNvSpPr/>
          <p:nvPr userDrawn="1"/>
        </p:nvSpPr>
        <p:spPr>
          <a:xfrm>
            <a:off x="7162802" y="6023431"/>
            <a:ext cx="1748970" cy="174897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 userDrawn="1"/>
        </p:nvSpPr>
        <p:spPr>
          <a:xfrm rot="10800000">
            <a:off x="7162800" y="7772401"/>
            <a:ext cx="1748970" cy="174897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7162798" y="4274460"/>
            <a:ext cx="1748970" cy="1748970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角三角形 19"/>
          <p:cNvSpPr/>
          <p:nvPr userDrawn="1"/>
        </p:nvSpPr>
        <p:spPr>
          <a:xfrm rot="5400000">
            <a:off x="7162797" y="4274462"/>
            <a:ext cx="1748970" cy="174897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直角三角形 20"/>
          <p:cNvSpPr/>
          <p:nvPr userDrawn="1"/>
        </p:nvSpPr>
        <p:spPr>
          <a:xfrm rot="16200000">
            <a:off x="5413827" y="4274460"/>
            <a:ext cx="1748970" cy="174897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山形 21"/>
          <p:cNvSpPr/>
          <p:nvPr userDrawn="1"/>
        </p:nvSpPr>
        <p:spPr>
          <a:xfrm rot="5400000">
            <a:off x="9251837" y="5325560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 rot="10800000">
            <a:off x="9251837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 userDrawn="1"/>
        </p:nvSpPr>
        <p:spPr>
          <a:xfrm rot="16200000">
            <a:off x="8140363" y="6370589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 userDrawn="1"/>
        </p:nvSpPr>
        <p:spPr>
          <a:xfrm>
            <a:off x="8118169" y="5347754"/>
            <a:ext cx="360040" cy="40442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897908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897908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7285334" y="701351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7285334" y="441545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0711541" y="4310738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0711541" y="4898573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982905" y="7837714"/>
            <a:ext cx="582832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982905" y="8425549"/>
            <a:ext cx="6561895" cy="950680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83667" y="6163369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69257" y="6751204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3010870" y="2599783"/>
            <a:ext cx="5828323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496460" y="3187618"/>
            <a:ext cx="6333787" cy="950680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080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6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50"/>
                            </p:stCondLst>
                            <p:childTnLst>
                              <p:par>
                                <p:cTn id="1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8924620" y="4038600"/>
            <a:ext cx="137886" cy="6248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223905" y="3285719"/>
            <a:ext cx="137886" cy="700128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523189" y="4989169"/>
            <a:ext cx="137889" cy="52978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8625334" y="7342910"/>
            <a:ext cx="137888" cy="29440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326050" y="5686379"/>
            <a:ext cx="136227" cy="46006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822476" y="6692619"/>
            <a:ext cx="137886" cy="35943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 rot="16200000">
            <a:off x="5841639" y="1306532"/>
            <a:ext cx="136802" cy="7502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121100" y="4475678"/>
            <a:ext cx="1163782" cy="116378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3694948" y="2772229"/>
            <a:ext cx="1163782" cy="11637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656659" y="6179128"/>
            <a:ext cx="1163782" cy="11637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5846539" y="5172888"/>
            <a:ext cx="1163782" cy="11637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13434874" y="3525108"/>
            <a:ext cx="1163782" cy="11637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14016765" y="6820669"/>
            <a:ext cx="1163782" cy="11637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 rot="16200000">
            <a:off x="6759255" y="3628311"/>
            <a:ext cx="136801" cy="62654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 rot="16200000">
            <a:off x="6957844" y="1018572"/>
            <a:ext cx="136800" cy="46710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 rot="16200000">
            <a:off x="11175710" y="1787510"/>
            <a:ext cx="136800" cy="4638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 rot="16200000">
            <a:off x="12127376" y="1885054"/>
            <a:ext cx="136800" cy="77394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 rot="16200000">
            <a:off x="11349918" y="4609576"/>
            <a:ext cx="136800" cy="5585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直角三角形 28"/>
          <p:cNvSpPr>
            <a:spLocks noChangeAspect="1"/>
          </p:cNvSpPr>
          <p:nvPr userDrawn="1"/>
        </p:nvSpPr>
        <p:spPr>
          <a:xfrm rot="5400000" flipH="1" flipV="1">
            <a:off x="9224992" y="3285719"/>
            <a:ext cx="136800" cy="136800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>
            <a:spLocks noChangeAspect="1"/>
          </p:cNvSpPr>
          <p:nvPr userDrawn="1"/>
        </p:nvSpPr>
        <p:spPr>
          <a:xfrm rot="5400000" flipH="1" flipV="1">
            <a:off x="9524279" y="4989172"/>
            <a:ext cx="136800" cy="136800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角三角形 30"/>
          <p:cNvSpPr>
            <a:spLocks noChangeAspect="1"/>
          </p:cNvSpPr>
          <p:nvPr userDrawn="1"/>
        </p:nvSpPr>
        <p:spPr>
          <a:xfrm rot="5400000" flipH="1" flipV="1">
            <a:off x="9823564" y="6692618"/>
            <a:ext cx="136800" cy="13680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直角三角形 31"/>
          <p:cNvSpPr>
            <a:spLocks noChangeAspect="1"/>
          </p:cNvSpPr>
          <p:nvPr userDrawn="1"/>
        </p:nvSpPr>
        <p:spPr>
          <a:xfrm rot="16200000" flipV="1">
            <a:off x="8325477" y="5686380"/>
            <a:ext cx="136800" cy="1368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>
            <a:spLocks noChangeAspect="1"/>
          </p:cNvSpPr>
          <p:nvPr userDrawn="1"/>
        </p:nvSpPr>
        <p:spPr>
          <a:xfrm rot="16200000" flipV="1">
            <a:off x="8924620" y="4038599"/>
            <a:ext cx="136800" cy="136800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直角三角形 33"/>
          <p:cNvSpPr>
            <a:spLocks noChangeAspect="1"/>
          </p:cNvSpPr>
          <p:nvPr userDrawn="1"/>
        </p:nvSpPr>
        <p:spPr>
          <a:xfrm rot="16200000" flipV="1">
            <a:off x="8626554" y="7334159"/>
            <a:ext cx="136800" cy="136800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999721" y="3077002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3739647" y="382988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425873" y="478045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2961432" y="648390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151312" y="547766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321538" y="7125441"/>
            <a:ext cx="554236" cy="55423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58730" y="2647019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856423" y="3460670"/>
            <a:ext cx="3770131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2294338" y="4352219"/>
            <a:ext cx="5602753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292031" y="5165871"/>
            <a:ext cx="5618914" cy="916274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822748" y="6055668"/>
            <a:ext cx="4202689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820441" y="6869319"/>
            <a:ext cx="4173632" cy="101500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832866" y="3407702"/>
            <a:ext cx="3602008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822476" y="4175400"/>
            <a:ext cx="3612398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252364" y="5008647"/>
            <a:ext cx="5555810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236338" y="5776345"/>
            <a:ext cx="5571836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0249294" y="6703262"/>
            <a:ext cx="3739229" cy="720080"/>
          </a:xfrm>
        </p:spPr>
        <p:txBody>
          <a:bodyPr anchor="t">
            <a:noAutofit/>
          </a:bodyPr>
          <a:lstStyle>
            <a:lvl1pPr algn="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0238508" y="7470960"/>
            <a:ext cx="3750015" cy="916274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7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6250770" y="6029234"/>
            <a:ext cx="1669777" cy="1669777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0365866" y="3696516"/>
            <a:ext cx="1669777" cy="1669777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65866" y="6029234"/>
            <a:ext cx="1669777" cy="1669777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250770" y="3696516"/>
            <a:ext cx="1669777" cy="1669777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8308318" y="7275425"/>
            <a:ext cx="1669777" cy="1669777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8308318" y="2478453"/>
            <a:ext cx="1669777" cy="1669777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390210" y="3959056"/>
            <a:ext cx="3505993" cy="3505993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3106455" y="2570241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106455" y="3325885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13251595" y="322847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3106455" y="4845306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3106455" y="5600950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3251595" y="550354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3106455" y="7120372"/>
            <a:ext cx="4782428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3106455" y="7876016"/>
            <a:ext cx="4802931" cy="122332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3251595" y="777860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737849" y="2573429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717346" y="3329073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49291" y="3231665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37849" y="4848494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17346" y="5604138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149291" y="550673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737849" y="7123560"/>
            <a:ext cx="4782428" cy="720080"/>
          </a:xfrm>
        </p:spPr>
        <p:txBody>
          <a:bodyPr anchor="b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717346" y="7879204"/>
            <a:ext cx="4802931" cy="1223322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149291" y="7781796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10116457" y="2590193"/>
            <a:ext cx="2832008" cy="588436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12317423" y="5048183"/>
            <a:ext cx="638443" cy="584694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5646057" y="7823200"/>
            <a:ext cx="2670629" cy="905959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5544457" y="5529943"/>
            <a:ext cx="1103086" cy="435428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5580743" y="3211286"/>
            <a:ext cx="1161143" cy="420914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11990522" y="7765143"/>
            <a:ext cx="957943" cy="190941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8823370" y="2961522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10896203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10896203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8823370" y="7787538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6772410" y="6530597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6772410" y="4197879"/>
            <a:ext cx="667049" cy="66704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7714991" y="4659086"/>
            <a:ext cx="2851409" cy="2162627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077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1364343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4497389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4702627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1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アーチ 19"/>
          <p:cNvSpPr/>
          <p:nvPr userDrawn="1"/>
        </p:nvSpPr>
        <p:spPr>
          <a:xfrm rot="3600000">
            <a:off x="1165671" y="294313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6618510">
            <a:off x="1282259" y="305972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1" y="3178605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884782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アーチ 26"/>
          <p:cNvSpPr/>
          <p:nvPr userDrawn="1"/>
        </p:nvSpPr>
        <p:spPr>
          <a:xfrm rot="3600000">
            <a:off x="9415504" y="294003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8" name="アーチ 27"/>
          <p:cNvSpPr/>
          <p:nvPr userDrawn="1"/>
        </p:nvSpPr>
        <p:spPr>
          <a:xfrm rot="6618510">
            <a:off x="9532092" y="305662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272884" y="317550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958899" y="3881685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111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  <p:bldP spid="2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5160785"/>
            <a:ext cx="7773622" cy="2739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2421624"/>
            <a:ext cx="7773622" cy="2739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0512792" y="5160783"/>
            <a:ext cx="7773621" cy="2739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9713304" y="5561922"/>
            <a:ext cx="1936884" cy="193688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10512791" y="2421618"/>
            <a:ext cx="7773621" cy="2739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9713304" y="2822754"/>
            <a:ext cx="1936884" cy="1936884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6638095" y="5561922"/>
            <a:ext cx="1936884" cy="1936884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6638095" y="2822754"/>
            <a:ext cx="1936884" cy="1936884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6805180" y="2822762"/>
            <a:ext cx="1936884" cy="1936884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6805180" y="2822762"/>
            <a:ext cx="1936884" cy="1936884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9544349" y="2822760"/>
            <a:ext cx="1936884" cy="1936884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9544349" y="2822760"/>
            <a:ext cx="1936884" cy="1936884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6805179" y="5561931"/>
            <a:ext cx="1936884" cy="1936884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6805179" y="5561931"/>
            <a:ext cx="1936884" cy="1936884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9544348" y="5561929"/>
            <a:ext cx="1936884" cy="1936884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9544348" y="5561929"/>
            <a:ext cx="1936884" cy="1936884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7233871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9973040" y="2981577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7233872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9973041" y="5720746"/>
            <a:ext cx="1079500" cy="1619250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626300" y="2538669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5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625965" y="5277830"/>
            <a:ext cx="5361141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3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12114295" y="2538668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12113960" y="5277829"/>
            <a:ext cx="5435004" cy="250507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accent2"/>
              </a:buClr>
              <a:buFont typeface="Wingdings" panose="05000000000000000000" pitchFamily="2" charset="2"/>
              <a:buChar char="l"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2421624"/>
            <a:ext cx="526093" cy="2739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-1" y="5160792"/>
            <a:ext cx="526093" cy="27391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17760321" y="2421612"/>
            <a:ext cx="526093" cy="2739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7760320" y="5160780"/>
            <a:ext cx="526093" cy="2739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078310" y="8292507"/>
            <a:ext cx="16200313" cy="10038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1222326" y="814849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0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Keyword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 userDrawn="1"/>
        </p:nvSpPr>
        <p:spPr>
          <a:xfrm>
            <a:off x="1246656" y="7912524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7" name="角丸四角形 36"/>
          <p:cNvSpPr/>
          <p:nvPr userDrawn="1"/>
        </p:nvSpPr>
        <p:spPr>
          <a:xfrm>
            <a:off x="1246656" y="6547141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6" name="角丸四角形 35"/>
          <p:cNvSpPr/>
          <p:nvPr userDrawn="1"/>
        </p:nvSpPr>
        <p:spPr>
          <a:xfrm>
            <a:off x="1246656" y="2450995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5" name="角丸四角形 34"/>
          <p:cNvSpPr/>
          <p:nvPr userDrawn="1"/>
        </p:nvSpPr>
        <p:spPr>
          <a:xfrm>
            <a:off x="1246656" y="3816377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3" name="角丸四角形 32"/>
          <p:cNvSpPr/>
          <p:nvPr userDrawn="1"/>
        </p:nvSpPr>
        <p:spPr>
          <a:xfrm>
            <a:off x="1246656" y="5181759"/>
            <a:ext cx="15794443" cy="109036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6057427" y="2582432"/>
            <a:ext cx="828000" cy="82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6057427" y="3947305"/>
            <a:ext cx="828000" cy="828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16057427" y="5312687"/>
            <a:ext cx="828000" cy="828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6" name="円/楕円 45"/>
          <p:cNvSpPr/>
          <p:nvPr userDrawn="1"/>
        </p:nvSpPr>
        <p:spPr>
          <a:xfrm>
            <a:off x="16057427" y="6678578"/>
            <a:ext cx="828000" cy="82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4"/>
              </a:solidFill>
            </a:endParaRPr>
          </a:p>
        </p:txBody>
      </p:sp>
      <p:sp>
        <p:nvSpPr>
          <p:cNvPr id="47" name="円/楕円 46"/>
          <p:cNvSpPr/>
          <p:nvPr userDrawn="1"/>
        </p:nvSpPr>
        <p:spPr>
          <a:xfrm>
            <a:off x="16057427" y="8043961"/>
            <a:ext cx="828000" cy="828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922703" y="2456986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922703" y="3822368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922703" y="5187750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22703" y="6553132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922703" y="7918515"/>
            <a:ext cx="8996169" cy="1078383"/>
          </a:xfrm>
        </p:spPr>
        <p:txBody>
          <a:bodyPr anchor="ctr">
            <a:norm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 userDrawn="1"/>
        </p:nvSpPr>
        <p:spPr>
          <a:xfrm>
            <a:off x="1385199" y="2581923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0" name="角丸四角形 19"/>
          <p:cNvSpPr/>
          <p:nvPr userDrawn="1"/>
        </p:nvSpPr>
        <p:spPr>
          <a:xfrm>
            <a:off x="1385199" y="3947305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1" name="角丸四角形 20"/>
          <p:cNvSpPr/>
          <p:nvPr userDrawn="1"/>
        </p:nvSpPr>
        <p:spPr>
          <a:xfrm>
            <a:off x="1385199" y="8043452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3" name="角丸四角形 22"/>
          <p:cNvSpPr/>
          <p:nvPr userDrawn="1"/>
        </p:nvSpPr>
        <p:spPr>
          <a:xfrm>
            <a:off x="1385199" y="5312687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5" name="角丸四角形 24"/>
          <p:cNvSpPr/>
          <p:nvPr userDrawn="1"/>
        </p:nvSpPr>
        <p:spPr>
          <a:xfrm>
            <a:off x="1385199" y="6678069"/>
            <a:ext cx="5112067" cy="82850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680652" y="2723411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680652" y="8184940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680652" y="4088792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680652" y="5454174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680652" y="6819556"/>
            <a:ext cx="4521160" cy="545533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142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750"/>
                            </p:stCondLst>
                            <p:childTnLst>
                              <p:par>
                                <p:cTn id="9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2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5" grpId="0" animBg="1"/>
      <p:bldP spid="33" grpId="0" animBg="1"/>
      <p:bldP spid="5" grpId="0" animBg="1"/>
      <p:bldP spid="5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 animBg="1"/>
      <p:bldP spid="23" grpId="0" animBg="1"/>
      <p:bldP spid="25" grpId="0" animBg="1"/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36206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583546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595204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607093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677710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9371957" y="242347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9488545" y="254005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229336" y="2658941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0915352" y="3365118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アーチ 22"/>
          <p:cNvSpPr/>
          <p:nvPr userDrawn="1"/>
        </p:nvSpPr>
        <p:spPr>
          <a:xfrm rot="3600000">
            <a:off x="9371957" y="5838510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アーチ 23"/>
          <p:cNvSpPr/>
          <p:nvPr userDrawn="1"/>
        </p:nvSpPr>
        <p:spPr>
          <a:xfrm rot="6618510">
            <a:off x="9488545" y="5955098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0229336" y="6073980"/>
            <a:ext cx="71193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15352" y="6780157"/>
            <a:ext cx="6433348" cy="22217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87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15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ドーナツ 8"/>
          <p:cNvSpPr/>
          <p:nvPr userDrawn="1"/>
        </p:nvSpPr>
        <p:spPr>
          <a:xfrm>
            <a:off x="6262886" y="2738663"/>
            <a:ext cx="5760642" cy="576928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アーチ 6"/>
          <p:cNvSpPr/>
          <p:nvPr userDrawn="1"/>
        </p:nvSpPr>
        <p:spPr>
          <a:xfrm>
            <a:off x="9178776" y="2738663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アーチ 6"/>
          <p:cNvSpPr/>
          <p:nvPr userDrawn="1"/>
        </p:nvSpPr>
        <p:spPr>
          <a:xfrm rot="5400000">
            <a:off x="9021655" y="5506074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アーチ 6"/>
          <p:cNvSpPr/>
          <p:nvPr userDrawn="1"/>
        </p:nvSpPr>
        <p:spPr>
          <a:xfrm rot="10800000">
            <a:off x="6254245" y="5348952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アーチ 6"/>
          <p:cNvSpPr/>
          <p:nvPr userDrawn="1"/>
        </p:nvSpPr>
        <p:spPr>
          <a:xfrm rot="16200000">
            <a:off x="6411365" y="258074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702537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776995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987902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6062360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716588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791046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7001953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6076411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2966" y="5168139"/>
            <a:ext cx="4275474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2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10444030" y="3322934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062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10448351" y="6688383"/>
            <a:ext cx="1350150" cy="1350150"/>
          </a:xfrm>
          <a:prstGeom prst="ellipse">
            <a:avLst/>
          </a:prstGeom>
          <a:solidFill>
            <a:schemeClr val="accent3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7383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543924" y="6688383"/>
            <a:ext cx="1350150" cy="1350150"/>
          </a:xfrm>
          <a:prstGeom prst="ellipse">
            <a:avLst/>
          </a:prstGeom>
          <a:solidFill>
            <a:schemeClr val="accent2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2956" y="7004055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6543924" y="3322934"/>
            <a:ext cx="1350150" cy="1350150"/>
          </a:xfrm>
          <a:prstGeom prst="ellipse">
            <a:avLst/>
          </a:prstGeom>
          <a:solidFill>
            <a:schemeClr val="accent4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2956" y="3638606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2264623" y="362036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64623" y="688809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2773406" y="6909096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2773406" y="361338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2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ドーナツ 7"/>
          <p:cNvSpPr/>
          <p:nvPr userDrawn="1"/>
        </p:nvSpPr>
        <p:spPr>
          <a:xfrm>
            <a:off x="3792577" y="2171314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ドーナツ 7"/>
          <p:cNvSpPr/>
          <p:nvPr userDrawn="1"/>
        </p:nvSpPr>
        <p:spPr>
          <a:xfrm>
            <a:off x="7104309" y="3234519"/>
            <a:ext cx="4076208" cy="4184089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tx2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ドーナツ 7"/>
          <p:cNvSpPr/>
          <p:nvPr userDrawn="1"/>
        </p:nvSpPr>
        <p:spPr>
          <a:xfrm>
            <a:off x="11180517" y="4465797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ドーナツ 7"/>
          <p:cNvSpPr/>
          <p:nvPr userDrawn="1"/>
        </p:nvSpPr>
        <p:spPr>
          <a:xfrm rot="21318328">
            <a:off x="13204533" y="1975752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ドーナツ 7"/>
          <p:cNvSpPr/>
          <p:nvPr userDrawn="1"/>
        </p:nvSpPr>
        <p:spPr>
          <a:xfrm rot="1061079">
            <a:off x="846870" y="2388725"/>
            <a:ext cx="2876677" cy="2952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ドーナツ 7"/>
          <p:cNvSpPr/>
          <p:nvPr userDrawn="1"/>
        </p:nvSpPr>
        <p:spPr>
          <a:xfrm>
            <a:off x="14684992" y="4850808"/>
            <a:ext cx="3220870" cy="330611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ドーナツ 7"/>
          <p:cNvSpPr/>
          <p:nvPr userDrawn="1"/>
        </p:nvSpPr>
        <p:spPr>
          <a:xfrm rot="1442875">
            <a:off x="1812621" y="4863286"/>
            <a:ext cx="3264415" cy="335081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1701" y="7997587"/>
            <a:ext cx="8291216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9496" y="4912665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307106" y="3460117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358926" y="6152089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71559" y="3460117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635359" y="5538752"/>
            <a:ext cx="1966991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3750838" y="3278442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223173" y="6117263"/>
            <a:ext cx="2144508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25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numer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1</a:t>
            </a:r>
            <a:endParaRPr kumimoji="1" lang="ja-JP" altLang="en-US" sz="3600" dirty="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2</a:t>
            </a:r>
            <a:endParaRPr kumimoji="1" lang="ja-JP" altLang="en-US" sz="3600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3</a:t>
            </a:r>
            <a:endParaRPr kumimoji="1" lang="ja-JP" altLang="en-US" sz="3600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4</a:t>
            </a:r>
            <a:endParaRPr kumimoji="1" lang="ja-JP" altLang="en-US" sz="3600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5</a:t>
            </a:r>
            <a:endParaRPr kumimoji="1" lang="ja-JP" altLang="en-US" sz="3600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6</a:t>
            </a:r>
            <a:endParaRPr kumimoji="1" lang="ja-JP" altLang="en-US" sz="3600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74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5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900"/>
                            </p:stCondLst>
                            <p:childTnLst>
                              <p:par>
                                <p:cTn id="10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250"/>
                            </p:stCondLst>
                            <p:childTnLst>
                              <p:par>
                                <p:cTn id="1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ny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/>
          <p:nvPr userDrawn="1"/>
        </p:nvSpPr>
        <p:spPr>
          <a:xfrm>
            <a:off x="10813369" y="4561118"/>
            <a:ext cx="3291116" cy="3291116"/>
          </a:xfrm>
          <a:prstGeom prst="ellips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2525080" y="2886529"/>
            <a:ext cx="831448" cy="8314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142825" y="2768886"/>
            <a:ext cx="1190374" cy="119037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079570" y="3093357"/>
            <a:ext cx="4125685" cy="4125685"/>
          </a:xfrm>
          <a:prstGeom prst="ellipse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4124098" y="2616195"/>
            <a:ext cx="3291116" cy="3291116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2815772" y="5090417"/>
            <a:ext cx="2616652" cy="2623462"/>
          </a:xfrm>
          <a:prstGeom prst="ellips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738012" y="3283849"/>
            <a:ext cx="2616652" cy="2623462"/>
          </a:xfrm>
          <a:prstGeom prst="ellipse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15162214" y="4520290"/>
            <a:ext cx="2774041" cy="2774041"/>
          </a:xfrm>
          <a:prstGeom prst="ellipse">
            <a:avLst/>
          </a:prstGeom>
          <a:solidFill>
            <a:schemeClr val="accent6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12811809" y="2448869"/>
            <a:ext cx="3020781" cy="3020781"/>
          </a:xfrm>
          <a:prstGeom prst="ellips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円/楕円 14"/>
          <p:cNvSpPr/>
          <p:nvPr userDrawn="1"/>
        </p:nvSpPr>
        <p:spPr>
          <a:xfrm>
            <a:off x="427655" y="5257626"/>
            <a:ext cx="1299369" cy="12993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6122252" y="5907310"/>
            <a:ext cx="1014526" cy="10145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11749073" y="2894039"/>
            <a:ext cx="1190374" cy="11903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円/楕円 18"/>
          <p:cNvSpPr/>
          <p:nvPr userDrawn="1"/>
        </p:nvSpPr>
        <p:spPr>
          <a:xfrm>
            <a:off x="16623653" y="3543536"/>
            <a:ext cx="415724" cy="4157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009954" y="2308815"/>
            <a:ext cx="824698" cy="8246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14322199" y="6669311"/>
            <a:ext cx="1044568" cy="10445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5574563" y="2608030"/>
            <a:ext cx="944436" cy="94443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1205254" y="3841537"/>
            <a:ext cx="678753" cy="67875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5" name="円/楕円 24"/>
          <p:cNvSpPr/>
          <p:nvPr userDrawn="1"/>
        </p:nvSpPr>
        <p:spPr>
          <a:xfrm>
            <a:off x="3562526" y="3468811"/>
            <a:ext cx="415724" cy="4157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13832175" y="5972995"/>
            <a:ext cx="794593" cy="79459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2418475" y="6477963"/>
            <a:ext cx="794593" cy="7945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858716" y="408288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15214" y="4727551"/>
            <a:ext cx="3398155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421752" y="3093357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38171" y="3738021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1133022" y="5044936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949441" y="5689600"/>
            <a:ext cx="3018972" cy="16511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2815771" y="5994292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738012" y="4177230"/>
            <a:ext cx="2567393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2938327" y="3542461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5170125" y="5506194"/>
            <a:ext cx="2766130" cy="77320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799594" y="7997587"/>
            <a:ext cx="14674119" cy="1446663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522233" y="7892109"/>
            <a:ext cx="3240360" cy="72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84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53" presetClass="entr" presetSubtype="52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700"/>
                            </p:stCondLst>
                            <p:childTnLst>
                              <p:par>
                                <p:cTn id="26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24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アーチ 41"/>
          <p:cNvSpPr/>
          <p:nvPr userDrawn="1"/>
        </p:nvSpPr>
        <p:spPr>
          <a:xfrm rot="3600000">
            <a:off x="1165671" y="684112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3" name="アーチ 42"/>
          <p:cNvSpPr/>
          <p:nvPr userDrawn="1"/>
        </p:nvSpPr>
        <p:spPr>
          <a:xfrm rot="6618510">
            <a:off x="1282259" y="695771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7076598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7782775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872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2" grpId="1" animBg="1"/>
      <p:bldP spid="43" grpId="0" animBg="1"/>
      <p:bldP spid="43" grpId="1" animBg="1"/>
      <p:bldP spid="44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7746028" y="2830860"/>
            <a:ext cx="2950599" cy="29505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2906466" y="2830859"/>
            <a:ext cx="2950599" cy="29505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585589" y="2830857"/>
            <a:ext cx="2950599" cy="29505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7593628" y="2729260"/>
            <a:ext cx="2950599" cy="29505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12754066" y="2729259"/>
            <a:ext cx="2950599" cy="29505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2433189" y="2729257"/>
            <a:ext cx="2950599" cy="29505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7664588" y="2780063"/>
            <a:ext cx="2950599" cy="29505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12825026" y="2780062"/>
            <a:ext cx="2950599" cy="29505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504149" y="2780060"/>
            <a:ext cx="2950599" cy="29505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644014" y="5856370"/>
            <a:ext cx="4635777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611086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2366057" y="66484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801600" y="5854026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804346" y="6733379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7559317" y="664611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1961877" y="5856370"/>
            <a:ext cx="4676895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59179" y="6735723"/>
            <a:ext cx="470262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12714150" y="6648458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257107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736150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2901225" y="3844516"/>
            <a:ext cx="2798199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08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610767" y="1173479"/>
            <a:ext cx="7920880" cy="8207948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2486299"/>
            <a:ext cx="7996244" cy="5314402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090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668053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6779524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667819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668053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6781868"/>
            <a:ext cx="3715678" cy="1898306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668053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417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50"/>
                            </p:stCondLst>
                            <p:childTnLst>
                              <p:par>
                                <p:cTn id="10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600"/>
                            </p:stCondLst>
                            <p:childTnLst>
                              <p:par>
                                <p:cTn id="1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100"/>
                            </p:stCondLst>
                            <p:childTnLst>
                              <p:par>
                                <p:cTn id="1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3410902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771792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6132682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7493572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3200754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4563382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926010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7288638"/>
            <a:ext cx="8503353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9873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430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7798236" y="3354576"/>
            <a:ext cx="2688353" cy="4554631"/>
            <a:chOff x="7305638" y="3002101"/>
            <a:chExt cx="2688353" cy="4554631"/>
          </a:xfrm>
        </p:grpSpPr>
        <p:grpSp>
          <p:nvGrpSpPr>
            <p:cNvPr id="10" name="グループ化 9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34" name="円/楕円 33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4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" name="グループ化 11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30" name="直角三角形 29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直角三角形 30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31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グループ化 12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6" name="直角三角形 25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直角三角形 26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正方形/長方形 28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24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22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20" name="円/楕円 19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20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グループ化 16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18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16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928688" y="0"/>
            <a:ext cx="8213725" cy="10287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829993"/>
            <a:ext cx="7990959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9719270" y="5376509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5497339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802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454109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103679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753250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052393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404112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281205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28120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590832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01558"/>
            <a:ext cx="451795" cy="451795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01558"/>
            <a:ext cx="451795" cy="451795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01558"/>
            <a:ext cx="451795" cy="451795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61856" y="4505027"/>
            <a:ext cx="451795" cy="451795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505027"/>
            <a:ext cx="451795" cy="451795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37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258434"/>
            <a:ext cx="8498925" cy="13152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679004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94439"/>
            <a:ext cx="8498925" cy="126914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4015009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0238" y="6799684"/>
            <a:ext cx="1742593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095828"/>
            <a:ext cx="17425936" cy="133696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59029" y="7951812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4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3189006" y="43986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3174492" y="7825720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3189006" y="97163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3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2056892" y="3918634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2056892" y="5258412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2056892" y="6598190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2056892" y="7937968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2056892" y="257885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629515" y="266586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 flipH="1">
            <a:off x="7605738" y="0"/>
            <a:ext cx="526" cy="1028700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7276398" y="270330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641600" y="3977035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7276398" y="404308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181930" y="2594816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181930" y="3934594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629515" y="5345424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7276398" y="538286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181930" y="5274372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2641600" y="6656591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7276398" y="672263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8181930" y="6614150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629515" y="802498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7276398" y="806241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8181930" y="7953928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1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2"/>
            <a:ext cx="18286413" cy="2382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82380"/>
            <a:ext cx="11291454" cy="942117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8506709" y="248400"/>
            <a:ext cx="9599849" cy="12024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455" y="2665868"/>
            <a:ext cx="570245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456" y="3412235"/>
            <a:ext cx="5708072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26473" y="5866268"/>
            <a:ext cx="358832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26474" y="6612635"/>
            <a:ext cx="3591863" cy="236511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3119272" y="5092969"/>
            <a:ext cx="4705908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20254" y="5839336"/>
            <a:ext cx="4710545" cy="309685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359236" y="7889043"/>
            <a:ext cx="339436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223164" y="8635410"/>
            <a:ext cx="4536471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6359237" y="2917371"/>
            <a:ext cx="1523999" cy="130629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4142509" y="6276109"/>
            <a:ext cx="1282814" cy="290946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9753599" y="8007939"/>
            <a:ext cx="775860" cy="24114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10068670" y="5278582"/>
            <a:ext cx="3050602" cy="174427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8707289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33624" y="1543100"/>
            <a:ext cx="9601994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937834" y="3287181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734954" y="648119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381842" y="853805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3251124" y="5725579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8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1374700" y="4510269"/>
            <a:ext cx="12846751" cy="8431181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9" y="911133"/>
            <a:ext cx="4142834" cy="8464733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455893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635932" y="1946365"/>
            <a:ext cx="10930282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767064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635931" y="5497339"/>
            <a:ext cx="10954256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06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2190934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3551824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912714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6273604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7634494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938601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2658681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3301229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4021309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4663857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5383937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6026485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6746565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7389113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8109193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88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677416" y="6669596"/>
            <a:ext cx="8096797" cy="5313838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1327349"/>
            <a:ext cx="5884221" cy="8366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401204"/>
            <a:ext cx="2611063" cy="5334986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2115503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5114472"/>
            <a:ext cx="2179345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4379955" y="4588006"/>
            <a:ext cx="12380312" cy="9026445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775491" y="1946365"/>
            <a:ext cx="7777111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873123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5497339"/>
            <a:ext cx="7794169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11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-1"/>
            <a:ext cx="1828641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6717808" y="2315279"/>
            <a:ext cx="8354720" cy="6389625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461589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7071788" y="911133"/>
            <a:ext cx="4142834" cy="5293723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7373112" y="2008413"/>
            <a:ext cx="3525807" cy="419644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5152572" y="1698258"/>
            <a:ext cx="1400539" cy="1400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20614" y="206630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28165" y="1689841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83770" y="2235366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5152571" y="3955229"/>
            <a:ext cx="1400539" cy="1400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520613" y="432327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828164" y="3946812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783769" y="4492337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11749315" y="1694628"/>
            <a:ext cx="1400539" cy="1400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2117357" y="20626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13288682" y="16862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3287829" y="22317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11749315" y="3955228"/>
            <a:ext cx="1400539" cy="14005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12117357" y="43232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3288682" y="39468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13287829" y="44923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55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7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8286413" cy="4484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82170" y="986976"/>
            <a:ext cx="17199429" cy="3381824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682172" y="4571998"/>
            <a:ext cx="8069942" cy="454297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68342" y="4760682"/>
            <a:ext cx="9113257" cy="433977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88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-1" y="6132288"/>
            <a:ext cx="18286413" cy="4571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754352" y="6966857"/>
            <a:ext cx="1756228" cy="17562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397829" y="1600838"/>
            <a:ext cx="6904800" cy="69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1646019" y="1818285"/>
            <a:ext cx="6904800" cy="6904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7716616" y="1934006"/>
            <a:ext cx="1404254" cy="14042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890750" y="8404305"/>
            <a:ext cx="863602" cy="8636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514934" y="1688420"/>
            <a:ext cx="6903809" cy="6903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142413" y="2481938"/>
            <a:ext cx="8739186" cy="1524008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142413" y="4206404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9458009" y="45220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464800" y="4206405"/>
            <a:ext cx="7416799" cy="1183533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458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22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13776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40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9458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022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13776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40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9052460" y="1738038"/>
            <a:ext cx="504373" cy="5043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6153597" y="2531512"/>
            <a:ext cx="4056747" cy="7542332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2096849" y="2533939"/>
            <a:ext cx="4056747" cy="7542332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884597" y="-884601"/>
            <a:ext cx="4385420" cy="6154621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6154618" y="2533939"/>
            <a:ext cx="1001379" cy="1851482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842535" y="4764187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842535" y="968700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842536" y="2866443"/>
            <a:ext cx="4469544" cy="6154620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6154617" y="3998626"/>
            <a:ext cx="2026350" cy="2281896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6154618" y="5458653"/>
            <a:ext cx="3052187" cy="2718573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6154615" y="6919914"/>
            <a:ext cx="4056748" cy="3156356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1279776" y="1724416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1279776" y="3627307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1279776" y="5530198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1279776" y="7433090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180019" y="3503092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6713912" y="5157454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7270297" y="6823360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7799473" y="8465001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5048898" y="2851349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5048898" y="4752195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5048898" y="665304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5048898" y="8553888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202057" y="246327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263702" y="3895507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291883" y="532774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0245469" y="6759976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43539" y="246956"/>
            <a:ext cx="11765081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115547" y="1543100"/>
            <a:ext cx="11659064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6187555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6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656478" y="284432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2656478" y="418410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562010" y="2735836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62010" y="4075614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2656478" y="552388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562010" y="5415392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2656478" y="686365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62010" y="6755170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2656478" y="820343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562010" y="809494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640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151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089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F458-68BE-46A2-9C17-32002BA9F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802" y="1683545"/>
            <a:ext cx="1371481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329AF-212A-470F-9301-C94F1A405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54" indent="0" algn="ctr">
              <a:buNone/>
              <a:defRPr sz="3000"/>
            </a:lvl2pPr>
            <a:lvl3pPr marL="1371509" indent="0" algn="ctr">
              <a:buNone/>
              <a:defRPr sz="2700"/>
            </a:lvl3pPr>
            <a:lvl4pPr marL="2057263" indent="0" algn="ctr">
              <a:buNone/>
              <a:defRPr sz="2400"/>
            </a:lvl4pPr>
            <a:lvl5pPr marL="2743017" indent="0" algn="ctr">
              <a:buNone/>
              <a:defRPr sz="2400"/>
            </a:lvl5pPr>
            <a:lvl6pPr marL="3428771" indent="0" algn="ctr">
              <a:buNone/>
              <a:defRPr sz="2400"/>
            </a:lvl6pPr>
            <a:lvl7pPr marL="4114526" indent="0" algn="ctr">
              <a:buNone/>
              <a:defRPr sz="2400"/>
            </a:lvl7pPr>
            <a:lvl8pPr marL="4800280" indent="0" algn="ctr">
              <a:buNone/>
              <a:defRPr sz="2400"/>
            </a:lvl8pPr>
            <a:lvl9pPr marL="548603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FDE8-FCF3-4A80-B05C-98EF0CF2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9F5C-E8B4-45CB-8A95-502D5FFFDE52}" type="datetime1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CDA2-9850-4745-9569-CC886E01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FFFE-20F4-4558-88EA-E99255C1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4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33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884800" y="928167"/>
            <a:ext cx="16516812" cy="1702991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712297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687664" y="4393537"/>
            <a:ext cx="886695" cy="886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19175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19175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山形 10"/>
          <p:cNvSpPr/>
          <p:nvPr userDrawn="1"/>
        </p:nvSpPr>
        <p:spPr>
          <a:xfrm>
            <a:off x="453469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03875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8014117" y="4393537"/>
            <a:ext cx="886695" cy="886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14562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4562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山形 15"/>
          <p:cNvSpPr/>
          <p:nvPr userDrawn="1"/>
        </p:nvSpPr>
        <p:spPr>
          <a:xfrm>
            <a:off x="885517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935923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2334597" y="4393537"/>
            <a:ext cx="886695" cy="886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46610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46610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山形 20"/>
          <p:cNvSpPr/>
          <p:nvPr userDrawn="1"/>
        </p:nvSpPr>
        <p:spPr>
          <a:xfrm>
            <a:off x="13181627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3685683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661050" y="4393537"/>
            <a:ext cx="886695" cy="886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792561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792561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493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265226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01315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537404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673493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8280234" y="809582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2442119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3804747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167375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6530003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876" y="7892631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2616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883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699561" y="0"/>
            <a:ext cx="7586852" cy="10287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13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1165671" y="351033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1282259" y="362691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374580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4451978"/>
            <a:ext cx="13938025" cy="322782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13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01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7112000"/>
            <a:ext cx="15553728" cy="292804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6644399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64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アーチ 19"/>
          <p:cNvSpPr/>
          <p:nvPr userDrawn="1"/>
        </p:nvSpPr>
        <p:spPr>
          <a:xfrm rot="3600000">
            <a:off x="1165671" y="294313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6618510">
            <a:off x="1282259" y="305972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1" y="3178605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6" y="3884782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アーチ 26"/>
          <p:cNvSpPr/>
          <p:nvPr userDrawn="1"/>
        </p:nvSpPr>
        <p:spPr>
          <a:xfrm rot="3600000">
            <a:off x="9415504" y="2940038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8" name="アーチ 27"/>
          <p:cNvSpPr/>
          <p:nvPr userDrawn="1"/>
        </p:nvSpPr>
        <p:spPr>
          <a:xfrm rot="6618510">
            <a:off x="9532092" y="3056626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272884" y="317550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958899" y="3881685"/>
            <a:ext cx="6147552" cy="472674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89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  <p:bldP spid="2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6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1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7112000"/>
            <a:ext cx="15553728" cy="292804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6644399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29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293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 userDrawn="1"/>
        </p:nvSpPr>
        <p:spPr>
          <a:xfrm>
            <a:off x="9359230" y="6032159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616496"/>
            <a:ext cx="9577064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567142" y="1834871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1907541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3271292"/>
            <a:ext cx="9577064" cy="1656184"/>
          </a:xfrm>
        </p:spPr>
        <p:txBody>
          <a:bodyPr anchor="b">
            <a:normAutofit/>
          </a:bodyPr>
          <a:lstStyle>
            <a:lvl1pPr algn="l"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9694707" y="6367636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12334438" y="6032158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5308431" y="6032157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2669915" y="6367635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5643908" y="6367634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796290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1765298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732367" y="7470636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9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/>
      <p:bldP spid="10" grpId="0"/>
      <p:bldP spid="14" grpId="0"/>
      <p:bldP spid="15" grpId="0"/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99390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488022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7779029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2" y="8295804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596034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3607486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015315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10279" y="7186443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5695935" y="1436231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21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6099984" y="4672631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870398" y="1163191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 userDrawn="1"/>
        </p:nvSpPr>
        <p:spPr>
          <a:xfrm>
            <a:off x="1268264" y="175609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1706513" y="1039044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7545905" y="1111052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7689921" y="24771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545905" y="2549853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870398" y="1163191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04770" y="3838753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8440247" y="417423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10720458" y="3838752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3319670" y="3838751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1055935" y="417422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3655147" y="417422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541830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151318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743606" y="5277230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92885" y="6295628"/>
            <a:ext cx="15900643" cy="201622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8527876"/>
            <a:ext cx="18286413" cy="17591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4016008" y="877314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8827218" y="877313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13607778" y="877313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384388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164560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61452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574254" y="1019175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 userDrawn="1"/>
        </p:nvSpPr>
        <p:spPr>
          <a:xfrm>
            <a:off x="1952340" y="1066981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7102660" y="4288481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5143500"/>
            <a:ext cx="5223600" cy="51435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7833741" y="0"/>
            <a:ext cx="5223600" cy="51435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8228077" y="5247624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8372093" y="661375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228077" y="6686425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61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261427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2614271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7833741" y="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7833741" y="2573100"/>
            <a:ext cx="2617200" cy="25704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783374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10443476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10443476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10443476" y="5143500"/>
            <a:ext cx="2617200" cy="25704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13053211" y="51435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5662949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8578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5302222" y="602120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76050" y="3775348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619487" y="334330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3579631" y="4035524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477199" y="5820740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solidFill>
            <a:schemeClr val="accent5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3955852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53219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725714" y="5394653"/>
            <a:ext cx="16822057" cy="935442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7313986" y="5243147"/>
            <a:ext cx="757710" cy="7577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51435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5143500"/>
            <a:ext cx="914241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5120145" y="0"/>
            <a:ext cx="7119405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2239550" y="0"/>
            <a:ext cx="604686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142413" y="5143500"/>
            <a:ext cx="410525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13247662" y="5143500"/>
            <a:ext cx="502923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214214" y="751012"/>
            <a:ext cx="4680520" cy="1566931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214" y="2552574"/>
            <a:ext cx="4680521" cy="2230886"/>
          </a:xfrm>
        </p:spPr>
        <p:txBody>
          <a:bodyPr anchor="t">
            <a:noAutofit/>
          </a:bodyPr>
          <a:lstStyle>
            <a:lvl1pPr algn="ctr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287222" y="5359524"/>
            <a:ext cx="3816424" cy="4680520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7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5965370"/>
            <a:ext cx="18286413" cy="43216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62" y="4451598"/>
            <a:ext cx="1009181" cy="151377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34" y="4457082"/>
            <a:ext cx="981758" cy="150828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54" y="4160910"/>
            <a:ext cx="1206628" cy="180445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18" y="3705682"/>
            <a:ext cx="1061284" cy="225968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825" y="3628895"/>
            <a:ext cx="1173721" cy="233647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314" y="3283360"/>
            <a:ext cx="1170979" cy="2682009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42793" y="291832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223052" y="206222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287125" y="1516812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884580" y="238631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726308" y="120611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697243" y="647313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3237353" y="3638406"/>
            <a:ext cx="0" cy="672337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5425323" y="2917371"/>
            <a:ext cx="0" cy="1383775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7903696" y="2046514"/>
            <a:ext cx="0" cy="1898912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10068670" y="3148370"/>
            <a:ext cx="0" cy="335059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12481685" y="2261998"/>
            <a:ext cx="0" cy="1221431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14906985" y="1384448"/>
            <a:ext cx="0" cy="1763922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669143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78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8014097" y="55909"/>
            <a:ext cx="10272315" cy="6722912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707944"/>
            <a:ext cx="1923834" cy="60708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90" y="1526595"/>
            <a:ext cx="1780558" cy="5252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6778822"/>
            <a:ext cx="18286413" cy="35081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725714" y="6956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7522233" y="83228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651672" y="596076"/>
            <a:ext cx="6054437" cy="1232724"/>
          </a:xfrm>
        </p:spPr>
        <p:txBody>
          <a:bodyPr>
            <a:noAutofit/>
          </a:bodyPr>
          <a:lstStyle>
            <a:lvl1pPr algn="l">
              <a:defRPr sz="66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57943" y="596076"/>
            <a:ext cx="5679617" cy="1232724"/>
          </a:xfrm>
        </p:spPr>
        <p:txBody>
          <a:bodyPr>
            <a:noAutofit/>
          </a:bodyPr>
          <a:lstStyle>
            <a:lvl1pPr algn="r">
              <a:defRPr sz="66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30238" y="8532911"/>
            <a:ext cx="17425936" cy="149778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091352" y="2895600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535674" y="3182774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1091352" y="4045528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541721" y="4332702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1091352" y="519545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535674" y="5482629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12558306" y="2898757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2002628" y="3185931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12558306" y="404868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2002628" y="4335859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12558306" y="5198612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2002628" y="5485786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3199615" y="183888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1055142" y="183888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8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-1" y="-1"/>
            <a:ext cx="18286413" cy="62266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6" y="462980"/>
            <a:ext cx="7911618" cy="64090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1" y="1425361"/>
            <a:ext cx="3830770" cy="544671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6" y="2706412"/>
            <a:ext cx="2044962" cy="4165664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3394909" y="3236669"/>
            <a:ext cx="1709737" cy="3105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489811" y="733010"/>
            <a:ext cx="7335815" cy="40562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3257470" y="1924050"/>
            <a:ext cx="3314700" cy="443458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771615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813774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432792"/>
            <a:ext cx="17425936" cy="1509494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5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-1" y="6350000"/>
            <a:ext cx="18286413" cy="3937000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072630" y="2469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803048" y="3255738"/>
            <a:ext cx="8534400" cy="4800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803274" y="2768375"/>
            <a:ext cx="8534400" cy="48714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803274" y="3192015"/>
            <a:ext cx="8534400" cy="6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985610" y="2907170"/>
            <a:ext cx="542925" cy="142875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8958034" y="2883357"/>
            <a:ext cx="200026" cy="1905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2387421" y="4360030"/>
            <a:ext cx="12778290" cy="96223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73123" y="659421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6715047"/>
            <a:ext cx="7794169" cy="225115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0428801" y="2786683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873123" y="3073857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10428801" y="3936611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9873123" y="4223785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0428801" y="5086538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9873123" y="5373712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2333099" y="1358472"/>
            <a:ext cx="57606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13"/>
          <p:cNvSpPr/>
          <p:nvPr userDrawn="1"/>
        </p:nvSpPr>
        <p:spPr>
          <a:xfrm>
            <a:off x="47390" y="0"/>
            <a:ext cx="1368152" cy="1021905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1022872" y="1021906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811586" y="223637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43" name="円/楕円 42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84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794" y="2695228"/>
            <a:ext cx="18286413" cy="244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95134" y="40613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71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2095500" y="0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09270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1977007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4691291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2963524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59004" y="4055836"/>
            <a:ext cx="7235167" cy="331238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567171" y="7667281"/>
            <a:ext cx="7227000" cy="2086317"/>
          </a:xfrm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10978043" y="3220775"/>
            <a:ext cx="10698970" cy="401955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7000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661514" y="7485852"/>
            <a:ext cx="3240000" cy="72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11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8563429"/>
            <a:ext cx="9142413" cy="117061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1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3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6778172"/>
            <a:ext cx="18286414" cy="1843314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6894738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04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016451"/>
            <a:ext cx="18286413" cy="1552575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1016452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56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261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36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725715" y="2830287"/>
            <a:ext cx="16826888" cy="43688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1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" y="5964072"/>
            <a:ext cx="18286413" cy="4322928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1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F458-68BE-46A2-9C17-32002BA9F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5802" y="1683545"/>
            <a:ext cx="1371481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329AF-212A-470F-9301-C94F1A405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802" y="5403057"/>
            <a:ext cx="1371481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54" indent="0" algn="ctr">
              <a:buNone/>
              <a:defRPr sz="3000"/>
            </a:lvl2pPr>
            <a:lvl3pPr marL="1371509" indent="0" algn="ctr">
              <a:buNone/>
              <a:defRPr sz="2700"/>
            </a:lvl3pPr>
            <a:lvl4pPr marL="2057263" indent="0" algn="ctr">
              <a:buNone/>
              <a:defRPr sz="2400"/>
            </a:lvl4pPr>
            <a:lvl5pPr marL="2743017" indent="0" algn="ctr">
              <a:buNone/>
              <a:defRPr sz="2400"/>
            </a:lvl5pPr>
            <a:lvl6pPr marL="3428771" indent="0" algn="ctr">
              <a:buNone/>
              <a:defRPr sz="2400"/>
            </a:lvl6pPr>
            <a:lvl7pPr marL="4114526" indent="0" algn="ctr">
              <a:buNone/>
              <a:defRPr sz="2400"/>
            </a:lvl7pPr>
            <a:lvl8pPr marL="4800280" indent="0" algn="ctr">
              <a:buNone/>
              <a:defRPr sz="2400"/>
            </a:lvl8pPr>
            <a:lvl9pPr marL="548603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FDE8-FCF3-4A80-B05C-98EF0CF2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9F5C-E8B4-45CB-8A95-502D5FFFDE52}" type="datetime1">
              <a:rPr lang="en-US" smtClean="0"/>
              <a:t>6/27/2020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CDA2-9850-4745-9569-CC886E01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FFFE-20F4-4558-88EA-E99255C1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143471" y="3055269"/>
            <a:ext cx="6140652" cy="1748684"/>
          </a:xfrm>
        </p:spPr>
        <p:txBody>
          <a:bodyPr>
            <a:noAutofit/>
          </a:bodyPr>
          <a:lstStyle>
            <a:lvl1pPr algn="r">
              <a:defRPr sz="800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348019" y="5915094"/>
            <a:ext cx="679093" cy="6790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7623670" y="3721840"/>
            <a:ext cx="864096" cy="8640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287819" y="4896455"/>
            <a:ext cx="1358186" cy="13581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945661" y="3271292"/>
            <a:ext cx="599312" cy="599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156331" y="4293198"/>
            <a:ext cx="7763739" cy="30825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02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656478" y="284432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2656478" y="418410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562010" y="2735836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62010" y="4075614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2656478" y="552388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562010" y="5415392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2656478" y="686365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62010" y="6755170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2656478" y="820343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562010" y="809494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332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129137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265226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01315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537404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673493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8135094" y="8095828"/>
            <a:ext cx="648072" cy="648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03904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175912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000327" y="785218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000327" y="857226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2401672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3121752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3764300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4484380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5126928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5847008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6489556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7209636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642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794" y="2695228"/>
            <a:ext cx="18286413" cy="244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95134" y="40613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46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143471" y="3055269"/>
            <a:ext cx="6140652" cy="1748684"/>
          </a:xfrm>
        </p:spPr>
        <p:txBody>
          <a:bodyPr>
            <a:noAutofit/>
          </a:bodyPr>
          <a:lstStyle>
            <a:lvl1pPr algn="r">
              <a:defRPr sz="800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348019" y="5915094"/>
            <a:ext cx="679093" cy="6790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7623670" y="3721840"/>
            <a:ext cx="864096" cy="8640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287819" y="4896455"/>
            <a:ext cx="1358186" cy="13581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945661" y="3271292"/>
            <a:ext cx="599312" cy="599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156331" y="4293198"/>
            <a:ext cx="7763739" cy="30825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238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1"/>
            <a:ext cx="18286413" cy="5287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6413" cy="51435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592146" y="3919364"/>
            <a:ext cx="2448273" cy="244827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1202" y="3919364"/>
            <a:ext cx="2448273" cy="24482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249331" y="3919364"/>
            <a:ext cx="2448273" cy="244827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384234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4041419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703290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728051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51843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94706" y="6437299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510358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763905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167542" y="7316652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203016" y="723173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7456563" y="723173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860200" y="723173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96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1143377" y="3995458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951518" y="5027955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4309" y="1039044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5584189" y="247920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6500424" y="914897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329563" y="6222956"/>
            <a:ext cx="9577064" cy="792088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3026" y="773578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54674" y="6943700"/>
            <a:ext cx="9577064" cy="576064"/>
          </a:xfrm>
        </p:spPr>
        <p:txBody>
          <a:bodyPr anchor="t">
            <a:noAutofit/>
          </a:bodyPr>
          <a:lstStyle>
            <a:lvl1pPr algn="ctr">
              <a:defRPr sz="24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6664309" y="1039044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899794" y="7879804"/>
            <a:ext cx="12486825" cy="1584176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4354674" y="204715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5584189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3315215" y="4732632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159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2"/>
            <a:ext cx="18286413" cy="2382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82380"/>
            <a:ext cx="11291454" cy="942117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8506709" y="248400"/>
            <a:ext cx="9599849" cy="12024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455" y="2665868"/>
            <a:ext cx="570245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456" y="3412235"/>
            <a:ext cx="5708072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26473" y="5866268"/>
            <a:ext cx="358832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26474" y="6612635"/>
            <a:ext cx="3591863" cy="236511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3119272" y="5092969"/>
            <a:ext cx="4705908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20254" y="5839336"/>
            <a:ext cx="4710545" cy="309685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359236" y="7889043"/>
            <a:ext cx="339436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223164" y="8635410"/>
            <a:ext cx="4536471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6359237" y="2917371"/>
            <a:ext cx="1523999" cy="130629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4142509" y="6276109"/>
            <a:ext cx="1282814" cy="290946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9753599" y="8007939"/>
            <a:ext cx="775860" cy="24114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10068670" y="5278582"/>
            <a:ext cx="3050602" cy="174427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8707289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33624" y="1543100"/>
            <a:ext cx="9601994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937834" y="3287181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734954" y="648119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381842" y="853805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3251124" y="5725579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21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610767" y="1173479"/>
            <a:ext cx="7920880" cy="8207948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2486299"/>
            <a:ext cx="7996244" cy="5314402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51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258434"/>
            <a:ext cx="8498925" cy="13152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679004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94439"/>
            <a:ext cx="8498925" cy="126914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4015009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0238" y="6799684"/>
            <a:ext cx="1742593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095828"/>
            <a:ext cx="17425936" cy="133696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59029" y="7951812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61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1364343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4497389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4702627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062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1"/>
            <a:ext cx="18286413" cy="5287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6413" cy="51435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592146" y="3919364"/>
            <a:ext cx="2448273" cy="244827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1202" y="3919364"/>
            <a:ext cx="2448273" cy="24482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249331" y="3919364"/>
            <a:ext cx="2448273" cy="244827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384234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4041419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703290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728051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51843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94706" y="6437299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510358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763905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167542" y="7316652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203016" y="723173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7456563" y="723173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860200" y="723173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64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2"/>
      <p:bldP spid="14" grpId="0"/>
      <p:bldP spid="14" grpId="2"/>
      <p:bldP spid="15" grpId="0"/>
      <p:bldP spid="15" grpId="2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1374700" y="4510269"/>
            <a:ext cx="12846751" cy="8431181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9" y="911133"/>
            <a:ext cx="4142834" cy="8464733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455893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635932" y="1946365"/>
            <a:ext cx="10930282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767064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635931" y="5497339"/>
            <a:ext cx="10954256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09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677416" y="6669596"/>
            <a:ext cx="8096797" cy="5313838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1327349"/>
            <a:ext cx="5884221" cy="8366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401204"/>
            <a:ext cx="2611063" cy="5334986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2115503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5114472"/>
            <a:ext cx="2179345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4379955" y="4588006"/>
            <a:ext cx="12380312" cy="9026445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775491" y="1946365"/>
            <a:ext cx="7777111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873123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5497339"/>
            <a:ext cx="7794169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049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-1"/>
            <a:ext cx="1828641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6717808" y="2315279"/>
            <a:ext cx="8354720" cy="6389625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461589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7071788" y="911133"/>
            <a:ext cx="4142834" cy="5293723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7373112" y="2008413"/>
            <a:ext cx="3525807" cy="419644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5152572" y="1698258"/>
            <a:ext cx="1400539" cy="1400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20614" y="206630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28165" y="1689841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83770" y="2235366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5152571" y="3955229"/>
            <a:ext cx="1400539" cy="1400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520613" y="432327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828164" y="3946812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783769" y="4492337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11749315" y="1694628"/>
            <a:ext cx="1400539" cy="1400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2117357" y="20626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13288682" y="16862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3287829" y="22317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11749315" y="3955228"/>
            <a:ext cx="1400539" cy="14005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12117357" y="43232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3288682" y="39468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13287829" y="44923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74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2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8286413" cy="4484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82170" y="986976"/>
            <a:ext cx="17199429" cy="3381824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682172" y="4571998"/>
            <a:ext cx="8069942" cy="454297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68342" y="4760682"/>
            <a:ext cx="9113257" cy="433977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54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454109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103679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753250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052393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404112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281205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28120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590832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01558"/>
            <a:ext cx="451795" cy="451795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01558"/>
            <a:ext cx="451795" cy="451795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01558"/>
            <a:ext cx="451795" cy="451795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61856" y="4505027"/>
            <a:ext cx="451795" cy="451795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505027"/>
            <a:ext cx="451795" cy="451795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945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928688" y="0"/>
            <a:ext cx="8213725" cy="10287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829993"/>
            <a:ext cx="7990959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9719270" y="5376509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5497339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31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761206" y="3352800"/>
            <a:ext cx="3920837" cy="3311236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323316" y="3352799"/>
            <a:ext cx="3920837" cy="4475019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604369" y="3352799"/>
            <a:ext cx="3920838" cy="5001491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1"/>
            <a:ext cx="18286413" cy="335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42261" y="1"/>
            <a:ext cx="3920837" cy="7259781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816625" y="2386804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106919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9397213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13687506" y="2386802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9280957" y="248400"/>
            <a:ext cx="8244250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96981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1367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28189" y="4184839"/>
            <a:ext cx="3729297" cy="1809561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92230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106744" y="4184839"/>
            <a:ext cx="3729297" cy="247919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37078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385299" y="4184839"/>
            <a:ext cx="3729297" cy="289813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3678369" y="3552224"/>
            <a:ext cx="3695231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663855" y="4184839"/>
            <a:ext cx="3729297" cy="352224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191" y="8098971"/>
            <a:ext cx="12735952" cy="130628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61206" y="7998731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23316" y="1543100"/>
            <a:ext cx="8098881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18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3189006" y="43986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3174492" y="7825720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3189006" y="97163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57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6153597" y="2531512"/>
            <a:ext cx="4056747" cy="7542332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2096849" y="2533939"/>
            <a:ext cx="4056747" cy="7542332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884597" y="-884601"/>
            <a:ext cx="4385420" cy="6154621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6154618" y="2533939"/>
            <a:ext cx="1001379" cy="1851482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842535" y="4764187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842535" y="968700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842536" y="2866443"/>
            <a:ext cx="4469544" cy="6154620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6154617" y="3998626"/>
            <a:ext cx="2026350" cy="2281896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6154618" y="5458653"/>
            <a:ext cx="3052187" cy="2718573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6154615" y="6919914"/>
            <a:ext cx="4056748" cy="3156356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1279776" y="1724416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1279776" y="3627307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1279776" y="5530198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1279776" y="7433090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180019" y="3503092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6713912" y="5157454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7270297" y="6823360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7799473" y="8465001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5048898" y="2851349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5048898" y="4752195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5048898" y="665304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5048898" y="8553888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202057" y="246327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263702" y="3895507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291883" y="532774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0245469" y="6759976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43539" y="246956"/>
            <a:ext cx="11765081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115547" y="1543100"/>
            <a:ext cx="11659064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6187555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51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761206" y="3352800"/>
            <a:ext cx="3920837" cy="3311236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323316" y="3352799"/>
            <a:ext cx="3920837" cy="4475019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604369" y="3352799"/>
            <a:ext cx="3920838" cy="5001491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1"/>
            <a:ext cx="18286413" cy="335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42261" y="1"/>
            <a:ext cx="3920837" cy="7259781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816625" y="2386804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106919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9397213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13687506" y="2386802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9280957" y="248400"/>
            <a:ext cx="8244250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96981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1367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28189" y="4184839"/>
            <a:ext cx="3729297" cy="1809561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92230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106744" y="4184839"/>
            <a:ext cx="3729297" cy="247919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37078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385299" y="4184839"/>
            <a:ext cx="3729297" cy="289813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3678369" y="3552224"/>
            <a:ext cx="3695231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663855" y="4184839"/>
            <a:ext cx="3729297" cy="352224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191" y="8098971"/>
            <a:ext cx="12735952" cy="130628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61206" y="7998731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23316" y="1543100"/>
            <a:ext cx="8098881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3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-1" y="6132288"/>
            <a:ext cx="18286413" cy="4571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754352" y="6966857"/>
            <a:ext cx="1756228" cy="17562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397829" y="1600838"/>
            <a:ext cx="6904800" cy="69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1646019" y="1818285"/>
            <a:ext cx="6904800" cy="6904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7716616" y="1934006"/>
            <a:ext cx="1404254" cy="14042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890750" y="8404305"/>
            <a:ext cx="863602" cy="8636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514934" y="1688420"/>
            <a:ext cx="6903809" cy="6903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142413" y="2481938"/>
            <a:ext cx="8739186" cy="1524008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142413" y="4206404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9458009" y="45220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464800" y="4206405"/>
            <a:ext cx="7416799" cy="1183533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458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22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13776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40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9458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022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13776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40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9052460" y="1738038"/>
            <a:ext cx="504373" cy="5043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0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8280234" y="265226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8280234" y="401315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8280234" y="537404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280234" y="673493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8280234" y="809582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876" y="2442119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876" y="3804747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876" y="5167375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876" y="6530003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876" y="7892631"/>
            <a:ext cx="8590438" cy="1078383"/>
          </a:xfrm>
        </p:spPr>
        <p:txBody>
          <a:bodyPr anchor="ctr">
            <a:norm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83772" y="3226163"/>
            <a:ext cx="6894286" cy="4974412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31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699561" y="0"/>
            <a:ext cx="7586852" cy="10287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85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1165671" y="351033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1282259" y="362691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374580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4451978"/>
            <a:ext cx="13938025" cy="322782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25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6982966" y="2407196"/>
            <a:ext cx="11303446" cy="46805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2407196"/>
            <a:ext cx="6982966" cy="46805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78310" y="2767236"/>
            <a:ext cx="5400599" cy="4032448"/>
          </a:xfrm>
        </p:spPr>
        <p:txBody>
          <a:bodyPr anchor="b"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388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1165671" y="242042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1282259" y="253700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2023050" y="2655891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9065" y="3362068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1165671" y="46307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1282259" y="47473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023050" y="4866245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5" y="5572422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1164538" y="6846952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1281126" y="6963540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2021917" y="7082422"/>
            <a:ext cx="7426863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2707932" y="7788599"/>
            <a:ext cx="13938025" cy="1275244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222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10" y="4279404"/>
            <a:ext cx="16200313" cy="3312368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222326" y="4135388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14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2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 userDrawn="1"/>
        </p:nvSpPr>
        <p:spPr>
          <a:xfrm>
            <a:off x="6297509" y="673148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2067923" y="3222046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465789" y="3814949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904038" y="3097899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067923" y="3222046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771779" y="307803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2149865" y="3125836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 userDrawn="1"/>
        </p:nvSpPr>
        <p:spPr>
          <a:xfrm>
            <a:off x="7300185" y="6347336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011062" y="4280927"/>
            <a:ext cx="8732894" cy="386702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8155077" y="409753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011061" y="3129723"/>
            <a:ext cx="8732894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47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cons an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6076328" y="3034060"/>
            <a:ext cx="2367069" cy="236706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>
            <a:off x="10005897" y="3034059"/>
            <a:ext cx="2367069" cy="23670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13935465" y="3034058"/>
            <a:ext cx="2367069" cy="236706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 userDrawn="1"/>
        </p:nvSpPr>
        <p:spPr>
          <a:xfrm>
            <a:off x="2143915" y="3034057"/>
            <a:ext cx="2367069" cy="236706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5923928" y="2932460"/>
            <a:ext cx="2367069" cy="236706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9853497" y="2932459"/>
            <a:ext cx="2367069" cy="23670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 userDrawn="1"/>
        </p:nvSpPr>
        <p:spPr>
          <a:xfrm>
            <a:off x="13783065" y="2932458"/>
            <a:ext cx="2367069" cy="236706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1991515" y="2932457"/>
            <a:ext cx="2367069" cy="23670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5994888" y="2983263"/>
            <a:ext cx="2367069" cy="236706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24457" y="2983262"/>
            <a:ext cx="2367069" cy="23670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3854025" y="2983261"/>
            <a:ext cx="2367069" cy="23670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2062475" y="2983260"/>
            <a:ext cx="2367069" cy="236706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6754393" y="3742768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10683962" y="3742767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14613530" y="3742766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2821980" y="3742765"/>
            <a:ext cx="848058" cy="84805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404504" y="5501527"/>
            <a:ext cx="3683011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8817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625829" y="629361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307798" y="5499183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318687" y="6378536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556346" y="6291271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243759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49204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9486863" y="6293615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179720" y="5501527"/>
            <a:ext cx="371567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179720" y="6380880"/>
            <a:ext cx="3715678" cy="2143030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13417379" y="6293615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50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800"/>
                            </p:stCondLst>
                            <p:childTnLst>
                              <p:par>
                                <p:cTn id="16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/>
      <p:bldP spid="11" grpId="1"/>
      <p:bldP spid="14" grpId="0"/>
      <p:bldP spid="14" grpId="1"/>
      <p:bldP spid="15" grpId="0"/>
      <p:bldP spid="15" grpId="1"/>
      <p:bldP spid="20" grpId="0"/>
      <p:bldP spid="20" grpId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1143377" y="3995458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951518" y="5027955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4309" y="1039044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5584189" y="247920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6500424" y="914897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329563" y="6222956"/>
            <a:ext cx="9577064" cy="792088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3026" y="773578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54674" y="6943700"/>
            <a:ext cx="9577064" cy="576064"/>
          </a:xfrm>
        </p:spPr>
        <p:txBody>
          <a:bodyPr anchor="t">
            <a:noAutofit/>
          </a:bodyPr>
          <a:lstStyle>
            <a:lvl1pPr algn="ctr">
              <a:defRPr sz="24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6664309" y="1039044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899794" y="7879804"/>
            <a:ext cx="12486825" cy="1584176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4354674" y="204715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5584189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3315215" y="4732632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60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574254" y="2479204"/>
            <a:ext cx="1183534" cy="1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kumimoji="1" lang="en-US" altLang="ja-JP" sz="24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889851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807154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833637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77653" y="351645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 userDrawn="1"/>
        </p:nvSpPr>
        <p:spPr>
          <a:xfrm>
            <a:off x="6319867" y="2479204"/>
            <a:ext cx="1183534" cy="11835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663546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55276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57925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7723266" y="351645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 userDrawn="1"/>
        </p:nvSpPr>
        <p:spPr>
          <a:xfrm>
            <a:off x="12060287" y="2479204"/>
            <a:ext cx="1183534" cy="11835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12375884" y="27948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293187" y="2724362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319670" y="3603715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13463686" y="3516450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 userDrawn="1"/>
        </p:nvSpPr>
        <p:spPr>
          <a:xfrm>
            <a:off x="586116" y="5727948"/>
            <a:ext cx="1183534" cy="11835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901713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819016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845499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989515" y="676519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 userDrawn="1"/>
        </p:nvSpPr>
        <p:spPr>
          <a:xfrm>
            <a:off x="6331729" y="5727948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664732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56462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59111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7735128" y="676519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2072149" y="5727948"/>
            <a:ext cx="1183534" cy="118353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12387746" y="6043545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3305049" y="5973106"/>
            <a:ext cx="4270738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13331532" y="6852459"/>
            <a:ext cx="4308618" cy="197183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3475548" y="676519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65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" y="3775955"/>
            <a:ext cx="18286412" cy="194786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7"/>
          <p:cNvSpPr/>
          <p:nvPr userDrawn="1"/>
        </p:nvSpPr>
        <p:spPr>
          <a:xfrm>
            <a:off x="8043640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33"/>
          <p:cNvSpPr/>
          <p:nvPr userDrawn="1"/>
        </p:nvSpPr>
        <p:spPr>
          <a:xfrm rot="10800000">
            <a:off x="3503785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7"/>
          <p:cNvSpPr/>
          <p:nvPr userDrawn="1"/>
        </p:nvSpPr>
        <p:spPr>
          <a:xfrm>
            <a:off x="10853552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33"/>
          <p:cNvSpPr/>
          <p:nvPr userDrawn="1"/>
        </p:nvSpPr>
        <p:spPr>
          <a:xfrm rot="10800000">
            <a:off x="6313697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7"/>
          <p:cNvSpPr/>
          <p:nvPr userDrawn="1"/>
        </p:nvSpPr>
        <p:spPr>
          <a:xfrm>
            <a:off x="13663464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二等辺三角形 33"/>
          <p:cNvSpPr/>
          <p:nvPr userDrawn="1"/>
        </p:nvSpPr>
        <p:spPr>
          <a:xfrm rot="10800000">
            <a:off x="9123609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7"/>
          <p:cNvSpPr/>
          <p:nvPr userDrawn="1"/>
        </p:nvSpPr>
        <p:spPr>
          <a:xfrm>
            <a:off x="16473376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33"/>
          <p:cNvSpPr/>
          <p:nvPr userDrawn="1"/>
        </p:nvSpPr>
        <p:spPr>
          <a:xfrm rot="10800000">
            <a:off x="11933521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7"/>
          <p:cNvSpPr/>
          <p:nvPr userDrawn="1"/>
        </p:nvSpPr>
        <p:spPr>
          <a:xfrm>
            <a:off x="5233728" y="3307951"/>
            <a:ext cx="945094" cy="467072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33"/>
          <p:cNvSpPr/>
          <p:nvPr userDrawn="1"/>
        </p:nvSpPr>
        <p:spPr>
          <a:xfrm rot="10800000">
            <a:off x="693873" y="5722886"/>
            <a:ext cx="951623" cy="468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78310" y="7170289"/>
            <a:ext cx="16200313" cy="175599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222326" y="7026274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6"/>
          <p:cNvSpPr/>
          <p:nvPr userDrawn="1"/>
        </p:nvSpPr>
        <p:spPr>
          <a:xfrm rot="18900000">
            <a:off x="3617978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6"/>
          <p:cNvSpPr/>
          <p:nvPr userDrawn="1"/>
        </p:nvSpPr>
        <p:spPr>
          <a:xfrm rot="18900000">
            <a:off x="6427890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6"/>
          <p:cNvSpPr/>
          <p:nvPr userDrawn="1"/>
        </p:nvSpPr>
        <p:spPr>
          <a:xfrm rot="18900000">
            <a:off x="9237802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6"/>
          <p:cNvSpPr/>
          <p:nvPr userDrawn="1"/>
        </p:nvSpPr>
        <p:spPr>
          <a:xfrm rot="18900000">
            <a:off x="12047714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6"/>
          <p:cNvSpPr/>
          <p:nvPr userDrawn="1"/>
        </p:nvSpPr>
        <p:spPr>
          <a:xfrm rot="18900000">
            <a:off x="808066" y="4163864"/>
            <a:ext cx="5248576" cy="117017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 rot="18900000">
            <a:off x="167441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 rot="18900000">
            <a:off x="4490186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 rot="18900000">
            <a:off x="7305959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 rot="18900000">
            <a:off x="10121732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 rot="18900000">
            <a:off x="12937503" y="4278329"/>
            <a:ext cx="3572959" cy="87061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49835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3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382135" y="2742860"/>
            <a:ext cx="3152799" cy="31527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218250" y="2618713"/>
            <a:ext cx="3152799" cy="31527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5399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 userDrawn="1"/>
        </p:nvSpPr>
        <p:spPr>
          <a:xfrm>
            <a:off x="5539138" y="2742860"/>
            <a:ext cx="3152799" cy="31527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375253" y="2618713"/>
            <a:ext cx="3152799" cy="31527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511002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696141" y="2742860"/>
            <a:ext cx="3152799" cy="31527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532256" y="2618713"/>
            <a:ext cx="3152799" cy="31527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668005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3853145" y="2742860"/>
            <a:ext cx="3152799" cy="3152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3689260" y="2618713"/>
            <a:ext cx="3152799" cy="315279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3825009" y="2700656"/>
            <a:ext cx="3063073" cy="306307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2803" y="5988137"/>
            <a:ext cx="397763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3528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72944" y="7117857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020318" y="5985793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00268" y="7216846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5437927" y="711551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90501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365251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9602910" y="71178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360684" y="5988137"/>
            <a:ext cx="4012911" cy="720080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530235" y="7219190"/>
            <a:ext cx="3715678" cy="1643461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767894" y="7117857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3293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197920" y="6482962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362903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3527887" y="6485306"/>
            <a:ext cx="3715678" cy="573935"/>
          </a:xfrm>
        </p:spPr>
        <p:txBody>
          <a:bodyPr anchor="t">
            <a:noAutofit/>
          </a:bodyPr>
          <a:lstStyle>
            <a:lvl1pPr algn="ctr">
              <a:defRPr sz="1800" i="1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51170" y="9432788"/>
            <a:ext cx="1080120" cy="547688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05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5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50"/>
                            </p:stCondLst>
                            <p:childTnLst>
                              <p:par>
                                <p:cTn id="1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1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100"/>
                            </p:stCondLst>
                            <p:childTnLst>
                              <p:par>
                                <p:cTn id="1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6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sonal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4684657" y="5560522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5706494" y="6515035"/>
            <a:ext cx="405980" cy="4059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357412" y="2815601"/>
            <a:ext cx="4163054" cy="416305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96836" y="2898945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193527" y="2691454"/>
            <a:ext cx="4163054" cy="41630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29275" y="2815600"/>
            <a:ext cx="4044577" cy="4044577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627840" y="2220419"/>
            <a:ext cx="565687" cy="5656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846" y="7178630"/>
            <a:ext cx="5663368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99793" y="7802411"/>
            <a:ext cx="5147474" cy="573935"/>
          </a:xfrm>
        </p:spPr>
        <p:txBody>
          <a:bodyPr anchor="t">
            <a:noAutofit/>
          </a:bodyPr>
          <a:lstStyle>
            <a:lvl1pPr algn="ctr">
              <a:defRPr sz="20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185744" y="2506652"/>
            <a:ext cx="56279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212228" y="3386005"/>
            <a:ext cx="5586604" cy="217451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6356244" y="3298740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6356244" y="5763825"/>
            <a:ext cx="829194" cy="8291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6484144" y="5891725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6356243" y="6831797"/>
            <a:ext cx="829194" cy="8291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12"/>
          <p:cNvSpPr>
            <a:spLocks noGrp="1"/>
          </p:cNvSpPr>
          <p:nvPr>
            <p:ph type="pic" sz="quarter" idx="32" hasCustomPrompt="1"/>
          </p:nvPr>
        </p:nvSpPr>
        <p:spPr>
          <a:xfrm>
            <a:off x="6484143" y="6959697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6356244" y="7899770"/>
            <a:ext cx="829194" cy="8291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12"/>
          <p:cNvSpPr>
            <a:spLocks noGrp="1"/>
          </p:cNvSpPr>
          <p:nvPr>
            <p:ph type="pic" sz="quarter" idx="33" hasCustomPrompt="1"/>
          </p:nvPr>
        </p:nvSpPr>
        <p:spPr>
          <a:xfrm>
            <a:off x="6484144" y="8027670"/>
            <a:ext cx="573395" cy="5733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7185438" y="5818382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185438" y="6886354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7185438" y="7954327"/>
            <a:ext cx="4629197" cy="720080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7" hasCustomPrompt="1"/>
          </p:nvPr>
        </p:nvSpPr>
        <p:spPr>
          <a:xfrm>
            <a:off x="11978303" y="2503262"/>
            <a:ext cx="5061477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2148803" y="3295350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11968545" y="3606078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7" name="グループ化 96"/>
          <p:cNvGrpSpPr/>
          <p:nvPr userDrawn="1"/>
        </p:nvGrpSpPr>
        <p:grpSpPr>
          <a:xfrm>
            <a:off x="12099171" y="4206974"/>
            <a:ext cx="5138100" cy="430805"/>
            <a:chOff x="12418479" y="4395656"/>
            <a:chExt cx="5138100" cy="430805"/>
          </a:xfrm>
        </p:grpSpPr>
        <p:sp>
          <p:nvSpPr>
            <p:cNvPr id="37" name="円/楕円 36"/>
            <p:cNvSpPr/>
            <p:nvPr userDrawn="1"/>
          </p:nvSpPr>
          <p:spPr>
            <a:xfrm>
              <a:off x="12418479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12941512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13464545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3987578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 userDrawn="1"/>
          </p:nvSpPr>
          <p:spPr>
            <a:xfrm>
              <a:off x="14510611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 userDrawn="1"/>
          </p:nvSpPr>
          <p:spPr>
            <a:xfrm>
              <a:off x="15556677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 userDrawn="1"/>
          </p:nvSpPr>
          <p:spPr>
            <a:xfrm>
              <a:off x="16079710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 userDrawn="1"/>
          </p:nvSpPr>
          <p:spPr>
            <a:xfrm>
              <a:off x="1712577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 userDrawn="1"/>
          </p:nvSpPr>
          <p:spPr>
            <a:xfrm>
              <a:off x="1503364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16602743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1" name="テキスト プレースホルダー 6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11968545" y="4912576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8" name="グループ化 97"/>
          <p:cNvGrpSpPr/>
          <p:nvPr userDrawn="1"/>
        </p:nvGrpSpPr>
        <p:grpSpPr>
          <a:xfrm>
            <a:off x="12099171" y="5513472"/>
            <a:ext cx="5138100" cy="430805"/>
            <a:chOff x="12418479" y="5702154"/>
            <a:chExt cx="5138100" cy="430805"/>
          </a:xfrm>
        </p:grpSpPr>
        <p:sp>
          <p:nvSpPr>
            <p:cNvPr id="63" name="円/楕円 62"/>
            <p:cNvSpPr/>
            <p:nvPr userDrawn="1"/>
          </p:nvSpPr>
          <p:spPr>
            <a:xfrm>
              <a:off x="12418479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 userDrawn="1"/>
          </p:nvSpPr>
          <p:spPr>
            <a:xfrm>
              <a:off x="12941512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 userDrawn="1"/>
          </p:nvSpPr>
          <p:spPr>
            <a:xfrm>
              <a:off x="13464545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65"/>
            <p:cNvSpPr/>
            <p:nvPr userDrawn="1"/>
          </p:nvSpPr>
          <p:spPr>
            <a:xfrm>
              <a:off x="13987578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66"/>
            <p:cNvSpPr/>
            <p:nvPr userDrawn="1"/>
          </p:nvSpPr>
          <p:spPr>
            <a:xfrm>
              <a:off x="14510611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 userDrawn="1"/>
          </p:nvSpPr>
          <p:spPr>
            <a:xfrm>
              <a:off x="15556677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/>
            <p:cNvSpPr/>
            <p:nvPr userDrawn="1"/>
          </p:nvSpPr>
          <p:spPr>
            <a:xfrm>
              <a:off x="16079710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69"/>
            <p:cNvSpPr/>
            <p:nvPr userDrawn="1"/>
          </p:nvSpPr>
          <p:spPr>
            <a:xfrm>
              <a:off x="1712577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70"/>
            <p:cNvSpPr/>
            <p:nvPr userDrawn="1"/>
          </p:nvSpPr>
          <p:spPr>
            <a:xfrm>
              <a:off x="1503364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/>
            <p:cNvSpPr/>
            <p:nvPr userDrawn="1"/>
          </p:nvSpPr>
          <p:spPr>
            <a:xfrm>
              <a:off x="16602743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11968545" y="6219074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9" name="グループ化 98"/>
          <p:cNvGrpSpPr/>
          <p:nvPr userDrawn="1"/>
        </p:nvGrpSpPr>
        <p:grpSpPr>
          <a:xfrm>
            <a:off x="12099171" y="6819970"/>
            <a:ext cx="5138100" cy="430805"/>
            <a:chOff x="12418479" y="7008652"/>
            <a:chExt cx="5138100" cy="430805"/>
          </a:xfrm>
        </p:grpSpPr>
        <p:sp>
          <p:nvSpPr>
            <p:cNvPr id="75" name="円/楕円 74"/>
            <p:cNvSpPr/>
            <p:nvPr userDrawn="1"/>
          </p:nvSpPr>
          <p:spPr>
            <a:xfrm>
              <a:off x="12418479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円/楕円 75"/>
            <p:cNvSpPr/>
            <p:nvPr userDrawn="1"/>
          </p:nvSpPr>
          <p:spPr>
            <a:xfrm>
              <a:off x="12941512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/楕円 76"/>
            <p:cNvSpPr/>
            <p:nvPr userDrawn="1"/>
          </p:nvSpPr>
          <p:spPr>
            <a:xfrm>
              <a:off x="13464545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77"/>
            <p:cNvSpPr/>
            <p:nvPr userDrawn="1"/>
          </p:nvSpPr>
          <p:spPr>
            <a:xfrm>
              <a:off x="13987578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/楕円 78"/>
            <p:cNvSpPr/>
            <p:nvPr userDrawn="1"/>
          </p:nvSpPr>
          <p:spPr>
            <a:xfrm>
              <a:off x="14510611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円/楕円 79"/>
            <p:cNvSpPr/>
            <p:nvPr userDrawn="1"/>
          </p:nvSpPr>
          <p:spPr>
            <a:xfrm>
              <a:off x="15556677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円/楕円 80"/>
            <p:cNvSpPr/>
            <p:nvPr userDrawn="1"/>
          </p:nvSpPr>
          <p:spPr>
            <a:xfrm>
              <a:off x="16079710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/>
            <p:nvPr userDrawn="1"/>
          </p:nvSpPr>
          <p:spPr>
            <a:xfrm>
              <a:off x="1712577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 userDrawn="1"/>
          </p:nvSpPr>
          <p:spPr>
            <a:xfrm>
              <a:off x="1503364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 userDrawn="1"/>
          </p:nvSpPr>
          <p:spPr>
            <a:xfrm>
              <a:off x="16602743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5" name="テキスト プレースホルダー 6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11968545" y="7525572"/>
            <a:ext cx="5147474" cy="573935"/>
          </a:xfrm>
        </p:spPr>
        <p:txBody>
          <a:bodyPr anchor="t">
            <a:noAutofit/>
          </a:bodyPr>
          <a:lstStyle>
            <a:lvl1pPr algn="l">
              <a:defRPr sz="2000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12099171" y="8126468"/>
            <a:ext cx="5138100" cy="430805"/>
            <a:chOff x="12418479" y="8315150"/>
            <a:chExt cx="5138100" cy="430805"/>
          </a:xfrm>
        </p:grpSpPr>
        <p:sp>
          <p:nvSpPr>
            <p:cNvPr id="87" name="円/楕円 86"/>
            <p:cNvSpPr/>
            <p:nvPr userDrawn="1"/>
          </p:nvSpPr>
          <p:spPr>
            <a:xfrm>
              <a:off x="12418479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 userDrawn="1"/>
          </p:nvSpPr>
          <p:spPr>
            <a:xfrm>
              <a:off x="12941512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 userDrawn="1"/>
          </p:nvSpPr>
          <p:spPr>
            <a:xfrm>
              <a:off x="13464545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 userDrawn="1"/>
          </p:nvSpPr>
          <p:spPr>
            <a:xfrm>
              <a:off x="13987578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 userDrawn="1"/>
          </p:nvSpPr>
          <p:spPr>
            <a:xfrm>
              <a:off x="14510611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/楕円 91"/>
            <p:cNvSpPr/>
            <p:nvPr userDrawn="1"/>
          </p:nvSpPr>
          <p:spPr>
            <a:xfrm>
              <a:off x="15556677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円/楕円 92"/>
            <p:cNvSpPr/>
            <p:nvPr userDrawn="1"/>
          </p:nvSpPr>
          <p:spPr>
            <a:xfrm>
              <a:off x="16079710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円/楕円 93"/>
            <p:cNvSpPr/>
            <p:nvPr userDrawn="1"/>
          </p:nvSpPr>
          <p:spPr>
            <a:xfrm>
              <a:off x="1712577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円/楕円 94"/>
            <p:cNvSpPr/>
            <p:nvPr userDrawn="1"/>
          </p:nvSpPr>
          <p:spPr>
            <a:xfrm>
              <a:off x="1503364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円/楕円 95"/>
            <p:cNvSpPr/>
            <p:nvPr userDrawn="1"/>
          </p:nvSpPr>
          <p:spPr>
            <a:xfrm>
              <a:off x="16602743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253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600"/>
                            </p:stCondLst>
                            <p:childTnLst>
                              <p:par>
                                <p:cTn id="10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0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3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8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40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5533873"/>
            <a:ext cx="18286413" cy="13607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6508" y="5533873"/>
            <a:ext cx="2871934" cy="136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5438932" y="5533871"/>
            <a:ext cx="2847482" cy="13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1290994" y="5533871"/>
            <a:ext cx="4160968" cy="13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047864" y="5533871"/>
            <a:ext cx="4160968" cy="13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2886896" y="5533872"/>
            <a:ext cx="4160968" cy="1360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2573641" y="5297107"/>
            <a:ext cx="609600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6743064" y="5297107"/>
            <a:ext cx="609600" cy="609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0928464" y="5297107"/>
            <a:ext cx="609600" cy="609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5108578" y="529710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656175" y="4534744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4304" y="3852575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4304" y="2428968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258261" y="37888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825598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773727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427684" y="73787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3727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010998" y="4512972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959127" y="3830803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959127" y="2407196"/>
            <a:ext cx="4548274" cy="1234562"/>
          </a:xfrm>
        </p:spPr>
        <p:txBody>
          <a:bodyPr anchor="b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9613084" y="3767111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4215755" y="5961947"/>
            <a:ext cx="2444532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63884" y="6629607"/>
            <a:ext cx="454827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13817841" y="737871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3163884" y="7581347"/>
            <a:ext cx="4548274" cy="123456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18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アーチ 4"/>
          <p:cNvSpPr/>
          <p:nvPr userDrawn="1"/>
        </p:nvSpPr>
        <p:spPr>
          <a:xfrm rot="4617169">
            <a:off x="588794" y="5409182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5922288"/>
            <a:ext cx="62736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 rot="5400000">
            <a:off x="188522" y="4473913"/>
            <a:ext cx="190693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1014991" y="3416303"/>
            <a:ext cx="254000" cy="2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 flipV="1">
            <a:off x="908574" y="5735600"/>
            <a:ext cx="419097" cy="419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 flipV="1">
            <a:off x="1327671" y="5922288"/>
            <a:ext cx="254583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アーチ 4"/>
          <p:cNvSpPr/>
          <p:nvPr userDrawn="1"/>
        </p:nvSpPr>
        <p:spPr>
          <a:xfrm rot="16982831" flipV="1">
            <a:off x="3836818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 userDrawn="1"/>
        </p:nvSpPr>
        <p:spPr>
          <a:xfrm rot="16200000" flipV="1">
            <a:off x="3436546" y="7365351"/>
            <a:ext cx="1906939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 flipV="1">
            <a:off x="4263015" y="8214680"/>
            <a:ext cx="254000" cy="25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 userDrawn="1"/>
        </p:nvSpPr>
        <p:spPr>
          <a:xfrm>
            <a:off x="4161415" y="5734608"/>
            <a:ext cx="419097" cy="419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4580512" y="5921298"/>
            <a:ext cx="254583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アーチ 4"/>
          <p:cNvSpPr/>
          <p:nvPr userDrawn="1"/>
        </p:nvSpPr>
        <p:spPr>
          <a:xfrm rot="4617169">
            <a:off x="7089659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 userDrawn="1"/>
        </p:nvSpPr>
        <p:spPr>
          <a:xfrm rot="5400000">
            <a:off x="6689387" y="4478235"/>
            <a:ext cx="190693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7515856" y="3420625"/>
            <a:ext cx="254000" cy="25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 userDrawn="1"/>
        </p:nvSpPr>
        <p:spPr>
          <a:xfrm flipV="1">
            <a:off x="7420581" y="5735600"/>
            <a:ext cx="419097" cy="41909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 userDrawn="1"/>
        </p:nvSpPr>
        <p:spPr>
          <a:xfrm flipV="1">
            <a:off x="7839678" y="5922288"/>
            <a:ext cx="254583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アーチ 4"/>
          <p:cNvSpPr/>
          <p:nvPr userDrawn="1"/>
        </p:nvSpPr>
        <p:spPr>
          <a:xfrm rot="16982831" flipV="1">
            <a:off x="10348825" y="5396259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 userDrawn="1"/>
        </p:nvSpPr>
        <p:spPr>
          <a:xfrm rot="16200000" flipV="1">
            <a:off x="9948553" y="7365351"/>
            <a:ext cx="1906939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 userDrawn="1"/>
        </p:nvSpPr>
        <p:spPr>
          <a:xfrm flipV="1">
            <a:off x="10775022" y="8214680"/>
            <a:ext cx="254000" cy="25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 userDrawn="1"/>
        </p:nvSpPr>
        <p:spPr>
          <a:xfrm>
            <a:off x="10673422" y="5734608"/>
            <a:ext cx="419097" cy="419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11092519" y="5921298"/>
            <a:ext cx="2545830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アーチ 4"/>
          <p:cNvSpPr/>
          <p:nvPr userDrawn="1"/>
        </p:nvSpPr>
        <p:spPr>
          <a:xfrm rot="4617169">
            <a:off x="13601666" y="5413504"/>
            <a:ext cx="1060678" cy="1079542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3" name="正方形/長方形 62"/>
          <p:cNvSpPr/>
          <p:nvPr userDrawn="1"/>
        </p:nvSpPr>
        <p:spPr>
          <a:xfrm rot="5400000">
            <a:off x="13201394" y="4478235"/>
            <a:ext cx="1906939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/>
          <p:nvPr userDrawn="1"/>
        </p:nvSpPr>
        <p:spPr>
          <a:xfrm>
            <a:off x="14027863" y="3420625"/>
            <a:ext cx="254000" cy="25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/>
          <p:cNvSpPr/>
          <p:nvPr userDrawn="1"/>
        </p:nvSpPr>
        <p:spPr>
          <a:xfrm flipV="1">
            <a:off x="13928051" y="5735600"/>
            <a:ext cx="419097" cy="4190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7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27671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334401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正方形/長方形 72"/>
          <p:cNvSpPr/>
          <p:nvPr userDrawn="1"/>
        </p:nvSpPr>
        <p:spPr>
          <a:xfrm>
            <a:off x="1477604" y="39285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291646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814278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821008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7964211" y="3928583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778253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24839" y="3270347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0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4331569" y="4025991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14474772" y="3928583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288814" y="2688817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4580512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4587242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 userDrawn="1"/>
        </p:nvSpPr>
        <p:spPr>
          <a:xfrm>
            <a:off x="4730445" y="729080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19087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1096241" y="6632566"/>
            <a:ext cx="3678319" cy="720080"/>
          </a:xfrm>
        </p:spPr>
        <p:txBody>
          <a:bodyPr anchor="b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1102971" y="7388210"/>
            <a:ext cx="3678319" cy="123456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9" name="正方形/長方形 88"/>
          <p:cNvSpPr/>
          <p:nvPr userDrawn="1"/>
        </p:nvSpPr>
        <p:spPr>
          <a:xfrm>
            <a:off x="11246174" y="7290802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10034816" y="8462885"/>
            <a:ext cx="1746409" cy="720080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 flipV="1">
            <a:off x="14347147" y="5922286"/>
            <a:ext cx="3939266" cy="45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50"/>
                            </p:stCondLst>
                            <p:childTnLst>
                              <p:par>
                                <p:cTn id="7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3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3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8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950"/>
                            </p:stCondLst>
                            <p:childTnLst>
                              <p:par>
                                <p:cTn id="11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7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2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7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350"/>
                            </p:stCondLst>
                            <p:childTnLst>
                              <p:par>
                                <p:cTn id="15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1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1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8600"/>
                            </p:stCondLst>
                            <p:childTnLst>
                              <p:par>
                                <p:cTn id="1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91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6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7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7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/>
      <p:bldP spid="9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グループ化 116"/>
          <p:cNvGrpSpPr/>
          <p:nvPr userDrawn="1"/>
        </p:nvGrpSpPr>
        <p:grpSpPr>
          <a:xfrm>
            <a:off x="6035724" y="31390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8" name="正方形/長方形 11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/楕円 11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/楕円 11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0" name="グループ化 109"/>
          <p:cNvGrpSpPr/>
          <p:nvPr userDrawn="1"/>
        </p:nvGrpSpPr>
        <p:grpSpPr>
          <a:xfrm>
            <a:off x="3387886" y="5081591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1" name="正方形/長方形 110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円/楕円 11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円/楕円 112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960509" y="5197631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577553" y="5328330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8" name="グループ化 107"/>
          <p:cNvGrpSpPr/>
          <p:nvPr userDrawn="1"/>
        </p:nvGrpSpPr>
        <p:grpSpPr>
          <a:xfrm>
            <a:off x="763801" y="7024106"/>
            <a:ext cx="6003425" cy="908106"/>
            <a:chOff x="1073297" y="6784950"/>
            <a:chExt cx="6003425" cy="908106"/>
          </a:xfrm>
        </p:grpSpPr>
        <p:sp>
          <p:nvSpPr>
            <p:cNvPr id="99" name="正方形/長方形 9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10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4000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0" name="グループ化 69"/>
          <p:cNvGrpSpPr/>
          <p:nvPr userDrawn="1"/>
        </p:nvGrpSpPr>
        <p:grpSpPr>
          <a:xfrm rot="3180000">
            <a:off x="-2239641" y="12022006"/>
            <a:ext cx="1496309" cy="2535059"/>
            <a:chOff x="7305638" y="3002101"/>
            <a:chExt cx="2688353" cy="4554631"/>
          </a:xfrm>
        </p:grpSpPr>
        <p:grpSp>
          <p:nvGrpSpPr>
            <p:cNvPr id="71" name="グループ化 70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95" name="円/楕円 94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円/楕円 95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3" name="グループ化 72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1" name="直角三角形 90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直角三角形 91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正方形/長方形 92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正方形/長方形 93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4" name="グループ化 73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7" name="直角三角形 86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直角三角形 87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正方形/長方形 88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5" name="グループ化 74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85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" name="グループ化 75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83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" name="グループ化 76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81" name="円/楕円 80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円/楕円 81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8" name="グループ化 77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79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97" name="直線コネクタ 96"/>
          <p:cNvCxnSpPr/>
          <p:nvPr userDrawn="1"/>
        </p:nvCxnSpPr>
        <p:spPr>
          <a:xfrm flipH="1">
            <a:off x="3174175" y="2465056"/>
            <a:ext cx="9872900" cy="731199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円/楕円 97"/>
          <p:cNvSpPr/>
          <p:nvPr userDrawn="1"/>
        </p:nvSpPr>
        <p:spPr>
          <a:xfrm>
            <a:off x="6108020" y="7273006"/>
            <a:ext cx="410308" cy="41030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100"/>
          <p:cNvSpPr/>
          <p:nvPr userDrawn="1"/>
        </p:nvSpPr>
        <p:spPr>
          <a:xfrm>
            <a:off x="11381060" y="3387977"/>
            <a:ext cx="410308" cy="4103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36424" y="7140146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53468" y="7270845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0" name="円/楕円 99"/>
          <p:cNvSpPr/>
          <p:nvPr userDrawn="1"/>
        </p:nvSpPr>
        <p:spPr>
          <a:xfrm>
            <a:off x="8744540" y="5330491"/>
            <a:ext cx="410308" cy="4103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608347" y="325511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2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2225391" y="3385817"/>
            <a:ext cx="4959523" cy="169577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00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40049E-6 L 0.86667 -1.14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-573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8" grpId="0" animBg="1"/>
      <p:bldP spid="101" grpId="0" animBg="1"/>
      <p:bldP spid="10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円/楕円 65"/>
          <p:cNvSpPr/>
          <p:nvPr userDrawn="1"/>
        </p:nvSpPr>
        <p:spPr>
          <a:xfrm>
            <a:off x="9664871" y="2437214"/>
            <a:ext cx="1756228" cy="17562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045031" y="5921829"/>
            <a:ext cx="1756228" cy="175622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9519784" y="3626742"/>
            <a:ext cx="8766629" cy="375377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940796" y="6513388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09066" y="7271656"/>
            <a:ext cx="6086591" cy="2119087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647831" y="2696964"/>
            <a:ext cx="6833566" cy="790352"/>
          </a:xfrm>
        </p:spPr>
        <p:txBody>
          <a:bodyPr anchor="b">
            <a:no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509009" y="7467596"/>
            <a:ext cx="7762991" cy="1632861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632513"/>
            <a:ext cx="8766629" cy="375377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5" name="円/楕円 64"/>
          <p:cNvSpPr/>
          <p:nvPr userDrawn="1"/>
        </p:nvSpPr>
        <p:spPr>
          <a:xfrm>
            <a:off x="540658" y="7173684"/>
            <a:ext cx="1008745" cy="100874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7" name="円/楕円 66"/>
          <p:cNvSpPr/>
          <p:nvPr userDrawn="1"/>
        </p:nvSpPr>
        <p:spPr>
          <a:xfrm>
            <a:off x="11165457" y="1867529"/>
            <a:ext cx="878114" cy="878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6386286"/>
            <a:ext cx="8766630" cy="943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68" name="正方形/長方形 67"/>
          <p:cNvSpPr/>
          <p:nvPr userDrawn="1"/>
        </p:nvSpPr>
        <p:spPr>
          <a:xfrm>
            <a:off x="9519784" y="3531926"/>
            <a:ext cx="8766630" cy="943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6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1" grpId="0" animBg="1"/>
      <p:bldP spid="1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8" grpId="0" animBg="1"/>
      <p:bldP spid="55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65" grpId="0" animBg="1"/>
      <p:bldP spid="65" grpId="1" animBg="1"/>
      <p:bldP spid="67" grpId="0" animBg="1"/>
      <p:bldP spid="67" grpId="1" animBg="1"/>
      <p:bldP spid="12" grpId="0" animBg="1"/>
      <p:bldP spid="68" grpId="0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Horis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407196"/>
            <a:ext cx="4462687" cy="468052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4462687" y="2407196"/>
            <a:ext cx="8568950" cy="468052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13031638" y="2407196"/>
            <a:ext cx="5254774" cy="468052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078310" y="7663779"/>
            <a:ext cx="16200313" cy="1530553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2" y="7087716"/>
            <a:ext cx="4463523" cy="144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463522" y="7087716"/>
            <a:ext cx="8568007" cy="1440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3031637" y="7087716"/>
            <a:ext cx="5254774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4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2767236"/>
            <a:ext cx="7129368" cy="1080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平行四辺形 11"/>
          <p:cNvSpPr/>
          <p:nvPr userDrawn="1"/>
        </p:nvSpPr>
        <p:spPr>
          <a:xfrm>
            <a:off x="1800000" y="3847355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23427" y="2947255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平行四辺形 21"/>
          <p:cNvSpPr/>
          <p:nvPr userDrawn="1"/>
        </p:nvSpPr>
        <p:spPr>
          <a:xfrm>
            <a:off x="3600000" y="5479537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平行四辺形 22"/>
          <p:cNvSpPr/>
          <p:nvPr userDrawn="1"/>
        </p:nvSpPr>
        <p:spPr>
          <a:xfrm>
            <a:off x="5398214" y="7111718"/>
            <a:ext cx="5329368" cy="552061"/>
          </a:xfrm>
          <a:prstGeom prst="parallelogram">
            <a:avLst>
              <a:gd name="adj" fmla="val 1370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800000" y="4399417"/>
            <a:ext cx="7129368" cy="1080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600000" y="6031598"/>
            <a:ext cx="7129368" cy="1080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5398214" y="7663780"/>
            <a:ext cx="7129368" cy="1080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222017" y="4579437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022217" y="6211618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824027" y="7843800"/>
            <a:ext cx="652806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198990" y="2668427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599590" y="7570632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8999190" y="4299864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845998" y="5932789"/>
            <a:ext cx="5544616" cy="128414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745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2" grpId="0" animBg="1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animBg="1"/>
      <p:bldP spid="9" grpId="0" animBg="1"/>
      <p:bldP spid="10" grpId="0" animBg="1"/>
      <p:bldP spid="19" grpId="0" animBg="1"/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slideLayout" Target="../slideLayouts/slideLayout85.xml"/><Relationship Id="rId55" Type="http://schemas.openxmlformats.org/officeDocument/2006/relationships/slideLayout" Target="../slideLayouts/slideLayout90.xml"/><Relationship Id="rId63" Type="http://schemas.openxmlformats.org/officeDocument/2006/relationships/slideLayout" Target="../slideLayouts/slideLayout98.xml"/><Relationship Id="rId68" Type="http://schemas.openxmlformats.org/officeDocument/2006/relationships/slideLayout" Target="../slideLayouts/slideLayout103.xml"/><Relationship Id="rId76" Type="http://schemas.openxmlformats.org/officeDocument/2006/relationships/slideLayout" Target="../slideLayouts/slideLayout111.xml"/><Relationship Id="rId84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42.xml"/><Relationship Id="rId71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3" Type="http://schemas.openxmlformats.org/officeDocument/2006/relationships/slideLayout" Target="../slideLayouts/slideLayout88.xml"/><Relationship Id="rId58" Type="http://schemas.openxmlformats.org/officeDocument/2006/relationships/slideLayout" Target="../slideLayouts/slideLayout93.xml"/><Relationship Id="rId66" Type="http://schemas.openxmlformats.org/officeDocument/2006/relationships/slideLayout" Target="../slideLayouts/slideLayout101.xml"/><Relationship Id="rId74" Type="http://schemas.openxmlformats.org/officeDocument/2006/relationships/slideLayout" Target="../slideLayouts/slideLayout109.xml"/><Relationship Id="rId79" Type="http://schemas.openxmlformats.org/officeDocument/2006/relationships/slideLayout" Target="../slideLayouts/slideLayout114.xml"/><Relationship Id="rId87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40.xml"/><Relationship Id="rId61" Type="http://schemas.openxmlformats.org/officeDocument/2006/relationships/slideLayout" Target="../slideLayouts/slideLayout96.xml"/><Relationship Id="rId82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56" Type="http://schemas.openxmlformats.org/officeDocument/2006/relationships/slideLayout" Target="../slideLayouts/slideLayout91.xml"/><Relationship Id="rId64" Type="http://schemas.openxmlformats.org/officeDocument/2006/relationships/slideLayout" Target="../slideLayouts/slideLayout99.xml"/><Relationship Id="rId69" Type="http://schemas.openxmlformats.org/officeDocument/2006/relationships/slideLayout" Target="../slideLayouts/slideLayout104.xml"/><Relationship Id="rId77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43.xml"/><Relationship Id="rId51" Type="http://schemas.openxmlformats.org/officeDocument/2006/relationships/slideLayout" Target="../slideLayouts/slideLayout86.xml"/><Relationship Id="rId72" Type="http://schemas.openxmlformats.org/officeDocument/2006/relationships/slideLayout" Target="../slideLayouts/slideLayout107.xml"/><Relationship Id="rId80" Type="http://schemas.openxmlformats.org/officeDocument/2006/relationships/slideLayout" Target="../slideLayouts/slideLayout115.xml"/><Relationship Id="rId85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59" Type="http://schemas.openxmlformats.org/officeDocument/2006/relationships/slideLayout" Target="../slideLayouts/slideLayout94.xml"/><Relationship Id="rId67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Relationship Id="rId54" Type="http://schemas.openxmlformats.org/officeDocument/2006/relationships/slideLayout" Target="../slideLayouts/slideLayout89.xml"/><Relationship Id="rId62" Type="http://schemas.openxmlformats.org/officeDocument/2006/relationships/slideLayout" Target="../slideLayouts/slideLayout97.xml"/><Relationship Id="rId70" Type="http://schemas.openxmlformats.org/officeDocument/2006/relationships/slideLayout" Target="../slideLayouts/slideLayout105.xml"/><Relationship Id="rId75" Type="http://schemas.openxmlformats.org/officeDocument/2006/relationships/slideLayout" Target="../slideLayouts/slideLayout110.xml"/><Relationship Id="rId83" Type="http://schemas.openxmlformats.org/officeDocument/2006/relationships/slideLayout" Target="../slideLayouts/slideLayout118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Relationship Id="rId57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52" Type="http://schemas.openxmlformats.org/officeDocument/2006/relationships/slideLayout" Target="../slideLayouts/slideLayout87.xml"/><Relationship Id="rId60" Type="http://schemas.openxmlformats.org/officeDocument/2006/relationships/slideLayout" Target="../slideLayouts/slideLayout95.xml"/><Relationship Id="rId65" Type="http://schemas.openxmlformats.org/officeDocument/2006/relationships/slideLayout" Target="../slideLayouts/slideLayout100.xml"/><Relationship Id="rId73" Type="http://schemas.openxmlformats.org/officeDocument/2006/relationships/slideLayout" Target="../slideLayouts/slideLayout108.xml"/><Relationship Id="rId78" Type="http://schemas.openxmlformats.org/officeDocument/2006/relationships/slideLayout" Target="../slideLayouts/slideLayout113.xml"/><Relationship Id="rId81" Type="http://schemas.openxmlformats.org/officeDocument/2006/relationships/slideLayout" Target="../slideLayouts/slideLayout116.xml"/><Relationship Id="rId86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2" y="246956"/>
            <a:ext cx="1650787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79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17" r:id="rId2"/>
    <p:sldLayoutId id="2147483670" r:id="rId3"/>
    <p:sldLayoutId id="2147483666" r:id="rId4"/>
    <p:sldLayoutId id="2147483667" r:id="rId5"/>
    <p:sldLayoutId id="2147483672" r:id="rId6"/>
    <p:sldLayoutId id="2147483674" r:id="rId7"/>
    <p:sldLayoutId id="2147483723" r:id="rId8"/>
    <p:sldLayoutId id="2147483678" r:id="rId9"/>
    <p:sldLayoutId id="2147483679" r:id="rId10"/>
    <p:sldLayoutId id="2147483703" r:id="rId11"/>
    <p:sldLayoutId id="2147483707" r:id="rId12"/>
    <p:sldLayoutId id="2147483711" r:id="rId13"/>
    <p:sldLayoutId id="2147483701" r:id="rId14"/>
    <p:sldLayoutId id="2147483708" r:id="rId15"/>
    <p:sldLayoutId id="2147483720" r:id="rId16"/>
    <p:sldLayoutId id="2147483722" r:id="rId17"/>
    <p:sldLayoutId id="2147483731" r:id="rId18"/>
    <p:sldLayoutId id="2147483732" r:id="rId19"/>
    <p:sldLayoutId id="2147483738" r:id="rId20"/>
    <p:sldLayoutId id="2147483739" r:id="rId21"/>
    <p:sldLayoutId id="2147483741" r:id="rId22"/>
    <p:sldLayoutId id="2147483746" r:id="rId23"/>
    <p:sldLayoutId id="2147483761" r:id="rId24"/>
    <p:sldLayoutId id="2147483765" r:id="rId25"/>
    <p:sldLayoutId id="2147483774" r:id="rId26"/>
    <p:sldLayoutId id="2147483754" r:id="rId27"/>
    <p:sldLayoutId id="2147483842" r:id="rId28"/>
    <p:sldLayoutId id="2147483843" r:id="rId29"/>
    <p:sldLayoutId id="2147483844" r:id="rId30"/>
    <p:sldLayoutId id="2147483845" r:id="rId31"/>
    <p:sldLayoutId id="2147483847" r:id="rId32"/>
    <p:sldLayoutId id="2147483848" r:id="rId33"/>
    <p:sldLayoutId id="2147483904" r:id="rId34"/>
    <p:sldLayoutId id="2147483905" r:id="rId3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34294" y="246956"/>
            <a:ext cx="1643779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20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70" r:id="rId2"/>
    <p:sldLayoutId id="2147483762" r:id="rId3"/>
    <p:sldLayoutId id="2147483662" r:id="rId4"/>
    <p:sldLayoutId id="2147483663" r:id="rId5"/>
    <p:sldLayoutId id="2147483673" r:id="rId6"/>
    <p:sldLayoutId id="2147483697" r:id="rId7"/>
    <p:sldLayoutId id="2147483698" r:id="rId8"/>
    <p:sldLayoutId id="2147483699" r:id="rId9"/>
    <p:sldLayoutId id="2147483709" r:id="rId10"/>
    <p:sldLayoutId id="2147483700" r:id="rId11"/>
    <p:sldLayoutId id="2147483733" r:id="rId12"/>
    <p:sldLayoutId id="2147483740" r:id="rId13"/>
    <p:sldLayoutId id="2147483743" r:id="rId14"/>
    <p:sldLayoutId id="2147483745" r:id="rId15"/>
    <p:sldLayoutId id="2147483766" r:id="rId16"/>
    <p:sldLayoutId id="2147483768" r:id="rId17"/>
    <p:sldLayoutId id="2147483767" r:id="rId18"/>
    <p:sldLayoutId id="2147483769" r:id="rId19"/>
    <p:sldLayoutId id="2147483730" r:id="rId20"/>
    <p:sldLayoutId id="2147483759" r:id="rId21"/>
    <p:sldLayoutId id="2147483760" r:id="rId22"/>
    <p:sldLayoutId id="2147483755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8" r:id="rId46"/>
    <p:sldLayoutId id="2147483799" r:id="rId47"/>
    <p:sldLayoutId id="2147483800" r:id="rId48"/>
    <p:sldLayoutId id="2147483801" r:id="rId49"/>
    <p:sldLayoutId id="2147483802" r:id="rId50"/>
    <p:sldLayoutId id="2147483803" r:id="rId51"/>
    <p:sldLayoutId id="2147483804" r:id="rId52"/>
    <p:sldLayoutId id="2147483806" r:id="rId53"/>
    <p:sldLayoutId id="2147483807" r:id="rId54"/>
    <p:sldLayoutId id="2147483808" r:id="rId55"/>
    <p:sldLayoutId id="2147483809" r:id="rId56"/>
    <p:sldLayoutId id="2147483810" r:id="rId57"/>
    <p:sldLayoutId id="2147483811" r:id="rId58"/>
    <p:sldLayoutId id="2147483812" r:id="rId59"/>
    <p:sldLayoutId id="2147483813" r:id="rId60"/>
    <p:sldLayoutId id="2147483814" r:id="rId61"/>
    <p:sldLayoutId id="2147483815" r:id="rId62"/>
    <p:sldLayoutId id="2147483816" r:id="rId63"/>
    <p:sldLayoutId id="2147483817" r:id="rId64"/>
    <p:sldLayoutId id="2147483818" r:id="rId65"/>
    <p:sldLayoutId id="2147483819" r:id="rId66"/>
    <p:sldLayoutId id="2147483820" r:id="rId67"/>
    <p:sldLayoutId id="2147483821" r:id="rId68"/>
    <p:sldLayoutId id="2147483822" r:id="rId69"/>
    <p:sldLayoutId id="2147483823" r:id="rId70"/>
    <p:sldLayoutId id="2147483824" r:id="rId71"/>
    <p:sldLayoutId id="2147483825" r:id="rId72"/>
    <p:sldLayoutId id="2147483826" r:id="rId73"/>
    <p:sldLayoutId id="2147483827" r:id="rId74"/>
    <p:sldLayoutId id="2147483828" r:id="rId75"/>
    <p:sldLayoutId id="2147483829" r:id="rId76"/>
    <p:sldLayoutId id="2147483830" r:id="rId77"/>
    <p:sldLayoutId id="2147483831" r:id="rId78"/>
    <p:sldLayoutId id="2147483832" r:id="rId79"/>
    <p:sldLayoutId id="2147483835" r:id="rId80"/>
    <p:sldLayoutId id="2147483840" r:id="rId81"/>
    <p:sldLayoutId id="2147483841" r:id="rId82"/>
    <p:sldLayoutId id="2147483676" r:id="rId83"/>
    <p:sldLayoutId id="2147483718" r:id="rId84"/>
    <p:sldLayoutId id="2147483749" r:id="rId85"/>
    <p:sldLayoutId id="2147483716" r:id="rId86"/>
    <p:sldLayoutId id="2147483714" r:id="rId87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20.svg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18.svg"/><Relationship Id="rId15" Type="http://schemas.openxmlformats.org/officeDocument/2006/relationships/slide" Target="slide9.xml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2.xml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5.svg"/><Relationship Id="rId12" Type="http://schemas.openxmlformats.org/officeDocument/2006/relationships/image" Target="../media/image29.svg"/><Relationship Id="rId17" Type="http://schemas.openxmlformats.org/officeDocument/2006/relationships/audio" Target="../media/audio1.wav"/><Relationship Id="rId2" Type="http://schemas.openxmlformats.org/officeDocument/2006/relationships/video" Target="../media/media1.mp4"/><Relationship Id="rId16" Type="http://schemas.openxmlformats.org/officeDocument/2006/relationships/image" Target="../media/image31.svg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slide" Target="slide10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gif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3.svg"/><Relationship Id="rId11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slide" Target="slide2.xml"/><Relationship Id="rId4" Type="http://schemas.openxmlformats.org/officeDocument/2006/relationships/slide" Target="slide4.xml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8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slide" Target="slide2.xml"/><Relationship Id="rId5" Type="http://schemas.openxmlformats.org/officeDocument/2006/relationships/image" Target="../media/image36.svg"/><Relationship Id="rId10" Type="http://schemas.openxmlformats.org/officeDocument/2006/relationships/image" Target="../media/image29.svg"/><Relationship Id="rId4" Type="http://schemas.openxmlformats.org/officeDocument/2006/relationships/image" Target="../media/image35.png"/><Relationship Id="rId9" Type="http://schemas.openxmlformats.org/officeDocument/2006/relationships/image" Target="../media/image28.png"/><Relationship Id="rId1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svg"/><Relationship Id="rId7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svg"/><Relationship Id="rId11" Type="http://schemas.openxmlformats.org/officeDocument/2006/relationships/image" Target="../media/image39.jpeg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slide" Target="slide10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31.sv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11" Type="http://schemas.openxmlformats.org/officeDocument/2006/relationships/slide" Target="slide3.xml"/><Relationship Id="rId5" Type="http://schemas.openxmlformats.org/officeDocument/2006/relationships/image" Target="../media/image42.png"/><Relationship Id="rId10" Type="http://schemas.openxmlformats.org/officeDocument/2006/relationships/image" Target="../media/image29.svg"/><Relationship Id="rId4" Type="http://schemas.openxmlformats.org/officeDocument/2006/relationships/image" Target="../media/image41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READY</a:t>
            </a:r>
            <a:endParaRPr kumimoji="1" lang="ja-JP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41799-F9F1-414C-B9EF-76B024F25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083" y="385010"/>
            <a:ext cx="5444518" cy="101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Thank You for Watching!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/>
              <a:t>Any Questions?</a:t>
            </a:r>
            <a:endParaRPr kumimoji="1" lang="ja-JP" altLang="en-US" dirty="0"/>
          </a:p>
        </p:txBody>
      </p:sp>
      <p:sp>
        <p:nvSpPr>
          <p:cNvPr id="5" name="Footer Placeholder 99">
            <a:extLst>
              <a:ext uri="{FF2B5EF4-FFF2-40B4-BE49-F238E27FC236}">
                <a16:creationId xmlns:a16="http://schemas.microsoft.com/office/drawing/2014/main" id="{2FB7DF8C-55D5-459F-86BF-68BE8DC6F737}"/>
              </a:ext>
            </a:extLst>
          </p:cNvPr>
          <p:cNvSpPr txBox="1">
            <a:spLocks/>
          </p:cNvSpPr>
          <p:nvPr/>
        </p:nvSpPr>
        <p:spPr>
          <a:xfrm>
            <a:off x="6813246" y="9552652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</p:spTree>
    <p:extLst>
      <p:ext uri="{BB962C8B-B14F-4D97-AF65-F5344CB8AC3E}">
        <p14:creationId xmlns:p14="http://schemas.microsoft.com/office/powerpoint/2010/main" val="37461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607">
        <p14:flip dir="r"/>
      </p:transition>
    </mc:Choice>
    <mc:Fallback xmlns="">
      <p:transition spd="slow" advTm="960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0189A4F7-A3BF-4CCF-BB14-7582A1DD0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4" y="240507"/>
            <a:ext cx="2085471" cy="206232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9FC8604-0A00-4916-A43E-409ED9E1E605}"/>
              </a:ext>
            </a:extLst>
          </p:cNvPr>
          <p:cNvSpPr txBox="1"/>
          <p:nvPr/>
        </p:nvSpPr>
        <p:spPr>
          <a:xfrm>
            <a:off x="2817435" y="771567"/>
            <a:ext cx="54890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SMP ISLAM SABILILLAH MALANG</a:t>
            </a:r>
          </a:p>
          <a:p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Jln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Terusan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Piranha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Atas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No 135 Malang</a:t>
            </a: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E33893E5-09BD-49F1-AE97-A6310DAF5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83" y="6205922"/>
            <a:ext cx="2570847" cy="257084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6B7EBA2-3F7C-4EEA-9DE6-189856418993}"/>
              </a:ext>
            </a:extLst>
          </p:cNvPr>
          <p:cNvSpPr txBox="1"/>
          <p:nvPr/>
        </p:nvSpPr>
        <p:spPr>
          <a:xfrm>
            <a:off x="4884698" y="2546215"/>
            <a:ext cx="822051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Media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Pembelajaran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Interaktif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WCS</a:t>
            </a: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Color Matters</a:t>
            </a:r>
          </a:p>
          <a:p>
            <a:pPr algn="ctr"/>
            <a:endParaRPr lang="en-US" sz="3600" b="1" dirty="0">
              <a:solidFill>
                <a:schemeClr val="accent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Kelas VIII</a:t>
            </a:r>
          </a:p>
          <a:p>
            <a:pPr algn="ctr"/>
            <a:endParaRPr lang="en-US" sz="3600" b="1" dirty="0">
              <a:solidFill>
                <a:schemeClr val="accent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oleh: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Chasanatun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Mujrikhah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D04217-5EA5-4899-82B3-5058B76948C0}"/>
              </a:ext>
            </a:extLst>
          </p:cNvPr>
          <p:cNvSpPr/>
          <p:nvPr/>
        </p:nvSpPr>
        <p:spPr>
          <a:xfrm>
            <a:off x="5413689" y="9263543"/>
            <a:ext cx="8324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www.elearningsmp.sekolahsabilillah.sch.id</a:t>
            </a:r>
          </a:p>
        </p:txBody>
      </p:sp>
    </p:spTree>
    <p:extLst>
      <p:ext uri="{BB962C8B-B14F-4D97-AF65-F5344CB8AC3E}">
        <p14:creationId xmlns:p14="http://schemas.microsoft.com/office/powerpoint/2010/main" val="29439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chimes.wav"/>
          </p:stSnd>
        </p:sndAc>
      </p:transition>
    </mc:Choice>
    <mc:Fallback xmlns="">
      <p:transition spd="slow" advClick="0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title"/>
          </p:nvPr>
        </p:nvSpPr>
        <p:spPr>
          <a:xfrm>
            <a:off x="2068176" y="390971"/>
            <a:ext cx="16507876" cy="1203151"/>
          </a:xfrm>
        </p:spPr>
        <p:txBody>
          <a:bodyPr/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CONTENT</a:t>
            </a:r>
            <a:r>
              <a:rPr kumimoji="1" lang="en-US" altLang="ja-JP" dirty="0"/>
              <a:t> 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</a:t>
            </a:fld>
            <a:endParaRPr lang="ja-JP" alt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813127-6FB3-42AB-9951-C21C5D80EAE9}"/>
              </a:ext>
            </a:extLst>
          </p:cNvPr>
          <p:cNvGrpSpPr/>
          <p:nvPr/>
        </p:nvGrpSpPr>
        <p:grpSpPr>
          <a:xfrm>
            <a:off x="1669590" y="2787368"/>
            <a:ext cx="5528379" cy="5596704"/>
            <a:chOff x="3207657" y="1309254"/>
            <a:chExt cx="3948216" cy="42394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1D27518-600F-4DDE-98ED-152A67040B81}"/>
                </a:ext>
              </a:extLst>
            </p:cNvPr>
            <p:cNvGrpSpPr/>
            <p:nvPr/>
          </p:nvGrpSpPr>
          <p:grpSpPr>
            <a:xfrm>
              <a:off x="3207657" y="1309254"/>
              <a:ext cx="3948216" cy="4239492"/>
              <a:chOff x="3207657" y="1309254"/>
              <a:chExt cx="3948216" cy="4239492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DDDB423-4955-4066-AB1A-4A89169A492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036128" y="1309254"/>
                <a:ext cx="2119745" cy="4239492"/>
              </a:xfrm>
              <a:custGeom>
                <a:avLst/>
                <a:gdLst>
                  <a:gd name="connsiteX0" fmla="*/ 2119745 w 2119745"/>
                  <a:gd name="connsiteY0" fmla="*/ 0 h 4239492"/>
                  <a:gd name="connsiteX1" fmla="*/ 2119745 w 2119745"/>
                  <a:gd name="connsiteY1" fmla="*/ 96873 h 4239492"/>
                  <a:gd name="connsiteX2" fmla="*/ 96872 w 2119745"/>
                  <a:gd name="connsiteY2" fmla="*/ 2119746 h 4239492"/>
                  <a:gd name="connsiteX3" fmla="*/ 2119745 w 2119745"/>
                  <a:gd name="connsiteY3" fmla="*/ 4142619 h 4239492"/>
                  <a:gd name="connsiteX4" fmla="*/ 2119745 w 2119745"/>
                  <a:gd name="connsiteY4" fmla="*/ 4239492 h 4239492"/>
                  <a:gd name="connsiteX5" fmla="*/ 1903015 w 2119745"/>
                  <a:gd name="connsiteY5" fmla="*/ 4228548 h 4239492"/>
                  <a:gd name="connsiteX6" fmla="*/ 0 w 2119745"/>
                  <a:gd name="connsiteY6" fmla="*/ 2119746 h 4239492"/>
                  <a:gd name="connsiteX7" fmla="*/ 1903015 w 2119745"/>
                  <a:gd name="connsiteY7" fmla="*/ 10944 h 423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9745" h="4239492">
                    <a:moveTo>
                      <a:pt x="2119745" y="0"/>
                    </a:moveTo>
                    <a:lnTo>
                      <a:pt x="2119745" y="96873"/>
                    </a:lnTo>
                    <a:cubicBezTo>
                      <a:pt x="1002543" y="96873"/>
                      <a:pt x="96872" y="1002544"/>
                      <a:pt x="96872" y="2119746"/>
                    </a:cubicBezTo>
                    <a:cubicBezTo>
                      <a:pt x="96872" y="3236948"/>
                      <a:pt x="1002543" y="4142619"/>
                      <a:pt x="2119745" y="4142619"/>
                    </a:cubicBezTo>
                    <a:lnTo>
                      <a:pt x="2119745" y="4239492"/>
                    </a:lnTo>
                    <a:lnTo>
                      <a:pt x="1903015" y="4228548"/>
                    </a:lnTo>
                    <a:cubicBezTo>
                      <a:pt x="834120" y="4119996"/>
                      <a:pt x="0" y="3217280"/>
                      <a:pt x="0" y="2119746"/>
                    </a:cubicBezTo>
                    <a:cubicBezTo>
                      <a:pt x="0" y="1022212"/>
                      <a:pt x="834120" y="119496"/>
                      <a:pt x="1903015" y="1094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C1C5D1"/>
                  </a:gs>
                  <a:gs pos="75000">
                    <a:srgbClr val="0193C9"/>
                  </a:gs>
                  <a:gs pos="50000">
                    <a:srgbClr val="A290E0"/>
                  </a:gs>
                  <a:gs pos="25000">
                    <a:srgbClr val="E66DAB"/>
                  </a:gs>
                  <a:gs pos="0">
                    <a:srgbClr val="FF6E34"/>
                  </a:gs>
                </a:gsLst>
                <a:lin ang="5400000" scaled="1"/>
                <a:tileRect/>
              </a:gradFill>
              <a:ln w="38100">
                <a:solidFill>
                  <a:schemeClr val="bg1"/>
                </a:solidFill>
              </a:ln>
              <a:effectLst>
                <a:outerShdw blurRad="304800" dist="139700" sx="102000" sy="102000" algn="ctr" rotWithShape="0">
                  <a:schemeClr val="bg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ircle: Hollow 43">
                <a:extLst>
                  <a:ext uri="{FF2B5EF4-FFF2-40B4-BE49-F238E27FC236}">
                    <a16:creationId xmlns:a16="http://schemas.microsoft.com/office/drawing/2014/main" id="{26F5ECB7-2D62-4190-96AE-CA7DD4F05CE1}"/>
                  </a:ext>
                </a:extLst>
              </p:cNvPr>
              <p:cNvSpPr/>
              <p:nvPr/>
            </p:nvSpPr>
            <p:spPr>
              <a:xfrm>
                <a:off x="3207657" y="1611953"/>
                <a:ext cx="3634095" cy="3634095"/>
              </a:xfrm>
              <a:prstGeom prst="donut">
                <a:avLst>
                  <a:gd name="adj" fmla="val 7470"/>
                </a:avLst>
              </a:prstGeom>
              <a:gradFill flip="none" rotWithShape="1">
                <a:gsLst>
                  <a:gs pos="95000">
                    <a:schemeClr val="bg1">
                      <a:lumMod val="65000"/>
                    </a:schemeClr>
                  </a:gs>
                  <a:gs pos="70000">
                    <a:schemeClr val="bg1"/>
                  </a:gs>
                  <a:gs pos="6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A64AED9-6F34-4446-922E-BCE083816254}"/>
                  </a:ext>
                </a:extLst>
              </p:cNvPr>
              <p:cNvSpPr/>
              <p:nvPr/>
            </p:nvSpPr>
            <p:spPr>
              <a:xfrm>
                <a:off x="3463244" y="1860093"/>
                <a:ext cx="3154113" cy="33859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88A3DC-E016-4EB7-8B47-CFFA9519E2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0911" y="1928875"/>
              <a:ext cx="3000250" cy="3000250"/>
            </a:xfrm>
            <a:prstGeom prst="ellipse">
              <a:avLst/>
            </a:prstGeom>
            <a:noFill/>
            <a:ln w="19050">
              <a:solidFill>
                <a:srgbClr val="12AAE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1D6E2E7-D8D3-476D-A89C-96973DFB39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1713" y="1974932"/>
              <a:ext cx="2908136" cy="2908136"/>
            </a:xfrm>
            <a:prstGeom prst="ellipse">
              <a:avLst/>
            </a:prstGeom>
            <a:noFill/>
            <a:ln w="19050">
              <a:solidFill>
                <a:srgbClr val="12AAE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D40022C-D786-425B-982A-2786EAC661C7}"/>
                </a:ext>
              </a:extLst>
            </p:cNvPr>
            <p:cNvSpPr/>
            <p:nvPr/>
          </p:nvSpPr>
          <p:spPr>
            <a:xfrm>
              <a:off x="4966333" y="1897791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4A8048-CBEA-4DF4-961D-62C064F8428F}"/>
                </a:ext>
              </a:extLst>
            </p:cNvPr>
            <p:cNvSpPr/>
            <p:nvPr/>
          </p:nvSpPr>
          <p:spPr>
            <a:xfrm>
              <a:off x="3480228" y="3328583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806A355-8D5F-45F8-BBFE-31D2C03C5C79}"/>
                </a:ext>
              </a:extLst>
            </p:cNvPr>
            <p:cNvSpPr/>
            <p:nvPr/>
          </p:nvSpPr>
          <p:spPr>
            <a:xfrm>
              <a:off x="6463468" y="3295649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CEAF8BE-EE0C-48F2-A288-984BF33CA7E3}"/>
                </a:ext>
              </a:extLst>
            </p:cNvPr>
            <p:cNvSpPr/>
            <p:nvPr/>
          </p:nvSpPr>
          <p:spPr>
            <a:xfrm>
              <a:off x="4962681" y="4870754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D866BBA-D36C-4691-ACB7-141FBB01B17F}"/>
                </a:ext>
              </a:extLst>
            </p:cNvPr>
            <p:cNvSpPr/>
            <p:nvPr/>
          </p:nvSpPr>
          <p:spPr>
            <a:xfrm>
              <a:off x="3765392" y="3731023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9E2108-C395-436A-8667-49CE9BFF97CE}"/>
                </a:ext>
              </a:extLst>
            </p:cNvPr>
            <p:cNvSpPr/>
            <p:nvPr/>
          </p:nvSpPr>
          <p:spPr>
            <a:xfrm>
              <a:off x="3992340" y="4178244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3DFA12E-761D-499A-B08F-80FC262BF708}"/>
                </a:ext>
              </a:extLst>
            </p:cNvPr>
            <p:cNvSpPr/>
            <p:nvPr/>
          </p:nvSpPr>
          <p:spPr>
            <a:xfrm>
              <a:off x="4336697" y="4472945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6" name="Graphic 35" descr="Presentation with media">
              <a:extLst>
                <a:ext uri="{FF2B5EF4-FFF2-40B4-BE49-F238E27FC236}">
                  <a16:creationId xmlns:a16="http://schemas.microsoft.com/office/drawing/2014/main" id="{19BD15E8-B0ED-4EB1-B6F8-ACB730267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99939" y="4498369"/>
              <a:ext cx="329938" cy="329938"/>
            </a:xfrm>
            <a:prstGeom prst="rect">
              <a:avLst/>
            </a:prstGeom>
          </p:spPr>
        </p:pic>
        <p:pic>
          <p:nvPicPr>
            <p:cNvPr id="37" name="Graphic 36" descr="Gears">
              <a:extLst>
                <a:ext uri="{FF2B5EF4-FFF2-40B4-BE49-F238E27FC236}">
                  <a16:creationId xmlns:a16="http://schemas.microsoft.com/office/drawing/2014/main" id="{EE40FF25-AD90-4BFA-852C-A69F06EC3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08705" y="3955574"/>
              <a:ext cx="436728" cy="436728"/>
            </a:xfrm>
            <a:prstGeom prst="rect">
              <a:avLst/>
            </a:prstGeom>
          </p:spPr>
        </p:pic>
        <p:pic>
          <p:nvPicPr>
            <p:cNvPr id="38" name="Graphic 37" descr="Stopwatch">
              <a:extLst>
                <a:ext uri="{FF2B5EF4-FFF2-40B4-BE49-F238E27FC236}">
                  <a16:creationId xmlns:a16="http://schemas.microsoft.com/office/drawing/2014/main" id="{05A55193-21D0-44A1-BEDA-8F874B9D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23526" y="4333400"/>
              <a:ext cx="329937" cy="32993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A677DB8-9DED-41B4-B14A-F123B747E724}"/>
                </a:ext>
              </a:extLst>
            </p:cNvPr>
            <p:cNvSpPr txBox="1"/>
            <p:nvPr/>
          </p:nvSpPr>
          <p:spPr>
            <a:xfrm>
              <a:off x="3926476" y="2196064"/>
              <a:ext cx="2392904" cy="396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COLOR MATTERS</a:t>
              </a:r>
            </a:p>
          </p:txBody>
        </p:sp>
      </p:grpSp>
      <p:pic>
        <p:nvPicPr>
          <p:cNvPr id="1026" name="Picture 2" descr="Geometric background Free Vector">
            <a:extLst>
              <a:ext uri="{FF2B5EF4-FFF2-40B4-BE49-F238E27FC236}">
                <a16:creationId xmlns:a16="http://schemas.microsoft.com/office/drawing/2014/main" id="{9262E556-DAB7-4329-89CF-13AFE048D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9" t="8598" r="10652" b="10129"/>
          <a:stretch/>
        </p:blipFill>
        <p:spPr bwMode="auto">
          <a:xfrm>
            <a:off x="3109011" y="4480732"/>
            <a:ext cx="2113728" cy="229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2BEF6B33-1498-4D6B-BB25-3284DCC37A68}"/>
              </a:ext>
            </a:extLst>
          </p:cNvPr>
          <p:cNvSpPr/>
          <p:nvPr/>
        </p:nvSpPr>
        <p:spPr>
          <a:xfrm>
            <a:off x="9224260" y="2532410"/>
            <a:ext cx="4767660" cy="74454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INTRODUCTION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0" name="Rectangle: Rounded Corners 39">
            <a:hlinkClick r:id="rId12" action="ppaction://hlinksldjump"/>
            <a:extLst>
              <a:ext uri="{FF2B5EF4-FFF2-40B4-BE49-F238E27FC236}">
                <a16:creationId xmlns:a16="http://schemas.microsoft.com/office/drawing/2014/main" id="{8B5B1FBA-97AD-44BB-9CFB-074FC5D8E4C8}"/>
              </a:ext>
            </a:extLst>
          </p:cNvPr>
          <p:cNvSpPr/>
          <p:nvPr/>
        </p:nvSpPr>
        <p:spPr>
          <a:xfrm>
            <a:off x="9220470" y="3940690"/>
            <a:ext cx="4767660" cy="74454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BASIC COMPETENCE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2" name="Rectangle: Rounded Corners 41">
            <a:hlinkClick r:id="rId13" action="ppaction://hlinksldjump"/>
            <a:extLst>
              <a:ext uri="{FF2B5EF4-FFF2-40B4-BE49-F238E27FC236}">
                <a16:creationId xmlns:a16="http://schemas.microsoft.com/office/drawing/2014/main" id="{44B8AE62-82DF-4213-A56C-3CAAB87214DF}"/>
              </a:ext>
            </a:extLst>
          </p:cNvPr>
          <p:cNvSpPr/>
          <p:nvPr/>
        </p:nvSpPr>
        <p:spPr>
          <a:xfrm>
            <a:off x="9220470" y="5377236"/>
            <a:ext cx="4767660" cy="74454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LEARNING OBJECTIVES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6" name="Rectangle: Rounded Corners 45">
            <a:hlinkClick r:id="rId14" action="ppaction://hlinksldjump"/>
            <a:extLst>
              <a:ext uri="{FF2B5EF4-FFF2-40B4-BE49-F238E27FC236}">
                <a16:creationId xmlns:a16="http://schemas.microsoft.com/office/drawing/2014/main" id="{D3FA4634-D302-4E6F-BD17-951A180D0119}"/>
              </a:ext>
            </a:extLst>
          </p:cNvPr>
          <p:cNvSpPr/>
          <p:nvPr/>
        </p:nvSpPr>
        <p:spPr>
          <a:xfrm>
            <a:off x="9220470" y="6727156"/>
            <a:ext cx="4767660" cy="74454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MATERIAL</a:t>
            </a:r>
            <a:endParaRPr kumimoji="1" lang="en-ID" sz="3600" b="1" dirty="0">
              <a:latin typeface="+mj-lt"/>
            </a:endParaRPr>
          </a:p>
        </p:txBody>
      </p:sp>
      <p:sp>
        <p:nvSpPr>
          <p:cNvPr id="47" name="Rectangle: Rounded Corners 46">
            <a:hlinkClick r:id="rId15" action="ppaction://hlinksldjump"/>
            <a:extLst>
              <a:ext uri="{FF2B5EF4-FFF2-40B4-BE49-F238E27FC236}">
                <a16:creationId xmlns:a16="http://schemas.microsoft.com/office/drawing/2014/main" id="{BDABDD78-113B-48E2-B425-D61BCB85971A}"/>
              </a:ext>
            </a:extLst>
          </p:cNvPr>
          <p:cNvSpPr/>
          <p:nvPr/>
        </p:nvSpPr>
        <p:spPr>
          <a:xfrm>
            <a:off x="9220470" y="7984469"/>
            <a:ext cx="4767660" cy="74454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sz="3600" b="1" dirty="0">
                <a:latin typeface="+mj-lt"/>
              </a:rPr>
              <a:t>EVALUATION</a:t>
            </a:r>
            <a:endParaRPr kumimoji="1" lang="en-ID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7889484"/>
      </p:ext>
    </p:extLst>
  </p:cSld>
  <p:clrMapOvr>
    <a:masterClrMapping/>
  </p:clrMapOvr>
  <p:transition spd="slow" advTm="8454">
    <p:cover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  <p:bldP spid="42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" y="447"/>
            <a:ext cx="2030486" cy="2057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" y="2057668"/>
            <a:ext cx="2030486" cy="2057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" y="4114891"/>
            <a:ext cx="2030486" cy="2057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" y="6172112"/>
            <a:ext cx="2030486" cy="2057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" y="8229333"/>
            <a:ext cx="2030486" cy="20572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700888" y="708495"/>
            <a:ext cx="628708" cy="9430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66422" y="2765859"/>
            <a:ext cx="703088" cy="757172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609278" y="4877167"/>
            <a:ext cx="811254" cy="649004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663424" y="6889375"/>
            <a:ext cx="757172" cy="649525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66228" y="8991609"/>
            <a:ext cx="703088" cy="649004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F155EB-0972-4694-90A4-DADAF79AD06B}"/>
              </a:ext>
            </a:extLst>
          </p:cNvPr>
          <p:cNvGrpSpPr/>
          <p:nvPr/>
        </p:nvGrpSpPr>
        <p:grpSpPr>
          <a:xfrm>
            <a:off x="2935476" y="690012"/>
            <a:ext cx="4989324" cy="961546"/>
            <a:chOff x="7420100" y="1393126"/>
            <a:chExt cx="3512457" cy="65314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CB36F49-E999-45DC-BC0B-30DF94B18C70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2569BB-5922-450D-9ADA-D1AC3010C4B8}"/>
                </a:ext>
              </a:extLst>
            </p:cNvPr>
            <p:cNvSpPr/>
            <p:nvPr/>
          </p:nvSpPr>
          <p:spPr>
            <a:xfrm>
              <a:off x="7500634" y="1467317"/>
              <a:ext cx="614798" cy="4390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Graphic 42" descr="Lightbulb">
              <a:extLst>
                <a:ext uri="{FF2B5EF4-FFF2-40B4-BE49-F238E27FC236}">
                  <a16:creationId xmlns:a16="http://schemas.microsoft.com/office/drawing/2014/main" id="{2B41E5E2-E7DE-4B3B-9A8D-E653F8C02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609570" y="1522492"/>
              <a:ext cx="369024" cy="369024"/>
            </a:xfrm>
            <a:prstGeom prst="rect">
              <a:avLst/>
            </a:prstGeom>
            <a:effectLst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2EBFE89-7114-472C-B22A-6758F6AC5C82}"/>
                </a:ext>
              </a:extLst>
            </p:cNvPr>
            <p:cNvSpPr txBox="1"/>
            <p:nvPr/>
          </p:nvSpPr>
          <p:spPr>
            <a:xfrm>
              <a:off x="8164950" y="1525772"/>
              <a:ext cx="2635559" cy="397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INTRODUCTION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578E7A1-AFA2-4F4C-98E1-BF6524783A0F}"/>
              </a:ext>
            </a:extLst>
          </p:cNvPr>
          <p:cNvSpPr/>
          <p:nvPr/>
        </p:nvSpPr>
        <p:spPr>
          <a:xfrm rot="10800000" flipV="1">
            <a:off x="2651220" y="2581485"/>
            <a:ext cx="7853388" cy="2112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IN" sz="2800" dirty="0"/>
              <a:t>Welcome to e-learning SMP Islam </a:t>
            </a:r>
            <a:r>
              <a:rPr lang="en-IN" sz="2800" dirty="0" err="1"/>
              <a:t>Sabilillah</a:t>
            </a:r>
            <a:r>
              <a:rPr lang="en-IN" sz="2800" dirty="0"/>
              <a:t> Malang. Through this e-learning we do hope we still can facilitate you to fulfil your hungry of knowledge and improve your speaking ability.</a:t>
            </a:r>
            <a:endParaRPr lang="en-IN" sz="2800" i="1" dirty="0"/>
          </a:p>
        </p:txBody>
      </p:sp>
      <p:pic>
        <p:nvPicPr>
          <p:cNvPr id="45" name="4. Tutoriak PPT [AVC Medium quality and size]">
            <a:hlinkClick r:id="" action="ppaction://media"/>
            <a:extLst>
              <a:ext uri="{FF2B5EF4-FFF2-40B4-BE49-F238E27FC236}">
                <a16:creationId xmlns:a16="http://schemas.microsoft.com/office/drawing/2014/main" id="{AEEC8C0A-A9D2-45DE-9DE5-6EF62E157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2826" y="2057668"/>
            <a:ext cx="5611239" cy="31602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A2C522D-A72A-4B84-88CA-94C656A1F3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39" y="6775947"/>
            <a:ext cx="4114801" cy="2215662"/>
          </a:xfrm>
          <a:prstGeom prst="rect">
            <a:avLst/>
          </a:prstGeom>
        </p:spPr>
      </p:pic>
      <p:sp>
        <p:nvSpPr>
          <p:cNvPr id="48" name="Footer Placeholder 99">
            <a:extLst>
              <a:ext uri="{FF2B5EF4-FFF2-40B4-BE49-F238E27FC236}">
                <a16:creationId xmlns:a16="http://schemas.microsoft.com/office/drawing/2014/main" id="{557FA905-2973-45DC-BC83-53A0FB5F7C5F}"/>
              </a:ext>
            </a:extLst>
          </p:cNvPr>
          <p:cNvSpPr txBox="1">
            <a:spLocks/>
          </p:cNvSpPr>
          <p:nvPr/>
        </p:nvSpPr>
        <p:spPr>
          <a:xfrm>
            <a:off x="2463114" y="933383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6" name="Oval 2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93155B2-ED99-47FC-86AD-611865D63BEB}"/>
              </a:ext>
            </a:extLst>
          </p:cNvPr>
          <p:cNvSpPr/>
          <p:nvPr/>
        </p:nvSpPr>
        <p:spPr>
          <a:xfrm>
            <a:off x="9207870" y="961027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7" name="Graphic 26" descr="Close">
            <a:hlinkClick r:id="rId10" action="ppaction://hlinksldjump"/>
            <a:extLst>
              <a:ext uri="{FF2B5EF4-FFF2-40B4-BE49-F238E27FC236}">
                <a16:creationId xmlns:a16="http://schemas.microsoft.com/office/drawing/2014/main" id="{99B737FC-56A1-46F4-B885-5F692A21EF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389806" y="9767019"/>
            <a:ext cx="374964" cy="274093"/>
          </a:xfrm>
          <a:prstGeom prst="rect">
            <a:avLst/>
          </a:prstGeom>
          <a:effectLst/>
        </p:spPr>
      </p:pic>
      <p:sp>
        <p:nvSpPr>
          <p:cNvPr id="28" name="Oval 27">
            <a:hlinkClick r:id="rId13" action="ppaction://hlinksldjump"/>
            <a:extLst>
              <a:ext uri="{FF2B5EF4-FFF2-40B4-BE49-F238E27FC236}">
                <a16:creationId xmlns:a16="http://schemas.microsoft.com/office/drawing/2014/main" id="{238C5762-F95B-44FA-9015-BAC574A5E4DE}"/>
              </a:ext>
            </a:extLst>
          </p:cNvPr>
          <p:cNvSpPr/>
          <p:nvPr/>
        </p:nvSpPr>
        <p:spPr>
          <a:xfrm>
            <a:off x="8339707" y="963925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9" name="Graphic 28" descr="House">
            <a:hlinkClick r:id="rId14" action="ppaction://hlinksldjump"/>
            <a:extLst>
              <a:ext uri="{FF2B5EF4-FFF2-40B4-BE49-F238E27FC236}">
                <a16:creationId xmlns:a16="http://schemas.microsoft.com/office/drawing/2014/main" id="{053600B2-DE2E-4C4A-A21D-BEBA806943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521643" y="9772247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36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  <p:sndAc>
          <p:stSnd>
            <p:snd r:embed="rId5" name="chimes.wav"/>
          </p:stSnd>
        </p:sndAc>
      </p:transition>
    </mc:Choice>
    <mc:Fallback xmlns="">
      <p:transition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4546A"/>
                                      </p:to>
                                    </p:animClr>
                                    <p:set>
                                      <p:cBhvr>
                                        <p:cTn id="5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97E-6 1.97531E-6 L 0.12536 0.03997 C 0.15141 0.04907 0.19064 0.05386 0.23188 0.05386 C 0.27867 0.05386 0.31618 0.04907 0.34222 0.03997 L 0.46775 1.97531E-6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7" y="26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54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hlinkClick r:id="rId4" action="ppaction://hlinksldjump"/>
          </p:cNvPr>
          <p:cNvSpPr/>
          <p:nvPr/>
        </p:nvSpPr>
        <p:spPr>
          <a:xfrm>
            <a:off x="4" y="447"/>
            <a:ext cx="2030486" cy="205722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" y="2057668"/>
            <a:ext cx="2030486" cy="2057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48" name="Rectangle 47">
            <a:hlinkClick r:id="" action="ppaction://noaction"/>
          </p:cNvPr>
          <p:cNvSpPr/>
          <p:nvPr/>
        </p:nvSpPr>
        <p:spPr>
          <a:xfrm>
            <a:off x="4" y="4114891"/>
            <a:ext cx="2030486" cy="205722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49" name="Rectangle 48">
            <a:hlinkClick r:id="" action="ppaction://noaction"/>
          </p:cNvPr>
          <p:cNvSpPr/>
          <p:nvPr/>
        </p:nvSpPr>
        <p:spPr>
          <a:xfrm>
            <a:off x="2" y="6172112"/>
            <a:ext cx="2030486" cy="205722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1" name="Rectangle 50">
            <a:hlinkClick r:id="" action="ppaction://noaction"/>
          </p:cNvPr>
          <p:cNvSpPr/>
          <p:nvPr/>
        </p:nvSpPr>
        <p:spPr>
          <a:xfrm>
            <a:off x="1" y="8229333"/>
            <a:ext cx="2030486" cy="2057223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700888" y="708495"/>
            <a:ext cx="628708" cy="9430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666422" y="2765859"/>
            <a:ext cx="703088" cy="757172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609278" y="4877167"/>
            <a:ext cx="811254" cy="649004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663424" y="6889375"/>
            <a:ext cx="757172" cy="649525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666228" y="8991609"/>
            <a:ext cx="703088" cy="649004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8" tIns="68574" rIns="137148" bIns="6857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6000" dirty="0">
              <a:latin typeface="FontAwesome" pitchFamily="50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57427" y="1617019"/>
            <a:ext cx="7247422" cy="56630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just"/>
            <a:r>
              <a:rPr lang="en-US" sz="2400" dirty="0"/>
              <a:t>3.5 </a:t>
            </a:r>
            <a:r>
              <a:rPr lang="en-US" sz="2400" dirty="0" err="1"/>
              <a:t>Mengidentifikasi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sosial</a:t>
            </a:r>
            <a:r>
              <a:rPr lang="en-US" sz="2400" dirty="0"/>
              <a:t>, </a:t>
            </a:r>
            <a:r>
              <a:rPr lang="en-US" sz="2400" dirty="0" err="1"/>
              <a:t>struktur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, dan </a:t>
            </a:r>
            <a:r>
              <a:rPr lang="en-US" sz="2400" dirty="0" err="1"/>
              <a:t>unsur</a:t>
            </a:r>
            <a:r>
              <a:rPr lang="en-US" sz="2400" dirty="0"/>
              <a:t> </a:t>
            </a:r>
            <a:r>
              <a:rPr lang="en-US" sz="2400" dirty="0" err="1"/>
              <a:t>kebahasaan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interaksi</a:t>
            </a:r>
            <a:r>
              <a:rPr lang="en-US" sz="2400" dirty="0"/>
              <a:t> </a:t>
            </a:r>
            <a:r>
              <a:rPr lang="en-US" sz="2400" dirty="0" err="1"/>
              <a:t>transaksional</a:t>
            </a:r>
            <a:r>
              <a:rPr lang="en-US" sz="2400" dirty="0"/>
              <a:t> </a:t>
            </a:r>
            <a:r>
              <a:rPr lang="en-US" sz="2400" dirty="0" err="1"/>
              <a:t>lisan</a:t>
            </a:r>
            <a:r>
              <a:rPr lang="en-US" sz="2400" dirty="0"/>
              <a:t> dan </a:t>
            </a:r>
            <a:r>
              <a:rPr lang="en-US" sz="2400" dirty="0" err="1"/>
              <a:t>tulis</a:t>
            </a:r>
            <a:r>
              <a:rPr lang="en-US" sz="2400" dirty="0"/>
              <a:t> yang </a:t>
            </a:r>
            <a:r>
              <a:rPr lang="en-US" sz="2400" dirty="0" err="1"/>
              <a:t>melibatkan</a:t>
            </a:r>
            <a:r>
              <a:rPr lang="en-US" sz="2400" dirty="0"/>
              <a:t> </a:t>
            </a:r>
            <a:r>
              <a:rPr lang="en-US" sz="2400" dirty="0" err="1"/>
              <a:t>tindakan</a:t>
            </a:r>
            <a:r>
              <a:rPr lang="en-US" sz="2400" dirty="0"/>
              <a:t> </a:t>
            </a:r>
            <a:r>
              <a:rPr lang="en-US" sz="2400" dirty="0" err="1"/>
              <a:t>memberi</a:t>
            </a:r>
            <a:r>
              <a:rPr lang="en-US" sz="2400" dirty="0"/>
              <a:t> dan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terkait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sifat</a:t>
            </a:r>
            <a:r>
              <a:rPr lang="en-US" sz="2400" dirty="0"/>
              <a:t> orang, </a:t>
            </a:r>
            <a:r>
              <a:rPr lang="en-US" sz="2400" dirty="0" err="1"/>
              <a:t>binatang</a:t>
            </a:r>
            <a:r>
              <a:rPr lang="en-US" sz="2400" dirty="0"/>
              <a:t>, </a:t>
            </a:r>
            <a:r>
              <a:rPr lang="en-US" sz="2400" dirty="0" err="1"/>
              <a:t>benda</a:t>
            </a:r>
            <a:r>
              <a:rPr lang="en-US" sz="2400" dirty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dirty="0" err="1"/>
              <a:t>penggunaannya</a:t>
            </a:r>
            <a:r>
              <a:rPr lang="en-US" sz="2400" dirty="0"/>
              <a:t> (</a:t>
            </a:r>
            <a:r>
              <a:rPr lang="en-US" sz="2400" dirty="0" err="1"/>
              <a:t>Perhatikan</a:t>
            </a:r>
            <a:r>
              <a:rPr lang="en-US" sz="2400" dirty="0"/>
              <a:t> </a:t>
            </a:r>
            <a:r>
              <a:rPr lang="en-US" sz="2400" dirty="0" err="1"/>
              <a:t>unsur</a:t>
            </a:r>
            <a:r>
              <a:rPr lang="en-US" sz="2400" dirty="0"/>
              <a:t> </a:t>
            </a:r>
            <a:r>
              <a:rPr lang="en-US" sz="2400" dirty="0" err="1"/>
              <a:t>kebahasaan</a:t>
            </a:r>
            <a:r>
              <a:rPr lang="en-US" sz="2400" dirty="0"/>
              <a:t> be, adjective)</a:t>
            </a:r>
            <a:endParaRPr lang="en-ID" sz="2400" dirty="0"/>
          </a:p>
          <a:p>
            <a:pPr algn="just"/>
            <a:r>
              <a:rPr lang="en-US" sz="2400" dirty="0"/>
              <a:t> </a:t>
            </a:r>
          </a:p>
          <a:p>
            <a:pPr algn="just"/>
            <a:r>
              <a:rPr lang="en-US" sz="2400" dirty="0"/>
              <a:t>3.7 </a:t>
            </a:r>
            <a:r>
              <a:rPr lang="en-US" sz="2400" dirty="0" err="1"/>
              <a:t>Membandingkan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sosial</a:t>
            </a:r>
            <a:r>
              <a:rPr lang="en-US" sz="2400" dirty="0"/>
              <a:t>, </a:t>
            </a:r>
            <a:r>
              <a:rPr lang="en-US" sz="2400" dirty="0" err="1"/>
              <a:t>struktur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, dan </a:t>
            </a:r>
            <a:r>
              <a:rPr lang="en-US" sz="2400" dirty="0" err="1"/>
              <a:t>unsur</a:t>
            </a:r>
            <a:r>
              <a:rPr lang="en-US" sz="2400" dirty="0"/>
              <a:t> </a:t>
            </a:r>
            <a:r>
              <a:rPr lang="en-US" sz="2400" dirty="0" err="1"/>
              <a:t>kebahasaan</a:t>
            </a:r>
            <a:r>
              <a:rPr lang="en-US" sz="2400" dirty="0"/>
              <a:t> </a:t>
            </a: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deskriptif</a:t>
            </a:r>
            <a:r>
              <a:rPr lang="en-US" sz="2400" dirty="0"/>
              <a:t> </a:t>
            </a:r>
            <a:r>
              <a:rPr lang="en-US" sz="2400" dirty="0" err="1"/>
              <a:t>lisan</a:t>
            </a:r>
            <a:r>
              <a:rPr lang="en-US" sz="2400" dirty="0"/>
              <a:t> dan </a:t>
            </a:r>
            <a:r>
              <a:rPr lang="en-US" sz="2400" dirty="0" err="1"/>
              <a:t>tulis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memberi</a:t>
            </a:r>
            <a:r>
              <a:rPr lang="en-US" sz="2400" dirty="0"/>
              <a:t> dan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terkait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deskripsi</a:t>
            </a:r>
            <a:r>
              <a:rPr lang="en-US" sz="2400" dirty="0"/>
              <a:t> orang, </a:t>
            </a:r>
            <a:r>
              <a:rPr lang="en-US" sz="2400" dirty="0" err="1"/>
              <a:t>binatang</a:t>
            </a:r>
            <a:r>
              <a:rPr lang="en-US" sz="2400" dirty="0"/>
              <a:t>, dan </a:t>
            </a:r>
            <a:r>
              <a:rPr lang="en-US" sz="2400" dirty="0" err="1"/>
              <a:t>benda</a:t>
            </a:r>
            <a:r>
              <a:rPr lang="en-US" sz="2400" dirty="0"/>
              <a:t> </a:t>
            </a:r>
            <a:r>
              <a:rPr lang="en-US" sz="2400" dirty="0" err="1"/>
              <a:t>sangat</a:t>
            </a:r>
            <a:r>
              <a:rPr lang="en-US" sz="2400" dirty="0"/>
              <a:t> </a:t>
            </a:r>
            <a:r>
              <a:rPr lang="en-US" sz="2400" dirty="0" err="1"/>
              <a:t>pendek</a:t>
            </a:r>
            <a:r>
              <a:rPr lang="en-US" sz="2400" dirty="0"/>
              <a:t> dan </a:t>
            </a:r>
            <a:r>
              <a:rPr lang="en-US" sz="2400" dirty="0" err="1"/>
              <a:t>sederhana</a:t>
            </a:r>
            <a:r>
              <a:rPr lang="en-US" sz="2400" dirty="0"/>
              <a:t>,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dirty="0" err="1"/>
              <a:t>penggunaannya</a:t>
            </a:r>
            <a:endParaRPr lang="en-US" sz="2400" dirty="0"/>
          </a:p>
          <a:p>
            <a:endParaRPr lang="en-ID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EE57E0-080D-4B57-8C7C-FF9A4AECF73E}"/>
              </a:ext>
            </a:extLst>
          </p:cNvPr>
          <p:cNvGrpSpPr/>
          <p:nvPr/>
        </p:nvGrpSpPr>
        <p:grpSpPr>
          <a:xfrm>
            <a:off x="2475792" y="317895"/>
            <a:ext cx="5268228" cy="979628"/>
            <a:chOff x="8102268" y="2247777"/>
            <a:chExt cx="3512457" cy="653142"/>
          </a:xfrm>
          <a:solidFill>
            <a:srgbClr val="92D050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FC30F78-4017-4E3A-9ECC-90DDB5BF5B1E}"/>
                </a:ext>
              </a:extLst>
            </p:cNvPr>
            <p:cNvSpPr/>
            <p:nvPr/>
          </p:nvSpPr>
          <p:spPr>
            <a:xfrm>
              <a:off x="8102268" y="224777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EB8F5B-049E-4A42-83D2-9D07EF521726}"/>
                </a:ext>
              </a:extLst>
            </p:cNvPr>
            <p:cNvSpPr/>
            <p:nvPr/>
          </p:nvSpPr>
          <p:spPr>
            <a:xfrm>
              <a:off x="8192181" y="2326209"/>
              <a:ext cx="478267" cy="478267"/>
            </a:xfrm>
            <a:prstGeom prst="ellipse">
              <a:avLst/>
            </a:prstGeom>
            <a:solidFill>
              <a:schemeClr val="bg1"/>
            </a:solidFill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pic>
          <p:nvPicPr>
            <p:cNvPr id="33" name="Graphic 32" descr="Daily calendar">
              <a:extLst>
                <a:ext uri="{FF2B5EF4-FFF2-40B4-BE49-F238E27FC236}">
                  <a16:creationId xmlns:a16="http://schemas.microsoft.com/office/drawing/2014/main" id="{A47EE9CE-079E-4777-B601-6FF71EE77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310572" y="246665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863C61F-F0E2-4740-B707-226E0A848326}"/>
                </a:ext>
              </a:extLst>
            </p:cNvPr>
            <p:cNvSpPr txBox="1"/>
            <p:nvPr/>
          </p:nvSpPr>
          <p:spPr>
            <a:xfrm>
              <a:off x="8788839" y="2403192"/>
              <a:ext cx="2675324" cy="38988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BASIC COMPETENCE</a:t>
              </a:r>
            </a:p>
          </p:txBody>
        </p:sp>
      </p:grpSp>
      <p:sp>
        <p:nvSpPr>
          <p:cNvPr id="37" name="Footer Placeholder 99">
            <a:extLst>
              <a:ext uri="{FF2B5EF4-FFF2-40B4-BE49-F238E27FC236}">
                <a16:creationId xmlns:a16="http://schemas.microsoft.com/office/drawing/2014/main" id="{8C75E4FB-D20A-43F3-B8E8-771BB8E3CA23}"/>
              </a:ext>
            </a:extLst>
          </p:cNvPr>
          <p:cNvSpPr txBox="1">
            <a:spLocks/>
          </p:cNvSpPr>
          <p:nvPr/>
        </p:nvSpPr>
        <p:spPr>
          <a:xfrm>
            <a:off x="2620380" y="9526135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5" name="Oval 24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54FFB03D-7EC2-4251-BA93-2A1A1006279A}"/>
              </a:ext>
            </a:extLst>
          </p:cNvPr>
          <p:cNvSpPr/>
          <p:nvPr/>
        </p:nvSpPr>
        <p:spPr>
          <a:xfrm>
            <a:off x="15296615" y="942381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6" name="Graphic 25" descr="Close">
            <a:hlinkClick r:id="rId7" action="ppaction://hlinksldjump"/>
            <a:extLst>
              <a:ext uri="{FF2B5EF4-FFF2-40B4-BE49-F238E27FC236}">
                <a16:creationId xmlns:a16="http://schemas.microsoft.com/office/drawing/2014/main" id="{635F223A-8ED3-4092-B371-055843145A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478551" y="9580559"/>
            <a:ext cx="374964" cy="274093"/>
          </a:xfrm>
          <a:prstGeom prst="rect">
            <a:avLst/>
          </a:prstGeom>
          <a:effectLst/>
        </p:spPr>
      </p:pic>
      <p:sp>
        <p:nvSpPr>
          <p:cNvPr id="27" name="Oval 26">
            <a:hlinkClick r:id="rId10" action="ppaction://hlinksldjump"/>
            <a:extLst>
              <a:ext uri="{FF2B5EF4-FFF2-40B4-BE49-F238E27FC236}">
                <a16:creationId xmlns:a16="http://schemas.microsoft.com/office/drawing/2014/main" id="{91185705-93F8-4665-8E5C-75B1345E0DA9}"/>
              </a:ext>
            </a:extLst>
          </p:cNvPr>
          <p:cNvSpPr/>
          <p:nvPr/>
        </p:nvSpPr>
        <p:spPr>
          <a:xfrm>
            <a:off x="14428452" y="945279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8" name="Graphic 27" descr="House">
            <a:hlinkClick r:id="rId11" action="ppaction://hlinksldjump"/>
            <a:extLst>
              <a:ext uri="{FF2B5EF4-FFF2-40B4-BE49-F238E27FC236}">
                <a16:creationId xmlns:a16="http://schemas.microsoft.com/office/drawing/2014/main" id="{4EBB5818-F93D-43C8-876A-6A436E87EC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4610388" y="9585787"/>
            <a:ext cx="374964" cy="274093"/>
          </a:xfrm>
          <a:prstGeom prst="rect">
            <a:avLst/>
          </a:prstGeom>
          <a:effectLst/>
        </p:spPr>
      </p:pic>
      <p:pic>
        <p:nvPicPr>
          <p:cNvPr id="1026" name="Picture 2" descr="Concept, creative, idea, team, think, thinking icon">
            <a:extLst>
              <a:ext uri="{FF2B5EF4-FFF2-40B4-BE49-F238E27FC236}">
                <a16:creationId xmlns:a16="http://schemas.microsoft.com/office/drawing/2014/main" id="{62E6C10B-461D-4212-99D9-829F7DFA2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40404">
                  <a:alpha val="5490"/>
                </a:srgbClr>
              </a:clrFrom>
              <a:clrTo>
                <a:srgbClr val="040404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275" y="1270101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21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259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" tmFilter="0,0; .5, 1; 1, 1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68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" tmFilter="0,0; .5, 1; 1, 1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877"/>
                            </p:stCondLst>
                            <p:childTnLst>
                              <p:par>
                                <p:cTn id="7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" tmFilter="0,0; .5, 1; 1, 1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8" grpId="0" animBg="1"/>
      <p:bldP spid="49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Learning Objectives</a:t>
            </a:r>
            <a:endParaRPr kumimoji="1" lang="ja-JP" altLang="en-US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14"/>
          </p:nvPr>
        </p:nvSpPr>
        <p:spPr>
          <a:xfrm>
            <a:off x="2709065" y="3937827"/>
            <a:ext cx="6147552" cy="4726742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chemeClr val="accent3"/>
                </a:solidFill>
              </a:rPr>
              <a:t>Students are able to analyze article The/A/An</a:t>
            </a:r>
            <a:endParaRPr kumimoji="1" lang="ja-JP" altLang="en-US" dirty="0">
              <a:solidFill>
                <a:schemeClr val="accent3"/>
              </a:solidFill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Students are able to use article The/A/And spoken and (or written)</a:t>
            </a:r>
            <a:endParaRPr lang="ja-JP" altLang="en-US" dirty="0"/>
          </a:p>
        </p:txBody>
      </p:sp>
      <p:sp>
        <p:nvSpPr>
          <p:cNvPr id="16" name="Oval 15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DD6CC5E7-FD66-406B-A5A6-B1C5288057F1}"/>
              </a:ext>
            </a:extLst>
          </p:cNvPr>
          <p:cNvSpPr/>
          <p:nvPr/>
        </p:nvSpPr>
        <p:spPr>
          <a:xfrm>
            <a:off x="8985945" y="9447161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17" name="Graphic 16" descr="Close">
            <a:hlinkClick r:id="rId2" action="ppaction://hlinksldjump"/>
            <a:extLst>
              <a:ext uri="{FF2B5EF4-FFF2-40B4-BE49-F238E27FC236}">
                <a16:creationId xmlns:a16="http://schemas.microsoft.com/office/drawing/2014/main" id="{B7D329C4-FABD-4E53-8BAC-E27B418AC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67881" y="9603907"/>
            <a:ext cx="374964" cy="274093"/>
          </a:xfrm>
          <a:prstGeom prst="rect">
            <a:avLst/>
          </a:prstGeom>
          <a:effectLst/>
        </p:spPr>
      </p:pic>
      <p:sp>
        <p:nvSpPr>
          <p:cNvPr id="24" name="Oval 23">
            <a:hlinkClick r:id="rId5" action="ppaction://hlinksldjump"/>
            <a:extLst>
              <a:ext uri="{FF2B5EF4-FFF2-40B4-BE49-F238E27FC236}">
                <a16:creationId xmlns:a16="http://schemas.microsoft.com/office/drawing/2014/main" id="{ACC3F24A-C801-4671-B20E-8D657BED164B}"/>
              </a:ext>
            </a:extLst>
          </p:cNvPr>
          <p:cNvSpPr/>
          <p:nvPr/>
        </p:nvSpPr>
        <p:spPr>
          <a:xfrm>
            <a:off x="8117782" y="947614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5" name="Graphic 24" descr="House">
            <a:hlinkClick r:id="rId6" action="ppaction://hlinksldjump"/>
            <a:extLst>
              <a:ext uri="{FF2B5EF4-FFF2-40B4-BE49-F238E27FC236}">
                <a16:creationId xmlns:a16="http://schemas.microsoft.com/office/drawing/2014/main" id="{D121DB95-56C4-45B5-A433-B731251E2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299718" y="9609135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52534242"/>
      </p:ext>
    </p:extLst>
  </p:cSld>
  <p:clrMapOvr>
    <a:masterClrMapping/>
  </p:clrMapOvr>
  <p:transition spd="slow" advTm="7188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FC173-BAF6-4F26-A246-6C8A8A7FF8F0}"/>
              </a:ext>
            </a:extLst>
          </p:cNvPr>
          <p:cNvGrpSpPr/>
          <p:nvPr/>
        </p:nvGrpSpPr>
        <p:grpSpPr>
          <a:xfrm>
            <a:off x="865661" y="362935"/>
            <a:ext cx="5268228" cy="979628"/>
            <a:chOff x="8102268" y="2247777"/>
            <a:chExt cx="3512457" cy="653142"/>
          </a:xfrm>
          <a:solidFill>
            <a:schemeClr val="accent2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3FE7E0B-2C3A-4251-A9D4-7077ACE6B9A2}"/>
                </a:ext>
              </a:extLst>
            </p:cNvPr>
            <p:cNvSpPr/>
            <p:nvPr/>
          </p:nvSpPr>
          <p:spPr>
            <a:xfrm>
              <a:off x="8102268" y="224777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54F7EA-743E-4F0C-BB29-170C1B82A82E}"/>
                </a:ext>
              </a:extLst>
            </p:cNvPr>
            <p:cNvSpPr/>
            <p:nvPr/>
          </p:nvSpPr>
          <p:spPr>
            <a:xfrm>
              <a:off x="8192181" y="2326209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pic>
          <p:nvPicPr>
            <p:cNvPr id="18" name="Graphic 17" descr="Daily calendar">
              <a:extLst>
                <a:ext uri="{FF2B5EF4-FFF2-40B4-BE49-F238E27FC236}">
                  <a16:creationId xmlns:a16="http://schemas.microsoft.com/office/drawing/2014/main" id="{60554137-D62E-4F9B-AAC6-C9590924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310572" y="246665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C11DB4-624F-4C8E-8702-C65271F32C69}"/>
                </a:ext>
              </a:extLst>
            </p:cNvPr>
            <p:cNvSpPr txBox="1"/>
            <p:nvPr/>
          </p:nvSpPr>
          <p:spPr>
            <a:xfrm>
              <a:off x="8981361" y="2391584"/>
              <a:ext cx="2516078" cy="38988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GRAMMAR FOCUS</a:t>
              </a:r>
            </a:p>
          </p:txBody>
        </p:sp>
      </p:grpSp>
      <p:sp>
        <p:nvSpPr>
          <p:cNvPr id="37" name="Footer Placeholder 99">
            <a:extLst>
              <a:ext uri="{FF2B5EF4-FFF2-40B4-BE49-F238E27FC236}">
                <a16:creationId xmlns:a16="http://schemas.microsoft.com/office/drawing/2014/main" id="{9FB35F09-95FB-4129-BDE0-4C55BCD983F8}"/>
              </a:ext>
            </a:extLst>
          </p:cNvPr>
          <p:cNvSpPr txBox="1">
            <a:spLocks/>
          </p:cNvSpPr>
          <p:nvPr/>
        </p:nvSpPr>
        <p:spPr>
          <a:xfrm>
            <a:off x="244004" y="967296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28FD7-6FC1-4A3D-89D6-9FAA6B485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49" y="2648311"/>
            <a:ext cx="17374823" cy="4630856"/>
          </a:xfrm>
          <a:prstGeom prst="rect">
            <a:avLst/>
          </a:prstGeom>
        </p:spPr>
      </p:pic>
      <p:pic>
        <p:nvPicPr>
          <p:cNvPr id="9" name="owi1e_2_sb_014">
            <a:hlinkClick r:id="" action="ppaction://media"/>
            <a:extLst>
              <a:ext uri="{FF2B5EF4-FFF2-40B4-BE49-F238E27FC236}">
                <a16:creationId xmlns:a16="http://schemas.microsoft.com/office/drawing/2014/main" id="{0CE728A1-C066-4158-9740-B643E921D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7613" y="4838700"/>
            <a:ext cx="609600" cy="609600"/>
          </a:xfrm>
          <a:prstGeom prst="rect">
            <a:avLst/>
          </a:prstGeom>
        </p:spPr>
      </p:pic>
      <p:sp>
        <p:nvSpPr>
          <p:cNvPr id="29" name="Oval 28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8560327C-4217-430E-917B-7E2D7D5807AD}"/>
              </a:ext>
            </a:extLst>
          </p:cNvPr>
          <p:cNvSpPr/>
          <p:nvPr/>
        </p:nvSpPr>
        <p:spPr>
          <a:xfrm>
            <a:off x="9705776" y="959436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0" name="Graphic 29" descr="Close">
            <a:hlinkClick r:id="rId8" action="ppaction://hlinksldjump"/>
            <a:extLst>
              <a:ext uri="{FF2B5EF4-FFF2-40B4-BE49-F238E27FC236}">
                <a16:creationId xmlns:a16="http://schemas.microsoft.com/office/drawing/2014/main" id="{C4D9DA85-D57D-4A44-8522-221426C120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887712" y="9751109"/>
            <a:ext cx="374964" cy="274093"/>
          </a:xfrm>
          <a:prstGeom prst="rect">
            <a:avLst/>
          </a:prstGeom>
          <a:effectLst/>
        </p:spPr>
      </p:pic>
      <p:sp>
        <p:nvSpPr>
          <p:cNvPr id="31" name="Oval 30">
            <a:hlinkClick r:id="rId11" action="ppaction://hlinksldjump"/>
            <a:extLst>
              <a:ext uri="{FF2B5EF4-FFF2-40B4-BE49-F238E27FC236}">
                <a16:creationId xmlns:a16="http://schemas.microsoft.com/office/drawing/2014/main" id="{D35026DB-516D-4700-B5C3-78546C809F38}"/>
              </a:ext>
            </a:extLst>
          </p:cNvPr>
          <p:cNvSpPr/>
          <p:nvPr/>
        </p:nvSpPr>
        <p:spPr>
          <a:xfrm>
            <a:off x="8837613" y="9623345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32" name="Graphic 31" descr="House">
            <a:hlinkClick r:id="rId12" action="ppaction://hlinksldjump"/>
            <a:extLst>
              <a:ext uri="{FF2B5EF4-FFF2-40B4-BE49-F238E27FC236}">
                <a16:creationId xmlns:a16="http://schemas.microsoft.com/office/drawing/2014/main" id="{3452BAF3-5793-4EE9-8FD1-1DE7C2ED62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019549" y="9756337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021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28">
        <p14:flip dir="r"/>
      </p:transition>
    </mc:Choice>
    <mc:Fallback xmlns="">
      <p:transition spd="slow" advTm="4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2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FC173-BAF6-4F26-A246-6C8A8A7FF8F0}"/>
              </a:ext>
            </a:extLst>
          </p:cNvPr>
          <p:cNvGrpSpPr/>
          <p:nvPr/>
        </p:nvGrpSpPr>
        <p:grpSpPr>
          <a:xfrm>
            <a:off x="695722" y="1066320"/>
            <a:ext cx="5268228" cy="979628"/>
            <a:chOff x="8102268" y="2247777"/>
            <a:chExt cx="3512457" cy="653142"/>
          </a:xfrm>
          <a:solidFill>
            <a:schemeClr val="accent2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3FE7E0B-2C3A-4251-A9D4-7077ACE6B9A2}"/>
                </a:ext>
              </a:extLst>
            </p:cNvPr>
            <p:cNvSpPr/>
            <p:nvPr/>
          </p:nvSpPr>
          <p:spPr>
            <a:xfrm>
              <a:off x="8102268" y="224777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454F7EA-743E-4F0C-BB29-170C1B82A82E}"/>
                </a:ext>
              </a:extLst>
            </p:cNvPr>
            <p:cNvSpPr/>
            <p:nvPr/>
          </p:nvSpPr>
          <p:spPr>
            <a:xfrm>
              <a:off x="8192181" y="2326209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pic>
          <p:nvPicPr>
            <p:cNvPr id="18" name="Graphic 17" descr="Daily calendar">
              <a:extLst>
                <a:ext uri="{FF2B5EF4-FFF2-40B4-BE49-F238E27FC236}">
                  <a16:creationId xmlns:a16="http://schemas.microsoft.com/office/drawing/2014/main" id="{60554137-D62E-4F9B-AAC6-C9590924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310572" y="246665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C11DB4-624F-4C8E-8702-C65271F32C69}"/>
                </a:ext>
              </a:extLst>
            </p:cNvPr>
            <p:cNvSpPr txBox="1"/>
            <p:nvPr/>
          </p:nvSpPr>
          <p:spPr>
            <a:xfrm>
              <a:off x="8981361" y="2391584"/>
              <a:ext cx="2516078" cy="38988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haroni" panose="02010803020104030203" pitchFamily="2" charset="-79"/>
                  <a:ea typeface="Adobe Heiti Std R" panose="020B0400000000000000" pitchFamily="34" charset="-128"/>
                  <a:cs typeface="Aharoni" panose="02010803020104030203" pitchFamily="2" charset="-79"/>
                </a:rPr>
                <a:t>GRAMMAR FOCUS</a:t>
              </a:r>
            </a:p>
          </p:txBody>
        </p:sp>
      </p:grpSp>
      <p:sp>
        <p:nvSpPr>
          <p:cNvPr id="17" name="Footer Placeholder 99">
            <a:extLst>
              <a:ext uri="{FF2B5EF4-FFF2-40B4-BE49-F238E27FC236}">
                <a16:creationId xmlns:a16="http://schemas.microsoft.com/office/drawing/2014/main" id="{E1779217-47E8-4C24-9019-5E077671FF4C}"/>
              </a:ext>
            </a:extLst>
          </p:cNvPr>
          <p:cNvSpPr txBox="1">
            <a:spLocks/>
          </p:cNvSpPr>
          <p:nvPr/>
        </p:nvSpPr>
        <p:spPr>
          <a:xfrm>
            <a:off x="244004" y="967296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24" name="Oval 2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4DF616A2-1EFD-45E2-AE91-5AB5A10DD58A}"/>
              </a:ext>
            </a:extLst>
          </p:cNvPr>
          <p:cNvSpPr/>
          <p:nvPr/>
        </p:nvSpPr>
        <p:spPr>
          <a:xfrm>
            <a:off x="9207870" y="9514021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5" name="Graphic 24" descr="Close">
            <a:hlinkClick r:id="rId4" action="ppaction://hlinksldjump"/>
            <a:extLst>
              <a:ext uri="{FF2B5EF4-FFF2-40B4-BE49-F238E27FC236}">
                <a16:creationId xmlns:a16="http://schemas.microsoft.com/office/drawing/2014/main" id="{86B5884F-CFCC-4B2D-BF3D-F89822801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89806" y="9670767"/>
            <a:ext cx="374964" cy="274093"/>
          </a:xfrm>
          <a:prstGeom prst="rect">
            <a:avLst/>
          </a:prstGeom>
          <a:effectLst/>
        </p:spPr>
      </p:pic>
      <p:sp>
        <p:nvSpPr>
          <p:cNvPr id="26" name="Oval 25">
            <a:hlinkClick r:id="rId7" action="ppaction://hlinksldjump"/>
            <a:extLst>
              <a:ext uri="{FF2B5EF4-FFF2-40B4-BE49-F238E27FC236}">
                <a16:creationId xmlns:a16="http://schemas.microsoft.com/office/drawing/2014/main" id="{31062B4A-69A7-4963-854D-0F1C5B3E7F92}"/>
              </a:ext>
            </a:extLst>
          </p:cNvPr>
          <p:cNvSpPr/>
          <p:nvPr/>
        </p:nvSpPr>
        <p:spPr>
          <a:xfrm>
            <a:off x="8339707" y="9543003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27" name="Graphic 26" descr="House">
            <a:hlinkClick r:id="rId8" action="ppaction://hlinksldjump"/>
            <a:extLst>
              <a:ext uri="{FF2B5EF4-FFF2-40B4-BE49-F238E27FC236}">
                <a16:creationId xmlns:a16="http://schemas.microsoft.com/office/drawing/2014/main" id="{50558A91-E85D-4ECD-B6B6-19ECD003B6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521643" y="9675995"/>
            <a:ext cx="374964" cy="274093"/>
          </a:xfrm>
          <a:prstGeom prst="rect">
            <a:avLst/>
          </a:prstGeom>
          <a:effectLst/>
        </p:spPr>
      </p:pic>
      <p:pic>
        <p:nvPicPr>
          <p:cNvPr id="1026" name="Picture 2" descr="English Articles | A Complete Grammar Guide">
            <a:extLst>
              <a:ext uri="{FF2B5EF4-FFF2-40B4-BE49-F238E27FC236}">
                <a16:creationId xmlns:a16="http://schemas.microsoft.com/office/drawing/2014/main" id="{EC21387C-F7EA-4CAB-A8D4-FBDF0ABB8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 b="10884"/>
          <a:stretch/>
        </p:blipFill>
        <p:spPr bwMode="auto">
          <a:xfrm>
            <a:off x="6415668" y="871014"/>
            <a:ext cx="9923463" cy="811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5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228">
        <p14:flip dir="r"/>
      </p:transition>
    </mc:Choice>
    <mc:Fallback xmlns="">
      <p:transition spd="slow" advTm="4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EVALUATION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altLang="ja-JP" sz="3200" b="1" dirty="0"/>
              <a:t>Log-in</a:t>
            </a:r>
            <a:endParaRPr kumimoji="1" lang="ja-JP" altLang="en-US" sz="3200" b="1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/>
          </p:nvPr>
        </p:nvSpPr>
        <p:spPr>
          <a:xfrm>
            <a:off x="1380017" y="2231736"/>
            <a:ext cx="3683111" cy="896089"/>
          </a:xfrm>
        </p:spPr>
        <p:txBody>
          <a:bodyPr/>
          <a:lstStyle/>
          <a:p>
            <a:r>
              <a:rPr lang="en-US" altLang="ja-JP" dirty="0"/>
              <a:t>Log-in to e-learning using your NIS .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 altLang="ja-JP" sz="3200" b="1" dirty="0"/>
              <a:t>Do the Exercise</a:t>
            </a:r>
            <a:endParaRPr kumimoji="1" lang="ja-JP" altLang="en-US" sz="3200" b="1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kumimoji="1" lang="en-US" altLang="ja-JP" sz="3200" b="1" dirty="0"/>
              <a:t>Find the course</a:t>
            </a:r>
            <a:endParaRPr kumimoji="1" lang="ja-JP" altLang="en-US" sz="3200" b="1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kumimoji="1" lang="en-US" altLang="ja-JP" sz="3200" b="1" dirty="0"/>
              <a:t>Submit</a:t>
            </a:r>
            <a:endParaRPr kumimoji="1" lang="ja-JP" altLang="en-US" sz="3200" b="1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n-US" altLang="ja-JP" dirty="0"/>
              <a:t>Re-check your answer then when you have done, submit your answer. </a:t>
            </a:r>
            <a:endParaRPr kumimoji="1" lang="ja-JP" alt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47950E-F812-480B-85DD-214EB58DC87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646877" y="7971199"/>
            <a:ext cx="14992658" cy="14615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/>
              <a:t>You can access the evaluation or exercise through the e-learning of SMP Islam </a:t>
            </a:r>
            <a:r>
              <a:rPr lang="en-US" sz="2400" b="1" dirty="0" err="1"/>
              <a:t>Sabilillah</a:t>
            </a:r>
            <a:r>
              <a:rPr lang="en-US" sz="2400" b="1" dirty="0"/>
              <a:t> Malang. 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The exercise will be provided there.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Good Luck</a:t>
            </a:r>
            <a:endParaRPr lang="en-ID" sz="2400" b="1" dirty="0"/>
          </a:p>
        </p:txBody>
      </p:sp>
      <p:sp>
        <p:nvSpPr>
          <p:cNvPr id="32" name="テキスト プレースホルダー 15">
            <a:extLst>
              <a:ext uri="{FF2B5EF4-FFF2-40B4-BE49-F238E27FC236}">
                <a16:creationId xmlns:a16="http://schemas.microsoft.com/office/drawing/2014/main" id="{A2805A1F-84BF-4610-B066-58E4A53A30C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287375" y="2232025"/>
            <a:ext cx="4260850" cy="895350"/>
          </a:xfrm>
        </p:spPr>
        <p:txBody>
          <a:bodyPr/>
          <a:lstStyle/>
          <a:p>
            <a:r>
              <a:rPr lang="en-US" altLang="ja-JP" dirty="0"/>
              <a:t>Type We Can Speak VIII on Cari </a:t>
            </a:r>
            <a:r>
              <a:rPr lang="en-US" altLang="ja-JP" dirty="0" err="1"/>
              <a:t>Kursus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7AAFAF92-908A-4561-A802-98CCBE1AB66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US" dirty="0"/>
              <a:t>Read the instruction and do the exercise seriously.</a:t>
            </a:r>
            <a:endParaRPr lang="en-ID" dirty="0"/>
          </a:p>
        </p:txBody>
      </p:sp>
      <p:pic>
        <p:nvPicPr>
          <p:cNvPr id="5122" name="Picture 2" descr="Login, Ikon Komputer, Men Download gambar png">
            <a:extLst>
              <a:ext uri="{FF2B5EF4-FFF2-40B4-BE49-F238E27FC236}">
                <a16:creationId xmlns:a16="http://schemas.microsoft.com/office/drawing/2014/main" id="{273E5700-DEE1-40F6-9430-993F753D3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858" y="1999584"/>
            <a:ext cx="773439" cy="7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gnifying Glass Icon clipart - Glass, Circle, transparent clip art">
            <a:extLst>
              <a:ext uri="{FF2B5EF4-FFF2-40B4-BE49-F238E27FC236}">
                <a16:creationId xmlns:a16="http://schemas.microsoft.com/office/drawing/2014/main" id="{97D2E29E-7BE7-4F6B-8A6E-A953BCC6B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r="18543"/>
          <a:stretch/>
        </p:blipFill>
        <p:spPr bwMode="auto">
          <a:xfrm>
            <a:off x="12086117" y="1953480"/>
            <a:ext cx="773439" cy="7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kon Komputer Encapsulated PostScript Writing, ditulis, bermacam ...">
            <a:extLst>
              <a:ext uri="{FF2B5EF4-FFF2-40B4-BE49-F238E27FC236}">
                <a16:creationId xmlns:a16="http://schemas.microsoft.com/office/drawing/2014/main" id="{E0F863E1-00BC-4BB6-8971-BD6DF2E51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1835"/>
          <a:stretch/>
        </p:blipFill>
        <p:spPr bwMode="auto">
          <a:xfrm>
            <a:off x="5449955" y="4260184"/>
            <a:ext cx="743164" cy="7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ombol, Ikon Komputer, Desktop Wallpaper gambar png">
            <a:extLst>
              <a:ext uri="{FF2B5EF4-FFF2-40B4-BE49-F238E27FC236}">
                <a16:creationId xmlns:a16="http://schemas.microsoft.com/office/drawing/2014/main" id="{21D25ED7-081C-49C1-A0C7-C88301606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67C5CF"/>
              </a:clrFrom>
              <a:clrTo>
                <a:srgbClr val="67C5C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6" r="14824"/>
          <a:stretch/>
        </p:blipFill>
        <p:spPr bwMode="auto">
          <a:xfrm>
            <a:off x="12029899" y="4244715"/>
            <a:ext cx="825172" cy="7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7 Dasar Belajar Komputer dengan Cepat Untuk Pemula | MARKEY">
            <a:extLst>
              <a:ext uri="{FF2B5EF4-FFF2-40B4-BE49-F238E27FC236}">
                <a16:creationId xmlns:a16="http://schemas.microsoft.com/office/drawing/2014/main" id="{C11BCAD5-F8DA-41E3-88BD-FC4B0D27D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69C5D0"/>
              </a:clrFrom>
              <a:clrTo>
                <a:srgbClr val="69C5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r="16148"/>
          <a:stretch/>
        </p:blipFill>
        <p:spPr bwMode="auto">
          <a:xfrm>
            <a:off x="7639258" y="2912629"/>
            <a:ext cx="3007896" cy="247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ooter Placeholder 99">
            <a:extLst>
              <a:ext uri="{FF2B5EF4-FFF2-40B4-BE49-F238E27FC236}">
                <a16:creationId xmlns:a16="http://schemas.microsoft.com/office/drawing/2014/main" id="{6E6967C4-3D64-4191-8468-88B1DA295089}"/>
              </a:ext>
            </a:extLst>
          </p:cNvPr>
          <p:cNvSpPr txBox="1">
            <a:spLocks/>
          </p:cNvSpPr>
          <p:nvPr/>
        </p:nvSpPr>
        <p:spPr>
          <a:xfrm>
            <a:off x="244004" y="9672968"/>
            <a:ext cx="6171664" cy="5476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sp>
        <p:nvSpPr>
          <p:cNvPr id="47" name="Oval 46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7FB613C-A09D-4465-8CD5-035E76619329}"/>
              </a:ext>
            </a:extLst>
          </p:cNvPr>
          <p:cNvSpPr/>
          <p:nvPr/>
        </p:nvSpPr>
        <p:spPr>
          <a:xfrm>
            <a:off x="9207870" y="9651549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48" name="Graphic 47" descr="Close">
            <a:extLst>
              <a:ext uri="{FF2B5EF4-FFF2-40B4-BE49-F238E27FC236}">
                <a16:creationId xmlns:a16="http://schemas.microsoft.com/office/drawing/2014/main" id="{9E1DA704-0530-4C10-9261-1C212344E7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389806" y="9808295"/>
            <a:ext cx="374964" cy="274093"/>
          </a:xfrm>
          <a:prstGeom prst="rect">
            <a:avLst/>
          </a:prstGeom>
          <a:effectLst/>
        </p:spPr>
      </p:pic>
      <p:sp>
        <p:nvSpPr>
          <p:cNvPr id="49" name="Oval 48">
            <a:hlinkClick r:id="rId11" action="ppaction://hlinksldjump"/>
            <a:extLst>
              <a:ext uri="{FF2B5EF4-FFF2-40B4-BE49-F238E27FC236}">
                <a16:creationId xmlns:a16="http://schemas.microsoft.com/office/drawing/2014/main" id="{D2C83888-B6EF-4EE4-89E4-A01C52B148A7}"/>
              </a:ext>
            </a:extLst>
          </p:cNvPr>
          <p:cNvSpPr/>
          <p:nvPr/>
        </p:nvSpPr>
        <p:spPr>
          <a:xfrm>
            <a:off x="8339707" y="9680531"/>
            <a:ext cx="738835" cy="54007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pic>
        <p:nvPicPr>
          <p:cNvPr id="50" name="Graphic 49" descr="House">
            <a:extLst>
              <a:ext uri="{FF2B5EF4-FFF2-40B4-BE49-F238E27FC236}">
                <a16:creationId xmlns:a16="http://schemas.microsoft.com/office/drawing/2014/main" id="{E0F425A5-5F6E-47D7-8FD1-25FFCC227E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521643" y="9813523"/>
            <a:ext cx="374964" cy="274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33104081"/>
      </p:ext>
    </p:extLst>
  </p:cSld>
  <p:clrMapOvr>
    <a:masterClrMapping/>
  </p:clrMapOvr>
  <p:transition spd="slow" advTm="8235">
    <p:cover/>
  </p:transition>
</p:sld>
</file>

<file path=ppt/theme/theme1.xml><?xml version="1.0" encoding="utf-8"?>
<a:theme xmlns:a="http://schemas.openxmlformats.org/drawingml/2006/main" name="Vega - Footer Only">
  <a:themeElements>
    <a:clrScheme name="Veg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16405</TotalTime>
  <Words>338</Words>
  <Application>Microsoft Office PowerPoint</Application>
  <PresentationFormat>Custom</PresentationFormat>
  <Paragraphs>56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Adobe Heiti Std R</vt:lpstr>
      <vt:lpstr>Aharoni</vt:lpstr>
      <vt:lpstr>Arial</vt:lpstr>
      <vt:lpstr>Calibri</vt:lpstr>
      <vt:lpstr>FontAwesome</vt:lpstr>
      <vt:lpstr>Open Sans</vt:lpstr>
      <vt:lpstr>Open Sans Light</vt:lpstr>
      <vt:lpstr>Open Sans Semibold</vt:lpstr>
      <vt:lpstr>Route 159 Bold</vt:lpstr>
      <vt:lpstr>Route 159 Light</vt:lpstr>
      <vt:lpstr>Route 159 SemiBold</vt:lpstr>
      <vt:lpstr>Route 159 UltraLight</vt:lpstr>
      <vt:lpstr>Wingdings</vt:lpstr>
      <vt:lpstr>Vega - Footer Only</vt:lpstr>
      <vt:lpstr>Vega - Free</vt:lpstr>
      <vt:lpstr>READY</vt:lpstr>
      <vt:lpstr>PowerPoint Presentation</vt:lpstr>
      <vt:lpstr>CONTENT </vt:lpstr>
      <vt:lpstr>PowerPoint Presentation</vt:lpstr>
      <vt:lpstr>PowerPoint Presentation</vt:lpstr>
      <vt:lpstr>Learning Objectives</vt:lpstr>
      <vt:lpstr>PowerPoint Presentation</vt:lpstr>
      <vt:lpstr>PowerPoint Presentation</vt:lpstr>
      <vt:lpstr>EVALUATION</vt:lpstr>
      <vt:lpstr>Thank You for Watching!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Vega</dc:title>
  <dc:creator>Jun</dc:creator>
  <cp:lastModifiedBy>Arif Utomo</cp:lastModifiedBy>
  <cp:revision>402</cp:revision>
  <dcterms:created xsi:type="dcterms:W3CDTF">2015-09-05T11:42:45Z</dcterms:created>
  <dcterms:modified xsi:type="dcterms:W3CDTF">2020-06-27T15:07:52Z</dcterms:modified>
</cp:coreProperties>
</file>