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handoutMasterIdLst>
    <p:handoutMasterId r:id="rId26"/>
  </p:handoutMasterIdLst>
  <p:sldIdLst>
    <p:sldId id="286" r:id="rId2"/>
    <p:sldId id="322" r:id="rId3"/>
    <p:sldId id="332" r:id="rId4"/>
    <p:sldId id="331" r:id="rId5"/>
    <p:sldId id="323" r:id="rId6"/>
    <p:sldId id="333" r:id="rId7"/>
    <p:sldId id="325" r:id="rId8"/>
    <p:sldId id="326" r:id="rId9"/>
    <p:sldId id="324" r:id="rId10"/>
    <p:sldId id="336" r:id="rId11"/>
    <p:sldId id="327" r:id="rId12"/>
    <p:sldId id="290" r:id="rId13"/>
    <p:sldId id="329" r:id="rId14"/>
    <p:sldId id="334" r:id="rId15"/>
    <p:sldId id="337" r:id="rId16"/>
    <p:sldId id="293" r:id="rId17"/>
    <p:sldId id="338" r:id="rId18"/>
    <p:sldId id="339" r:id="rId19"/>
    <p:sldId id="340" r:id="rId20"/>
    <p:sldId id="280" r:id="rId21"/>
    <p:sldId id="341" r:id="rId22"/>
    <p:sldId id="342" r:id="rId23"/>
    <p:sldId id="287" r:id="rId24"/>
  </p:sldIdLst>
  <p:sldSz cx="9144000" cy="6858000" type="screen4x3"/>
  <p:notesSz cx="10020300" cy="68881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BA163"/>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055" autoAdjust="0"/>
    <p:restoredTop sz="89434" autoAdjust="0"/>
  </p:normalViewPr>
  <p:slideViewPr>
    <p:cSldViewPr>
      <p:cViewPr varScale="1">
        <p:scale>
          <a:sx n="66" d="100"/>
          <a:sy n="66" d="100"/>
        </p:scale>
        <p:origin x="-1362" y="-96"/>
      </p:cViewPr>
      <p:guideLst>
        <p:guide orient="horz" pos="2160"/>
        <p:guide pos="2880"/>
      </p:guideLst>
    </p:cSldViewPr>
  </p:slideViewPr>
  <p:outlineViewPr>
    <p:cViewPr>
      <p:scale>
        <a:sx n="33" d="100"/>
        <a:sy n="33" d="100"/>
      </p:scale>
      <p:origin x="0" y="1618"/>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6" d="100"/>
          <a:sy n="56" d="100"/>
        </p:scale>
        <p:origin x="-1579" y="-82"/>
      </p:cViewPr>
      <p:guideLst>
        <p:guide orient="horz" pos="2170"/>
        <p:guide pos="3155"/>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3.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42130" cy="344408"/>
          </a:xfrm>
          <a:prstGeom prst="rect">
            <a:avLst/>
          </a:prstGeom>
        </p:spPr>
        <p:txBody>
          <a:bodyPr vert="horz" lIns="95601" tIns="47800" rIns="95601" bIns="47800" rtlCol="0"/>
          <a:lstStyle>
            <a:lvl1pPr algn="l">
              <a:defRPr sz="1300"/>
            </a:lvl1pPr>
          </a:lstStyle>
          <a:p>
            <a:endParaRPr lang="en-US"/>
          </a:p>
        </p:txBody>
      </p:sp>
      <p:sp>
        <p:nvSpPr>
          <p:cNvPr id="3" name="Date Placeholder 2"/>
          <p:cNvSpPr>
            <a:spLocks noGrp="1"/>
          </p:cNvSpPr>
          <p:nvPr>
            <p:ph type="dt" sz="quarter" idx="1"/>
          </p:nvPr>
        </p:nvSpPr>
        <p:spPr>
          <a:xfrm>
            <a:off x="5675852" y="0"/>
            <a:ext cx="4342130" cy="344408"/>
          </a:xfrm>
          <a:prstGeom prst="rect">
            <a:avLst/>
          </a:prstGeom>
        </p:spPr>
        <p:txBody>
          <a:bodyPr vert="horz" lIns="95601" tIns="47800" rIns="95601" bIns="47800" rtlCol="0"/>
          <a:lstStyle>
            <a:lvl1pPr algn="r">
              <a:defRPr sz="1300"/>
            </a:lvl1pPr>
          </a:lstStyle>
          <a:p>
            <a:fld id="{A3D35103-9F37-42A0-A4E1-A5B3E0A48B6B}" type="datetimeFigureOut">
              <a:rPr lang="en-US" smtClean="0"/>
              <a:pPr/>
              <a:t>7/26/2021</a:t>
            </a:fld>
            <a:endParaRPr lang="en-US"/>
          </a:p>
        </p:txBody>
      </p:sp>
      <p:sp>
        <p:nvSpPr>
          <p:cNvPr id="4" name="Footer Placeholder 3"/>
          <p:cNvSpPr>
            <a:spLocks noGrp="1"/>
          </p:cNvSpPr>
          <p:nvPr>
            <p:ph type="ftr" sz="quarter" idx="2"/>
          </p:nvPr>
        </p:nvSpPr>
        <p:spPr>
          <a:xfrm>
            <a:off x="0" y="6542560"/>
            <a:ext cx="4342130" cy="344408"/>
          </a:xfrm>
          <a:prstGeom prst="rect">
            <a:avLst/>
          </a:prstGeom>
        </p:spPr>
        <p:txBody>
          <a:bodyPr vert="horz" lIns="95601" tIns="47800" rIns="95601" bIns="47800" rtlCol="0" anchor="b"/>
          <a:lstStyle>
            <a:lvl1pPr algn="l">
              <a:defRPr sz="1300"/>
            </a:lvl1pPr>
          </a:lstStyle>
          <a:p>
            <a:endParaRPr lang="en-US"/>
          </a:p>
        </p:txBody>
      </p:sp>
      <p:sp>
        <p:nvSpPr>
          <p:cNvPr id="5" name="Slide Number Placeholder 4"/>
          <p:cNvSpPr>
            <a:spLocks noGrp="1"/>
          </p:cNvSpPr>
          <p:nvPr>
            <p:ph type="sldNum" sz="quarter" idx="3"/>
          </p:nvPr>
        </p:nvSpPr>
        <p:spPr>
          <a:xfrm>
            <a:off x="5675852" y="6542560"/>
            <a:ext cx="4342130" cy="344408"/>
          </a:xfrm>
          <a:prstGeom prst="rect">
            <a:avLst/>
          </a:prstGeom>
        </p:spPr>
        <p:txBody>
          <a:bodyPr vert="horz" lIns="95601" tIns="47800" rIns="95601" bIns="47800" rtlCol="0" anchor="b"/>
          <a:lstStyle>
            <a:lvl1pPr algn="r">
              <a:defRPr sz="1300"/>
            </a:lvl1pPr>
          </a:lstStyle>
          <a:p>
            <a:fld id="{421763ED-42EF-40B0-8D0D-F579C4246B07}" type="slidenum">
              <a:rPr lang="en-US" smtClean="0"/>
              <a:pPr/>
              <a:t>‹#›</a:t>
            </a:fld>
            <a:endParaRPr lang="en-US"/>
          </a:p>
        </p:txBody>
      </p:sp>
    </p:spTree>
    <p:extLst>
      <p:ext uri="{BB962C8B-B14F-4D97-AF65-F5344CB8AC3E}">
        <p14:creationId xmlns:p14="http://schemas.microsoft.com/office/powerpoint/2010/main" val="2429810360"/>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41504" cy="344408"/>
          </a:xfrm>
          <a:prstGeom prst="rect">
            <a:avLst/>
          </a:prstGeom>
        </p:spPr>
        <p:txBody>
          <a:bodyPr vert="horz" lIns="95601" tIns="47800" rIns="95601" bIns="47800" rtlCol="0"/>
          <a:lstStyle>
            <a:lvl1pPr algn="l">
              <a:defRPr sz="1300"/>
            </a:lvl1pPr>
          </a:lstStyle>
          <a:p>
            <a:endParaRPr lang="en-US"/>
          </a:p>
        </p:txBody>
      </p:sp>
      <p:sp>
        <p:nvSpPr>
          <p:cNvPr id="3" name="Date Placeholder 2"/>
          <p:cNvSpPr>
            <a:spLocks noGrp="1"/>
          </p:cNvSpPr>
          <p:nvPr>
            <p:ph type="dt" idx="1"/>
          </p:nvPr>
        </p:nvSpPr>
        <p:spPr>
          <a:xfrm>
            <a:off x="5675381" y="0"/>
            <a:ext cx="4343211" cy="344408"/>
          </a:xfrm>
          <a:prstGeom prst="rect">
            <a:avLst/>
          </a:prstGeom>
        </p:spPr>
        <p:txBody>
          <a:bodyPr vert="horz" lIns="95601" tIns="47800" rIns="95601" bIns="47800" rtlCol="0"/>
          <a:lstStyle>
            <a:lvl1pPr algn="r">
              <a:defRPr sz="1300"/>
            </a:lvl1pPr>
          </a:lstStyle>
          <a:p>
            <a:fld id="{42BFE9EF-CEB5-4E43-84CF-D85172DBAB21}" type="datetimeFigureOut">
              <a:rPr lang="en-US" smtClean="0"/>
              <a:pPr/>
              <a:t>7/26/2021</a:t>
            </a:fld>
            <a:endParaRPr lang="en-US"/>
          </a:p>
        </p:txBody>
      </p:sp>
      <p:sp>
        <p:nvSpPr>
          <p:cNvPr id="4" name="Slide Image Placeholder 3"/>
          <p:cNvSpPr>
            <a:spLocks noGrp="1" noRot="1" noChangeAspect="1"/>
          </p:cNvSpPr>
          <p:nvPr>
            <p:ph type="sldImg" idx="2"/>
          </p:nvPr>
        </p:nvSpPr>
        <p:spPr>
          <a:xfrm>
            <a:off x="3287713" y="515938"/>
            <a:ext cx="3444875" cy="2584450"/>
          </a:xfrm>
          <a:prstGeom prst="rect">
            <a:avLst/>
          </a:prstGeom>
          <a:noFill/>
          <a:ln w="12700">
            <a:solidFill>
              <a:prstClr val="black"/>
            </a:solidFill>
          </a:ln>
        </p:spPr>
        <p:txBody>
          <a:bodyPr vert="horz" lIns="95601" tIns="47800" rIns="95601" bIns="47800" rtlCol="0" anchor="ctr"/>
          <a:lstStyle/>
          <a:p>
            <a:endParaRPr lang="en-US"/>
          </a:p>
        </p:txBody>
      </p:sp>
      <p:sp>
        <p:nvSpPr>
          <p:cNvPr id="5" name="Notes Placeholder 4"/>
          <p:cNvSpPr>
            <a:spLocks noGrp="1"/>
          </p:cNvSpPr>
          <p:nvPr>
            <p:ph type="body" sz="quarter" idx="3"/>
          </p:nvPr>
        </p:nvSpPr>
        <p:spPr>
          <a:xfrm>
            <a:off x="1002544" y="3271878"/>
            <a:ext cx="8015214" cy="3099673"/>
          </a:xfrm>
          <a:prstGeom prst="rect">
            <a:avLst/>
          </a:prstGeom>
        </p:spPr>
        <p:txBody>
          <a:bodyPr vert="horz" lIns="95601" tIns="47800" rIns="95601" bIns="4780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542161"/>
            <a:ext cx="4341504" cy="344408"/>
          </a:xfrm>
          <a:prstGeom prst="rect">
            <a:avLst/>
          </a:prstGeom>
        </p:spPr>
        <p:txBody>
          <a:bodyPr vert="horz" lIns="95601" tIns="47800" rIns="95601" bIns="47800" rtlCol="0" anchor="b"/>
          <a:lstStyle>
            <a:lvl1pPr algn="l">
              <a:defRPr sz="1300"/>
            </a:lvl1pPr>
          </a:lstStyle>
          <a:p>
            <a:endParaRPr lang="en-US"/>
          </a:p>
        </p:txBody>
      </p:sp>
      <p:sp>
        <p:nvSpPr>
          <p:cNvPr id="7" name="Slide Number Placeholder 6"/>
          <p:cNvSpPr>
            <a:spLocks noGrp="1"/>
          </p:cNvSpPr>
          <p:nvPr>
            <p:ph type="sldNum" sz="quarter" idx="5"/>
          </p:nvPr>
        </p:nvSpPr>
        <p:spPr>
          <a:xfrm>
            <a:off x="5675381" y="6542161"/>
            <a:ext cx="4343211" cy="344408"/>
          </a:xfrm>
          <a:prstGeom prst="rect">
            <a:avLst/>
          </a:prstGeom>
        </p:spPr>
        <p:txBody>
          <a:bodyPr vert="horz" lIns="95601" tIns="47800" rIns="95601" bIns="47800" rtlCol="0" anchor="b"/>
          <a:lstStyle>
            <a:lvl1pPr algn="r">
              <a:defRPr sz="1300"/>
            </a:lvl1pPr>
          </a:lstStyle>
          <a:p>
            <a:fld id="{18D0C8BF-1669-4FE5-941B-D5547516B741}" type="slidenum">
              <a:rPr lang="en-US" smtClean="0"/>
              <a:pPr/>
              <a:t>‹#›</a:t>
            </a:fld>
            <a:endParaRPr lang="en-US"/>
          </a:p>
        </p:txBody>
      </p:sp>
    </p:spTree>
    <p:extLst>
      <p:ext uri="{BB962C8B-B14F-4D97-AF65-F5344CB8AC3E}">
        <p14:creationId xmlns:p14="http://schemas.microsoft.com/office/powerpoint/2010/main" val="140801637"/>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C504236-86A2-4844-8CE2-D31FECE786C5}" type="datetime1">
              <a:rPr lang="en-US" smtClean="0"/>
              <a:pPr/>
              <a:t>7/26/2021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B2EC07-15AB-4B2C-BB3B-20D0FF8AEE53}"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BF6958B-B8D0-4684-97F2-82191F52520D}" type="datetime1">
              <a:rPr lang="en-US" smtClean="0"/>
              <a:pPr/>
              <a:t>7/26/2021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B2EC07-15AB-4B2C-BB3B-20D0FF8AEE5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DF0ED11-DBE8-4A22-8338-F8CDCDEFE4DC}" type="datetime1">
              <a:rPr lang="en-US" smtClean="0"/>
              <a:pPr/>
              <a:t>7/26/2021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B2EC07-15AB-4B2C-BB3B-20D0FF8AEE5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DB5CD1-3198-4F5F-B11B-6804413C51CD}" type="datetime1">
              <a:rPr lang="en-US" smtClean="0"/>
              <a:pPr/>
              <a:t>7/26/2021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B2EC07-15AB-4B2C-BB3B-20D0FF8AEE5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58A312F-D8DE-4770-8A69-7538E7F8664C}" type="datetime1">
              <a:rPr lang="en-US" smtClean="0"/>
              <a:pPr/>
              <a:t>7/26/2021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B2EC07-15AB-4B2C-BB3B-20D0FF8AEE53}"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F2D9B2A-DECF-477F-8C6B-283D61D4F251}" type="datetime1">
              <a:rPr lang="en-US" smtClean="0"/>
              <a:pPr/>
              <a:t>7/26/2021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B2EC07-15AB-4B2C-BB3B-20D0FF8AEE5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F26350C-8002-4945-97E3-043360A5AB96}" type="datetime1">
              <a:rPr lang="en-US" smtClean="0"/>
              <a:pPr/>
              <a:t>7/26/2021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8B2EC07-15AB-4B2C-BB3B-20D0FF8AEE5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5136608-BED1-4EB2-9A92-5FF43C02812B}" type="datetime1">
              <a:rPr lang="en-US" smtClean="0"/>
              <a:pPr/>
              <a:t>7/26/2021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8B2EC07-15AB-4B2C-BB3B-20D0FF8AEE5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E255C2-9EB8-41D7-9331-228693CA0A89}" type="datetime1">
              <a:rPr lang="en-US" smtClean="0"/>
              <a:pPr/>
              <a:t>7/26/2021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8B2EC07-15AB-4B2C-BB3B-20D0FF8AEE5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9600B9D-F4A3-4C28-A421-9FEF16DBD7E7}" type="datetime1">
              <a:rPr lang="en-US" smtClean="0"/>
              <a:pPr/>
              <a:t>7/26/2021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B2EC07-15AB-4B2C-BB3B-20D0FF8AEE5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E7E3BA5-D0F7-4835-9273-59760CEA70BF}" type="datetime1">
              <a:rPr lang="en-US" smtClean="0"/>
              <a:pPr/>
              <a:t>7/26/2021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B2EC07-15AB-4B2C-BB3B-20D0FF8AEE5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lumMod val="75000"/>
            <a:alpha val="71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1C342B8-71FB-46DC-AAC5-FC5062F5DAA2}" type="datetime1">
              <a:rPr lang="en-US" smtClean="0"/>
              <a:pPr/>
              <a:t>7/26/2021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B2EC07-15AB-4B2C-BB3B-20D0FF8AEE5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0.wmf"/></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10.wmf"/></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11.png"/><Relationship Id="rId4" Type="http://schemas.openxmlformats.org/officeDocument/2006/relationships/image" Target="../media/image10.wmf"/></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10.w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image" Target="../media/image14.png"/><Relationship Id="rId4" Type="http://schemas.openxmlformats.org/officeDocument/2006/relationships/image" Target="../media/image13.wmf"/></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image" Target="../media/image13.wmf"/></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7.vml"/><Relationship Id="rId5" Type="http://schemas.openxmlformats.org/officeDocument/2006/relationships/image" Target="../media/image15.png"/><Relationship Id="rId4" Type="http://schemas.openxmlformats.org/officeDocument/2006/relationships/image" Target="../media/image13.wmf"/></Relationships>
</file>

<file path=ppt/slides/_rels/slide2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a:off x="4419600" y="782990"/>
            <a:ext cx="4267200" cy="158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4419600" y="3200400"/>
            <a:ext cx="4267200" cy="158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4343400" y="914400"/>
            <a:ext cx="4572000" cy="1384995"/>
          </a:xfrm>
          <a:prstGeom prst="rect">
            <a:avLst/>
          </a:prstGeom>
          <a:noFill/>
        </p:spPr>
        <p:txBody>
          <a:bodyPr wrap="square" rtlCol="0">
            <a:spAutoFit/>
          </a:bodyPr>
          <a:lstStyle/>
          <a:p>
            <a:r>
              <a:rPr lang="id-ID" sz="2800" dirty="0" smtClean="0">
                <a:solidFill>
                  <a:schemeClr val="accent2">
                    <a:lumMod val="75000"/>
                  </a:schemeClr>
                </a:solidFill>
                <a:latin typeface="Adobe Gothic Std B" pitchFamily="34" charset="-128"/>
                <a:ea typeface="Adobe Gothic Std B" pitchFamily="34" charset="-128"/>
              </a:rPr>
              <a:t>PEMBELAJARAN SENI RUPA </a:t>
            </a:r>
          </a:p>
          <a:p>
            <a:r>
              <a:rPr lang="id-ID" sz="2800" dirty="0" smtClean="0">
                <a:solidFill>
                  <a:schemeClr val="accent2">
                    <a:lumMod val="75000"/>
                  </a:schemeClr>
                </a:solidFill>
                <a:latin typeface="Adobe Gothic Std B" pitchFamily="34" charset="-128"/>
                <a:ea typeface="Adobe Gothic Std B" pitchFamily="34" charset="-128"/>
              </a:rPr>
              <a:t>SMP Kelas VII</a:t>
            </a:r>
            <a:endParaRPr lang="id-ID" sz="2800" dirty="0">
              <a:solidFill>
                <a:schemeClr val="accent2">
                  <a:lumMod val="75000"/>
                </a:schemeClr>
              </a:solidFill>
              <a:latin typeface="Adobe Gothic Std B" pitchFamily="34" charset="-128"/>
              <a:ea typeface="Adobe Gothic Std B" pitchFamily="34" charset="-128"/>
            </a:endParaRPr>
          </a:p>
        </p:txBody>
      </p:sp>
      <p:sp>
        <p:nvSpPr>
          <p:cNvPr id="17" name="TextBox 16"/>
          <p:cNvSpPr txBox="1"/>
          <p:nvPr/>
        </p:nvSpPr>
        <p:spPr>
          <a:xfrm>
            <a:off x="4343400" y="2209801"/>
            <a:ext cx="4114800" cy="954107"/>
          </a:xfrm>
          <a:prstGeom prst="rect">
            <a:avLst/>
          </a:prstGeom>
          <a:noFill/>
        </p:spPr>
        <p:txBody>
          <a:bodyPr wrap="square" rtlCol="0">
            <a:spAutoFit/>
          </a:bodyPr>
          <a:lstStyle/>
          <a:p>
            <a:r>
              <a:rPr lang="id-ID" sz="1600" dirty="0" smtClean="0"/>
              <a:t>Materi </a:t>
            </a:r>
            <a:r>
              <a:rPr lang="en-US" sz="1600" dirty="0" smtClean="0"/>
              <a:t> </a:t>
            </a:r>
            <a:r>
              <a:rPr lang="id-ID" sz="1600" dirty="0" smtClean="0"/>
              <a:t>lanjutan</a:t>
            </a:r>
          </a:p>
          <a:p>
            <a:r>
              <a:rPr lang="id-ID" sz="2000" b="1" dirty="0" smtClean="0"/>
              <a:t>Menggambar Flora, Fauna, dan</a:t>
            </a:r>
          </a:p>
          <a:p>
            <a:r>
              <a:rPr lang="id-ID" sz="2000" b="1" dirty="0" smtClean="0"/>
              <a:t>Alam Benda</a:t>
            </a:r>
            <a:endParaRPr lang="en-US" sz="2000" dirty="0"/>
          </a:p>
        </p:txBody>
      </p:sp>
      <p:sp>
        <p:nvSpPr>
          <p:cNvPr id="18" name="TextBox 17"/>
          <p:cNvSpPr txBox="1"/>
          <p:nvPr/>
        </p:nvSpPr>
        <p:spPr>
          <a:xfrm>
            <a:off x="4343400" y="4105870"/>
            <a:ext cx="2246449" cy="646331"/>
          </a:xfrm>
          <a:prstGeom prst="rect">
            <a:avLst/>
          </a:prstGeom>
          <a:noFill/>
        </p:spPr>
        <p:txBody>
          <a:bodyPr wrap="none" rtlCol="0">
            <a:spAutoFit/>
          </a:bodyPr>
          <a:lstStyle/>
          <a:p>
            <a:r>
              <a:rPr lang="id-ID" dirty="0" smtClean="0">
                <a:solidFill>
                  <a:schemeClr val="accent6">
                    <a:lumMod val="75000"/>
                  </a:schemeClr>
                </a:solidFill>
              </a:rPr>
              <a:t>Oleh:</a:t>
            </a:r>
          </a:p>
          <a:p>
            <a:r>
              <a:rPr lang="id-ID" dirty="0" smtClean="0">
                <a:solidFill>
                  <a:schemeClr val="accent6">
                    <a:lumMod val="75000"/>
                  </a:schemeClr>
                </a:solidFill>
              </a:rPr>
              <a:t>Haris M., S. Pd. M. Pd.</a:t>
            </a:r>
          </a:p>
        </p:txBody>
      </p:sp>
      <p:pic>
        <p:nvPicPr>
          <p:cNvPr id="8" name="Picture 7" descr="Lukis Pasir Animasi"/>
          <p:cNvPicPr/>
          <p:nvPr/>
        </p:nvPicPr>
        <p:blipFill>
          <a:blip r:embed="rId3"/>
          <a:srcRect/>
          <a:stretch>
            <a:fillRect/>
          </a:stretch>
        </p:blipFill>
        <p:spPr bwMode="auto">
          <a:xfrm>
            <a:off x="228600" y="838200"/>
            <a:ext cx="3962400" cy="49530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30" name="Rectangle 6"/>
          <p:cNvSpPr>
            <a:spLocks noChangeArrowheads="1"/>
          </p:cNvSpPr>
          <p:nvPr/>
        </p:nvSpPr>
        <p:spPr bwMode="auto">
          <a:xfrm>
            <a:off x="0" y="9144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Calibri" pitchFamily="34" charset="0"/>
              <a:ea typeface="Times New Roman" pitchFamily="18" charset="0"/>
              <a:cs typeface="Times New Roman" pitchFamily="18"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Calibri" pitchFamily="34" charset="0"/>
                <a:ea typeface="Times New Roman" pitchFamily="18" charset="0"/>
                <a:cs typeface="Times New Roman" pitchFamily="18"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TextBox 7"/>
          <p:cNvSpPr txBox="1"/>
          <p:nvPr/>
        </p:nvSpPr>
        <p:spPr>
          <a:xfrm>
            <a:off x="1143000" y="4419599"/>
            <a:ext cx="7740801" cy="1754326"/>
          </a:xfrm>
          <a:prstGeom prst="rect">
            <a:avLst/>
          </a:prstGeom>
          <a:noFill/>
        </p:spPr>
        <p:txBody>
          <a:bodyPr wrap="square" rtlCol="0">
            <a:spAutoFit/>
          </a:bodyPr>
          <a:lstStyle/>
          <a:p>
            <a:r>
              <a:rPr lang="id-ID" b="1" dirty="0" smtClean="0"/>
              <a:t>      1. Gambar                 2. Gambar </a:t>
            </a:r>
          </a:p>
          <a:p>
            <a:r>
              <a:rPr lang="id-ID" b="1" dirty="0" smtClean="0"/>
              <a:t>           pola bentuk              kelopak bunga</a:t>
            </a:r>
          </a:p>
          <a:p>
            <a:r>
              <a:rPr lang="id-ID" b="1" dirty="0" smtClean="0"/>
              <a:t>           lingkaran untuk       sesuaikan dengan </a:t>
            </a:r>
          </a:p>
          <a:p>
            <a:r>
              <a:rPr lang="id-ID" b="1" dirty="0" smtClean="0"/>
              <a:t>            pola bunga               bentuk aslinya.</a:t>
            </a:r>
          </a:p>
          <a:p>
            <a:endParaRPr lang="id-ID" dirty="0" smtClean="0"/>
          </a:p>
          <a:p>
            <a:r>
              <a:rPr lang="id-ID" dirty="0" smtClean="0"/>
              <a:t>.</a:t>
            </a:r>
            <a:endParaRPr lang="en-US" dirty="0"/>
          </a:p>
        </p:txBody>
      </p:sp>
      <p:sp>
        <p:nvSpPr>
          <p:cNvPr id="11" name="Rectangle 10"/>
          <p:cNvSpPr/>
          <p:nvPr/>
        </p:nvSpPr>
        <p:spPr>
          <a:xfrm>
            <a:off x="1981200" y="1219200"/>
            <a:ext cx="5105400" cy="1077218"/>
          </a:xfrm>
          <a:prstGeom prst="rect">
            <a:avLst/>
          </a:prstGeom>
        </p:spPr>
        <p:txBody>
          <a:bodyPr wrap="square">
            <a:spAutoFit/>
          </a:bodyPr>
          <a:lstStyle/>
          <a:p>
            <a:pPr lvl="0" indent="450850" algn="ctr" eaLnBrk="0" fontAlgn="base" hangingPunct="0">
              <a:spcBef>
                <a:spcPct val="0"/>
              </a:spcBef>
              <a:spcAft>
                <a:spcPct val="0"/>
              </a:spcAft>
              <a:tabLst>
                <a:tab pos="180975" algn="l"/>
              </a:tabLst>
            </a:pPr>
            <a:endParaRPr lang="en-US" sz="2000" b="1" dirty="0" smtClean="0">
              <a:ea typeface="Calibri" pitchFamily="34" charset="0"/>
              <a:cs typeface="Times New Roman" pitchFamily="18" charset="0"/>
            </a:endParaRPr>
          </a:p>
          <a:p>
            <a:pPr lvl="0" indent="450850" algn="ctr" eaLnBrk="0" fontAlgn="base" hangingPunct="0">
              <a:spcBef>
                <a:spcPct val="0"/>
              </a:spcBef>
              <a:spcAft>
                <a:spcPct val="0"/>
              </a:spcAft>
              <a:tabLst>
                <a:tab pos="180975" algn="l"/>
              </a:tabLst>
            </a:pPr>
            <a:endParaRPr lang="en-US" sz="2400" b="1" dirty="0" smtClean="0">
              <a:ea typeface="Calibri" pitchFamily="34" charset="0"/>
              <a:cs typeface="Times New Roman" pitchFamily="18" charset="0"/>
            </a:endParaRPr>
          </a:p>
          <a:p>
            <a:pPr lvl="0" indent="450850" algn="ctr" eaLnBrk="0" fontAlgn="base" hangingPunct="0">
              <a:spcBef>
                <a:spcPct val="0"/>
              </a:spcBef>
              <a:spcAft>
                <a:spcPct val="0"/>
              </a:spcAft>
              <a:tabLst>
                <a:tab pos="180975" algn="l"/>
              </a:tabLst>
            </a:pPr>
            <a:endParaRPr lang="en-US" sz="2000" b="1" dirty="0" smtClean="0">
              <a:cs typeface="Arial" pitchFamily="34" charset="0"/>
            </a:endParaRPr>
          </a:p>
        </p:txBody>
      </p:sp>
      <p:sp>
        <p:nvSpPr>
          <p:cNvPr id="13" name="TextBox 12"/>
          <p:cNvSpPr txBox="1"/>
          <p:nvPr/>
        </p:nvSpPr>
        <p:spPr>
          <a:xfrm>
            <a:off x="1066800" y="1981200"/>
            <a:ext cx="7086600" cy="584775"/>
          </a:xfrm>
          <a:prstGeom prst="rect">
            <a:avLst/>
          </a:prstGeom>
          <a:noFill/>
        </p:spPr>
        <p:txBody>
          <a:bodyPr wrap="square" rtlCol="0">
            <a:spAutoFit/>
          </a:bodyPr>
          <a:lstStyle/>
          <a:p>
            <a:pPr algn="ctr"/>
            <a:endParaRPr lang="id-ID" sz="3200" dirty="0"/>
          </a:p>
        </p:txBody>
      </p:sp>
      <p:sp>
        <p:nvSpPr>
          <p:cNvPr id="12" name="TextBox 11"/>
          <p:cNvSpPr txBox="1"/>
          <p:nvPr/>
        </p:nvSpPr>
        <p:spPr>
          <a:xfrm>
            <a:off x="6019801" y="4570988"/>
            <a:ext cx="2362200" cy="923330"/>
          </a:xfrm>
          <a:prstGeom prst="rect">
            <a:avLst/>
          </a:prstGeom>
          <a:noFill/>
        </p:spPr>
        <p:txBody>
          <a:bodyPr wrap="square" rtlCol="0">
            <a:spAutoFit/>
          </a:bodyPr>
          <a:lstStyle/>
          <a:p>
            <a:r>
              <a:rPr lang="id-ID" b="1" dirty="0" smtClean="0"/>
              <a:t>3. Berilah warna</a:t>
            </a:r>
          </a:p>
          <a:p>
            <a:r>
              <a:rPr lang="id-ID" b="1" dirty="0" smtClean="0"/>
              <a:t>    pada hasil gambar</a:t>
            </a:r>
          </a:p>
          <a:p>
            <a:r>
              <a:rPr lang="id-ID" b="1" dirty="0" smtClean="0"/>
              <a:t>.    bunga.</a:t>
            </a:r>
            <a:endParaRPr lang="en-US" b="1" dirty="0">
              <a:latin typeface="Square721 Ex BT" pitchFamily="34" charset="0"/>
            </a:endParaRPr>
          </a:p>
        </p:txBody>
      </p:sp>
      <p:pic>
        <p:nvPicPr>
          <p:cNvPr id="32769" name="Picture 1"/>
          <p:cNvPicPr>
            <a:picLocks noChangeAspect="1" noChangeArrowheads="1"/>
          </p:cNvPicPr>
          <p:nvPr/>
        </p:nvPicPr>
        <p:blipFill>
          <a:blip r:embed="rId2"/>
          <a:srcRect/>
          <a:stretch>
            <a:fillRect/>
          </a:stretch>
        </p:blipFill>
        <p:spPr bwMode="auto">
          <a:xfrm>
            <a:off x="1371600" y="1524000"/>
            <a:ext cx="4209841" cy="2776538"/>
          </a:xfrm>
          <a:prstGeom prst="rect">
            <a:avLst/>
          </a:prstGeom>
          <a:noFill/>
          <a:ln w="9525">
            <a:noFill/>
            <a:miter lim="800000"/>
            <a:headEnd/>
            <a:tailEnd/>
          </a:ln>
          <a:effectLst/>
        </p:spPr>
      </p:pic>
      <p:pic>
        <p:nvPicPr>
          <p:cNvPr id="32770" name="Picture 2"/>
          <p:cNvPicPr>
            <a:picLocks noChangeAspect="1" noChangeArrowheads="1"/>
          </p:cNvPicPr>
          <p:nvPr/>
        </p:nvPicPr>
        <p:blipFill>
          <a:blip r:embed="rId3"/>
          <a:srcRect/>
          <a:stretch>
            <a:fillRect/>
          </a:stretch>
        </p:blipFill>
        <p:spPr bwMode="auto">
          <a:xfrm>
            <a:off x="5715000" y="1524001"/>
            <a:ext cx="2286000" cy="2743200"/>
          </a:xfrm>
          <a:prstGeom prst="rect">
            <a:avLst/>
          </a:prstGeom>
          <a:noFill/>
          <a:ln w="9525">
            <a:noFill/>
            <a:miter lim="800000"/>
            <a:headEnd/>
            <a:tailEnd/>
          </a:ln>
          <a:effectLst/>
        </p:spPr>
      </p:pic>
    </p:spTree>
  </p:cSld>
  <p:clrMapOvr>
    <a:masterClrMapping/>
  </p:clrMapOvr>
  <p:transition>
    <p:circl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30" name="Rectangle 6"/>
          <p:cNvSpPr>
            <a:spLocks noChangeArrowheads="1"/>
          </p:cNvSpPr>
          <p:nvPr/>
        </p:nvSpPr>
        <p:spPr bwMode="auto">
          <a:xfrm>
            <a:off x="0" y="9144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Calibri" pitchFamily="34" charset="0"/>
              <a:ea typeface="Times New Roman" pitchFamily="18" charset="0"/>
              <a:cs typeface="Times New Roman" pitchFamily="18"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Calibri" pitchFamily="34" charset="0"/>
                <a:ea typeface="Times New Roman" pitchFamily="18" charset="0"/>
                <a:cs typeface="Times New Roman" pitchFamily="18"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TextBox 7"/>
          <p:cNvSpPr txBox="1"/>
          <p:nvPr/>
        </p:nvSpPr>
        <p:spPr>
          <a:xfrm>
            <a:off x="3429000" y="228601"/>
            <a:ext cx="5454801" cy="523220"/>
          </a:xfrm>
          <a:prstGeom prst="rect">
            <a:avLst/>
          </a:prstGeom>
          <a:noFill/>
        </p:spPr>
        <p:txBody>
          <a:bodyPr wrap="square" rtlCol="0">
            <a:spAutoFit/>
          </a:bodyPr>
          <a:lstStyle/>
          <a:p>
            <a:pPr lvl="0" algn="r"/>
            <a:r>
              <a:rPr lang="id-ID" sz="2800" dirty="0" smtClean="0"/>
              <a:t>b. Teknik Menggambar Fauna</a:t>
            </a:r>
            <a:endParaRPr lang="en-US" sz="2800" dirty="0"/>
          </a:p>
        </p:txBody>
      </p:sp>
      <p:sp>
        <p:nvSpPr>
          <p:cNvPr id="10" name="Freeform 9"/>
          <p:cNvSpPr/>
          <p:nvPr/>
        </p:nvSpPr>
        <p:spPr>
          <a:xfrm>
            <a:off x="0" y="762000"/>
            <a:ext cx="9448800" cy="6096000"/>
          </a:xfrm>
          <a:custGeom>
            <a:avLst/>
            <a:gdLst>
              <a:gd name="connsiteX0" fmla="*/ -625049 w 5715000"/>
              <a:gd name="connsiteY0" fmla="*/ 3787817 h 4800600"/>
              <a:gd name="connsiteX1" fmla="*/ 89469 w 5715000"/>
              <a:gd name="connsiteY1" fmla="*/ 2996233 h 4800600"/>
              <a:gd name="connsiteX2" fmla="*/ 2144677 w 5715000"/>
              <a:gd name="connsiteY2" fmla="*/ 75883 h 4800600"/>
              <a:gd name="connsiteX3" fmla="*/ 5433869 w 5715000"/>
              <a:gd name="connsiteY3" fmla="*/ 1362081 h 4800600"/>
              <a:gd name="connsiteX4" fmla="*/ 3975610 w 5715000"/>
              <a:gd name="connsiteY4" fmla="*/ 4609219 h 4800600"/>
              <a:gd name="connsiteX5" fmla="*/ 556786 w 5715000"/>
              <a:gd name="connsiteY5" fmla="*/ 3823850 h 4800600"/>
              <a:gd name="connsiteX6" fmla="*/ -625049 w 5715000"/>
              <a:gd name="connsiteY6" fmla="*/ 3787817 h 4800600"/>
              <a:gd name="connsiteX0" fmla="*/ 0 w 6763484"/>
              <a:gd name="connsiteY0" fmla="*/ 3997855 h 5254487"/>
              <a:gd name="connsiteX1" fmla="*/ 714518 w 6763484"/>
              <a:gd name="connsiteY1" fmla="*/ 3206271 h 5254487"/>
              <a:gd name="connsiteX2" fmla="*/ 2769726 w 6763484"/>
              <a:gd name="connsiteY2" fmla="*/ 285921 h 5254487"/>
              <a:gd name="connsiteX3" fmla="*/ 6058918 w 6763484"/>
              <a:gd name="connsiteY3" fmla="*/ 1572119 h 5254487"/>
              <a:gd name="connsiteX4" fmla="*/ 4600659 w 6763484"/>
              <a:gd name="connsiteY4" fmla="*/ 4819257 h 5254487"/>
              <a:gd name="connsiteX5" fmla="*/ 1181835 w 6763484"/>
              <a:gd name="connsiteY5" fmla="*/ 4033888 h 5254487"/>
              <a:gd name="connsiteX6" fmla="*/ 777449 w 6763484"/>
              <a:gd name="connsiteY6" fmla="*/ 3562838 h 5254487"/>
              <a:gd name="connsiteX7" fmla="*/ 0 w 6763484"/>
              <a:gd name="connsiteY7" fmla="*/ 3997855 h 5254487"/>
              <a:gd name="connsiteX0" fmla="*/ 0 w 6763484"/>
              <a:gd name="connsiteY0" fmla="*/ 3997855 h 5254487"/>
              <a:gd name="connsiteX1" fmla="*/ 714518 w 6763484"/>
              <a:gd name="connsiteY1" fmla="*/ 3206271 h 5254487"/>
              <a:gd name="connsiteX2" fmla="*/ 2769726 w 6763484"/>
              <a:gd name="connsiteY2" fmla="*/ 285921 h 5254487"/>
              <a:gd name="connsiteX3" fmla="*/ 6058918 w 6763484"/>
              <a:gd name="connsiteY3" fmla="*/ 1572119 h 5254487"/>
              <a:gd name="connsiteX4" fmla="*/ 4600659 w 6763484"/>
              <a:gd name="connsiteY4" fmla="*/ 4819257 h 5254487"/>
              <a:gd name="connsiteX5" fmla="*/ 1181835 w 6763484"/>
              <a:gd name="connsiteY5" fmla="*/ 4033888 h 5254487"/>
              <a:gd name="connsiteX6" fmla="*/ 777449 w 6763484"/>
              <a:gd name="connsiteY6" fmla="*/ 3562838 h 5254487"/>
              <a:gd name="connsiteX7" fmla="*/ 0 w 6763484"/>
              <a:gd name="connsiteY7" fmla="*/ 3997855 h 5254487"/>
              <a:gd name="connsiteX0" fmla="*/ 0 w 6763484"/>
              <a:gd name="connsiteY0" fmla="*/ 3997855 h 5254487"/>
              <a:gd name="connsiteX1" fmla="*/ 714518 w 6763484"/>
              <a:gd name="connsiteY1" fmla="*/ 3206271 h 5254487"/>
              <a:gd name="connsiteX2" fmla="*/ 2769726 w 6763484"/>
              <a:gd name="connsiteY2" fmla="*/ 285921 h 5254487"/>
              <a:gd name="connsiteX3" fmla="*/ 6058918 w 6763484"/>
              <a:gd name="connsiteY3" fmla="*/ 1572119 h 5254487"/>
              <a:gd name="connsiteX4" fmla="*/ 4600659 w 6763484"/>
              <a:gd name="connsiteY4" fmla="*/ 4819257 h 5254487"/>
              <a:gd name="connsiteX5" fmla="*/ 1181835 w 6763484"/>
              <a:gd name="connsiteY5" fmla="*/ 4033888 h 5254487"/>
              <a:gd name="connsiteX6" fmla="*/ 777449 w 6763484"/>
              <a:gd name="connsiteY6" fmla="*/ 3486638 h 5254487"/>
              <a:gd name="connsiteX7" fmla="*/ 0 w 6763484"/>
              <a:gd name="connsiteY7" fmla="*/ 3997855 h 5254487"/>
              <a:gd name="connsiteX0" fmla="*/ 0 w 6763484"/>
              <a:gd name="connsiteY0" fmla="*/ 3997855 h 5254487"/>
              <a:gd name="connsiteX1" fmla="*/ 714518 w 6763484"/>
              <a:gd name="connsiteY1" fmla="*/ 3206271 h 5254487"/>
              <a:gd name="connsiteX2" fmla="*/ 2769726 w 6763484"/>
              <a:gd name="connsiteY2" fmla="*/ 285921 h 5254487"/>
              <a:gd name="connsiteX3" fmla="*/ 6058918 w 6763484"/>
              <a:gd name="connsiteY3" fmla="*/ 1572119 h 5254487"/>
              <a:gd name="connsiteX4" fmla="*/ 4600659 w 6763484"/>
              <a:gd name="connsiteY4" fmla="*/ 4819257 h 5254487"/>
              <a:gd name="connsiteX5" fmla="*/ 1181835 w 6763484"/>
              <a:gd name="connsiteY5" fmla="*/ 4033888 h 5254487"/>
              <a:gd name="connsiteX6" fmla="*/ 777449 w 6763484"/>
              <a:gd name="connsiteY6" fmla="*/ 3486638 h 5254487"/>
              <a:gd name="connsiteX7" fmla="*/ 0 w 6763484"/>
              <a:gd name="connsiteY7" fmla="*/ 3997855 h 5254487"/>
              <a:gd name="connsiteX0" fmla="*/ 0 w 6763484"/>
              <a:gd name="connsiteY0" fmla="*/ 3997855 h 5254487"/>
              <a:gd name="connsiteX1" fmla="*/ 714518 w 6763484"/>
              <a:gd name="connsiteY1" fmla="*/ 3206271 h 5254487"/>
              <a:gd name="connsiteX2" fmla="*/ 2769726 w 6763484"/>
              <a:gd name="connsiteY2" fmla="*/ 285921 h 5254487"/>
              <a:gd name="connsiteX3" fmla="*/ 6058918 w 6763484"/>
              <a:gd name="connsiteY3" fmla="*/ 1572119 h 5254487"/>
              <a:gd name="connsiteX4" fmla="*/ 4600659 w 6763484"/>
              <a:gd name="connsiteY4" fmla="*/ 4819257 h 5254487"/>
              <a:gd name="connsiteX5" fmla="*/ 1181835 w 6763484"/>
              <a:gd name="connsiteY5" fmla="*/ 4033888 h 5254487"/>
              <a:gd name="connsiteX6" fmla="*/ 777449 w 6763484"/>
              <a:gd name="connsiteY6" fmla="*/ 3486638 h 5254487"/>
              <a:gd name="connsiteX7" fmla="*/ 0 w 6763484"/>
              <a:gd name="connsiteY7" fmla="*/ 3997855 h 5254487"/>
              <a:gd name="connsiteX0" fmla="*/ 0 w 6564558"/>
              <a:gd name="connsiteY0" fmla="*/ 3784835 h 5254487"/>
              <a:gd name="connsiteX1" fmla="*/ 515592 w 6564558"/>
              <a:gd name="connsiteY1" fmla="*/ 3206271 h 5254487"/>
              <a:gd name="connsiteX2" fmla="*/ 2570800 w 6564558"/>
              <a:gd name="connsiteY2" fmla="*/ 285921 h 5254487"/>
              <a:gd name="connsiteX3" fmla="*/ 5859992 w 6564558"/>
              <a:gd name="connsiteY3" fmla="*/ 1572119 h 5254487"/>
              <a:gd name="connsiteX4" fmla="*/ 4401733 w 6564558"/>
              <a:gd name="connsiteY4" fmla="*/ 4819257 h 5254487"/>
              <a:gd name="connsiteX5" fmla="*/ 982909 w 6564558"/>
              <a:gd name="connsiteY5" fmla="*/ 4033888 h 5254487"/>
              <a:gd name="connsiteX6" fmla="*/ 578523 w 6564558"/>
              <a:gd name="connsiteY6" fmla="*/ 3486638 h 5254487"/>
              <a:gd name="connsiteX7" fmla="*/ 0 w 6564558"/>
              <a:gd name="connsiteY7" fmla="*/ 3784835 h 5254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564558" h="5254487">
                <a:moveTo>
                  <a:pt x="0" y="3784835"/>
                </a:moveTo>
                <a:lnTo>
                  <a:pt x="515592" y="3206271"/>
                </a:lnTo>
                <a:cubicBezTo>
                  <a:pt x="124115" y="1923237"/>
                  <a:pt x="1043857" y="616328"/>
                  <a:pt x="2570800" y="285921"/>
                </a:cubicBezTo>
                <a:cubicBezTo>
                  <a:pt x="3892154" y="0"/>
                  <a:pt x="5269799" y="538711"/>
                  <a:pt x="5859992" y="1572119"/>
                </a:cubicBezTo>
                <a:cubicBezTo>
                  <a:pt x="6564558" y="2805790"/>
                  <a:pt x="5900770" y="4283860"/>
                  <a:pt x="4401733" y="4819257"/>
                </a:cubicBezTo>
                <a:cubicBezTo>
                  <a:pt x="3183148" y="5254487"/>
                  <a:pt x="1768233" y="4929454"/>
                  <a:pt x="982909" y="4033888"/>
                </a:cubicBezTo>
                <a:cubicBezTo>
                  <a:pt x="778264" y="3813371"/>
                  <a:pt x="719668" y="3732555"/>
                  <a:pt x="578523" y="3486638"/>
                </a:cubicBezTo>
                <a:lnTo>
                  <a:pt x="0" y="3784835"/>
                </a:lnTo>
                <a:close/>
              </a:path>
            </a:pathLst>
          </a:custGeom>
          <a:solidFill>
            <a:schemeClr val="bg2">
              <a:alpha val="30000"/>
            </a:schemeClr>
          </a:solidFill>
          <a:ln w="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r>
              <a:rPr lang="en-US" sz="1400" dirty="0" smtClean="0">
                <a:solidFill>
                  <a:schemeClr val="tx1"/>
                </a:solidFill>
              </a:rPr>
              <a:t>.</a:t>
            </a:r>
            <a:endParaRPr lang="en-US" sz="1400" dirty="0">
              <a:solidFill>
                <a:schemeClr val="tx1"/>
              </a:solidFill>
            </a:endParaRPr>
          </a:p>
        </p:txBody>
      </p:sp>
      <p:sp>
        <p:nvSpPr>
          <p:cNvPr id="11" name="Rectangle 10"/>
          <p:cNvSpPr/>
          <p:nvPr/>
        </p:nvSpPr>
        <p:spPr>
          <a:xfrm>
            <a:off x="1981200" y="1219200"/>
            <a:ext cx="5105400" cy="1077218"/>
          </a:xfrm>
          <a:prstGeom prst="rect">
            <a:avLst/>
          </a:prstGeom>
        </p:spPr>
        <p:txBody>
          <a:bodyPr wrap="square">
            <a:spAutoFit/>
          </a:bodyPr>
          <a:lstStyle/>
          <a:p>
            <a:pPr lvl="0" indent="450850" algn="ctr" eaLnBrk="0" fontAlgn="base" hangingPunct="0">
              <a:spcBef>
                <a:spcPct val="0"/>
              </a:spcBef>
              <a:spcAft>
                <a:spcPct val="0"/>
              </a:spcAft>
              <a:tabLst>
                <a:tab pos="180975" algn="l"/>
              </a:tabLst>
            </a:pPr>
            <a:endParaRPr lang="en-US" sz="2000" b="1" dirty="0" smtClean="0">
              <a:ea typeface="Calibri" pitchFamily="34" charset="0"/>
              <a:cs typeface="Times New Roman" pitchFamily="18" charset="0"/>
            </a:endParaRPr>
          </a:p>
          <a:p>
            <a:pPr lvl="0" indent="450850" algn="ctr" eaLnBrk="0" fontAlgn="base" hangingPunct="0">
              <a:spcBef>
                <a:spcPct val="0"/>
              </a:spcBef>
              <a:spcAft>
                <a:spcPct val="0"/>
              </a:spcAft>
              <a:tabLst>
                <a:tab pos="180975" algn="l"/>
              </a:tabLst>
            </a:pPr>
            <a:endParaRPr lang="en-US" sz="2400" b="1" dirty="0" smtClean="0">
              <a:ea typeface="Calibri" pitchFamily="34" charset="0"/>
              <a:cs typeface="Times New Roman" pitchFamily="18" charset="0"/>
            </a:endParaRPr>
          </a:p>
          <a:p>
            <a:pPr lvl="0" indent="450850" algn="ctr" eaLnBrk="0" fontAlgn="base" hangingPunct="0">
              <a:spcBef>
                <a:spcPct val="0"/>
              </a:spcBef>
              <a:spcAft>
                <a:spcPct val="0"/>
              </a:spcAft>
              <a:tabLst>
                <a:tab pos="180975" algn="l"/>
              </a:tabLst>
            </a:pPr>
            <a:endParaRPr lang="en-US" sz="2000" b="1" dirty="0" smtClean="0">
              <a:cs typeface="Arial" pitchFamily="34" charset="0"/>
            </a:endParaRPr>
          </a:p>
        </p:txBody>
      </p:sp>
      <p:sp>
        <p:nvSpPr>
          <p:cNvPr id="13" name="TextBox 12"/>
          <p:cNvSpPr txBox="1"/>
          <p:nvPr/>
        </p:nvSpPr>
        <p:spPr>
          <a:xfrm>
            <a:off x="914400" y="1828800"/>
            <a:ext cx="7620000" cy="3970318"/>
          </a:xfrm>
          <a:prstGeom prst="rect">
            <a:avLst/>
          </a:prstGeom>
          <a:noFill/>
        </p:spPr>
        <p:txBody>
          <a:bodyPr wrap="square" rtlCol="0">
            <a:spAutoFit/>
          </a:bodyPr>
          <a:lstStyle/>
          <a:p>
            <a:pPr marL="457200" indent="-457200" algn="just"/>
            <a:r>
              <a:rPr lang="id-ID" sz="2800" dirty="0" smtClean="0"/>
              <a:t>	Fauna (hewan) memiliki jenis yang berbeda-beda. Ada hewan berkaki empat seperti sapi dan kambing.  Ada hewan berkaki dua seperti ayam dan bebek. Ada hewan yang hidup di air dan di darat. Ada juga hewan yang bersifat buas dan jinak.  Setiap hewan memiliki bentuk badan berbeda-beda. Perhatikan contoh langkah-langkah menggambar itik berikut.</a:t>
            </a:r>
          </a:p>
          <a:p>
            <a:endParaRPr lang="id-ID" sz="2800" dirty="0"/>
          </a:p>
        </p:txBody>
      </p:sp>
    </p:spTree>
  </p:cSld>
  <p:clrMapOvr>
    <a:masterClrMapping/>
  </p:clrMapOvr>
  <p:transition>
    <p:circl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762000" y="381000"/>
            <a:ext cx="6324600" cy="646331"/>
          </a:xfrm>
          <a:prstGeom prst="rect">
            <a:avLst/>
          </a:prstGeom>
          <a:noFill/>
        </p:spPr>
        <p:txBody>
          <a:bodyPr wrap="square" rtlCol="0">
            <a:spAutoFit/>
          </a:bodyPr>
          <a:lstStyle/>
          <a:p>
            <a:pPr lvl="0" algn="r" eaLnBrk="0" fontAlgn="base" hangingPunct="0">
              <a:spcBef>
                <a:spcPct val="0"/>
              </a:spcBef>
              <a:spcAft>
                <a:spcPct val="0"/>
              </a:spcAft>
              <a:tabLst>
                <a:tab pos="180975" algn="l"/>
              </a:tabLst>
            </a:pPr>
            <a:r>
              <a:rPr lang="id-ID" i="1" dirty="0" smtClean="0">
                <a:latin typeface="Aharoni" pitchFamily="2" charset="-79"/>
                <a:cs typeface="Aharoni" pitchFamily="2" charset="-79"/>
              </a:rPr>
              <a:t>Langkah-langkah menggambar itik</a:t>
            </a:r>
            <a:endParaRPr lang="id-ID" b="1" dirty="0" smtClean="0">
              <a:solidFill>
                <a:schemeClr val="bg1">
                  <a:lumMod val="50000"/>
                </a:schemeClr>
              </a:solidFill>
              <a:latin typeface="Aharoni" pitchFamily="2" charset="-79"/>
              <a:ea typeface="Calibri" pitchFamily="34" charset="0"/>
              <a:cs typeface="Aharoni" pitchFamily="2" charset="-79"/>
            </a:endParaRPr>
          </a:p>
          <a:p>
            <a:pPr algn="r"/>
            <a:endParaRPr lang="en-US" dirty="0"/>
          </a:p>
        </p:txBody>
      </p:sp>
      <p:sp>
        <p:nvSpPr>
          <p:cNvPr id="11" name="TextBox 10"/>
          <p:cNvSpPr txBox="1"/>
          <p:nvPr/>
        </p:nvSpPr>
        <p:spPr>
          <a:xfrm>
            <a:off x="1143000" y="4343400"/>
            <a:ext cx="7696200" cy="1754326"/>
          </a:xfrm>
          <a:prstGeom prst="rect">
            <a:avLst/>
          </a:prstGeom>
          <a:noFill/>
        </p:spPr>
        <p:txBody>
          <a:bodyPr wrap="square" rtlCol="0">
            <a:spAutoFit/>
          </a:bodyPr>
          <a:lstStyle/>
          <a:p>
            <a:r>
              <a:rPr lang="id-ID" dirty="0" smtClean="0"/>
              <a:t>1. Buatlah gambar bentuk                                         3. Berilah arsiran atau warna</a:t>
            </a:r>
          </a:p>
          <a:p>
            <a:r>
              <a:rPr lang="id-ID" dirty="0" smtClean="0"/>
              <a:t>      oval untuk badan. 			    pada gambar itik.</a:t>
            </a:r>
            <a:endParaRPr lang="id-ID" b="1" dirty="0" smtClean="0">
              <a:solidFill>
                <a:schemeClr val="bg1">
                  <a:lumMod val="50000"/>
                </a:schemeClr>
              </a:solidFill>
              <a:latin typeface="Square721 Ex BT" pitchFamily="34" charset="0"/>
              <a:cs typeface="Times New Roman" pitchFamily="18" charset="0"/>
            </a:endParaRPr>
          </a:p>
          <a:p>
            <a:r>
              <a:rPr lang="id-ID" dirty="0" smtClean="0"/>
              <a:t>     </a:t>
            </a:r>
          </a:p>
          <a:p>
            <a:r>
              <a:rPr lang="id-ID" dirty="0" smtClean="0"/>
              <a:t>2. Tambahkan bentuk kerucut untuk</a:t>
            </a:r>
          </a:p>
          <a:p>
            <a:r>
              <a:rPr lang="id-ID" dirty="0" smtClean="0"/>
              <a:t>leher, kepala, dan ekor</a:t>
            </a:r>
          </a:p>
          <a:p>
            <a:r>
              <a:rPr lang="id-ID" dirty="0" smtClean="0"/>
              <a:t>			</a:t>
            </a:r>
            <a:endParaRPr lang="en-US" dirty="0">
              <a:solidFill>
                <a:schemeClr val="bg1">
                  <a:lumMod val="50000"/>
                </a:schemeClr>
              </a:solidFill>
              <a:latin typeface="Square721 Ex BT" pitchFamily="34" charset="0"/>
            </a:endParaRPr>
          </a:p>
        </p:txBody>
      </p:sp>
      <p:sp>
        <p:nvSpPr>
          <p:cNvPr id="12" name="Rectangle 11"/>
          <p:cNvSpPr/>
          <p:nvPr/>
        </p:nvSpPr>
        <p:spPr>
          <a:xfrm>
            <a:off x="1066800" y="2454057"/>
            <a:ext cx="7010400" cy="523220"/>
          </a:xfrm>
          <a:prstGeom prst="rect">
            <a:avLst/>
          </a:prstGeom>
        </p:spPr>
        <p:txBody>
          <a:bodyPr wrap="square">
            <a:spAutoFit/>
          </a:bodyPr>
          <a:lstStyle/>
          <a:p>
            <a:pPr lvl="0" indent="450850" algn="r" fontAlgn="base">
              <a:spcBef>
                <a:spcPct val="0"/>
              </a:spcBef>
              <a:spcAft>
                <a:spcPct val="0"/>
              </a:spcAft>
            </a:pPr>
            <a:endParaRPr lang="en-US" sz="2800" b="1" dirty="0" smtClean="0">
              <a:cs typeface="MV Boli" pitchFamily="2" charset="0"/>
            </a:endParaRPr>
          </a:p>
        </p:txBody>
      </p:sp>
      <p:pic>
        <p:nvPicPr>
          <p:cNvPr id="30722" name="Picture 2"/>
          <p:cNvPicPr>
            <a:picLocks noChangeAspect="1" noChangeArrowheads="1"/>
          </p:cNvPicPr>
          <p:nvPr/>
        </p:nvPicPr>
        <p:blipFill>
          <a:blip r:embed="rId2"/>
          <a:srcRect/>
          <a:stretch>
            <a:fillRect/>
          </a:stretch>
        </p:blipFill>
        <p:spPr bwMode="auto">
          <a:xfrm>
            <a:off x="685800" y="1066800"/>
            <a:ext cx="4724400" cy="3146116"/>
          </a:xfrm>
          <a:prstGeom prst="rect">
            <a:avLst/>
          </a:prstGeom>
          <a:noFill/>
          <a:ln w="9525">
            <a:noFill/>
            <a:miter lim="800000"/>
            <a:headEnd/>
            <a:tailEnd/>
          </a:ln>
          <a:effectLst/>
        </p:spPr>
      </p:pic>
      <p:pic>
        <p:nvPicPr>
          <p:cNvPr id="30723" name="Picture 3"/>
          <p:cNvPicPr>
            <a:picLocks noChangeAspect="1" noChangeArrowheads="1"/>
          </p:cNvPicPr>
          <p:nvPr/>
        </p:nvPicPr>
        <p:blipFill>
          <a:blip r:embed="rId3"/>
          <a:srcRect/>
          <a:stretch>
            <a:fillRect/>
          </a:stretch>
        </p:blipFill>
        <p:spPr bwMode="auto">
          <a:xfrm>
            <a:off x="5562600" y="1066800"/>
            <a:ext cx="3047999" cy="3200400"/>
          </a:xfrm>
          <a:prstGeom prst="rect">
            <a:avLst/>
          </a:prstGeom>
          <a:noFill/>
          <a:ln w="9525">
            <a:noFill/>
            <a:miter lim="800000"/>
            <a:headEnd/>
            <a:tailEnd/>
          </a:ln>
          <a:effectLst/>
        </p:spPr>
      </p:pic>
    </p:spTree>
  </p:cSld>
  <p:clrMapOvr>
    <a:masterClrMapping/>
  </p:clrMapOvr>
  <p:transition>
    <p:zoom/>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30" name="Rectangle 6"/>
          <p:cNvSpPr>
            <a:spLocks noChangeArrowheads="1"/>
          </p:cNvSpPr>
          <p:nvPr/>
        </p:nvSpPr>
        <p:spPr bwMode="auto">
          <a:xfrm>
            <a:off x="-76200" y="6858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Calibri" pitchFamily="34" charset="0"/>
              <a:ea typeface="Times New Roman" pitchFamily="18" charset="0"/>
              <a:cs typeface="Times New Roman" pitchFamily="18"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Calibri" pitchFamily="34" charset="0"/>
                <a:ea typeface="Times New Roman" pitchFamily="18" charset="0"/>
                <a:cs typeface="Times New Roman" pitchFamily="18"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TextBox 7"/>
          <p:cNvSpPr txBox="1"/>
          <p:nvPr/>
        </p:nvSpPr>
        <p:spPr>
          <a:xfrm>
            <a:off x="2743200" y="381000"/>
            <a:ext cx="6064401" cy="1200329"/>
          </a:xfrm>
          <a:prstGeom prst="rect">
            <a:avLst/>
          </a:prstGeom>
          <a:noFill/>
        </p:spPr>
        <p:txBody>
          <a:bodyPr wrap="square" rtlCol="0">
            <a:spAutoFit/>
          </a:bodyPr>
          <a:lstStyle/>
          <a:p>
            <a:pPr lvl="0" algn="r"/>
            <a:r>
              <a:rPr lang="sv-SE" sz="3600" dirty="0" smtClean="0"/>
              <a:t>c. Teknik Menggambar Alam Benda</a:t>
            </a:r>
            <a:endParaRPr lang="en-US" sz="3600" dirty="0"/>
          </a:p>
        </p:txBody>
      </p:sp>
      <p:graphicFrame>
        <p:nvGraphicFramePr>
          <p:cNvPr id="58370" name="Object 2"/>
          <p:cNvGraphicFramePr>
            <a:graphicFrameLocks noChangeAspect="1"/>
          </p:cNvGraphicFramePr>
          <p:nvPr/>
        </p:nvGraphicFramePr>
        <p:xfrm>
          <a:off x="-1524000" y="1676400"/>
          <a:ext cx="10363200" cy="5181600"/>
        </p:xfrm>
        <a:graphic>
          <a:graphicData uri="http://schemas.openxmlformats.org/presentationml/2006/ole">
            <mc:AlternateContent xmlns:mc="http://schemas.openxmlformats.org/markup-compatibility/2006">
              <mc:Choice xmlns:v="urn:schemas-microsoft-com:vml" Requires="v">
                <p:oleObj spid="_x0000_s58372" name="CorelDRAW" r:id="rId3" imgW="7169400" imgH="4093560" progId="CorelDRAW.Graphic.14">
                  <p:embed/>
                </p:oleObj>
              </mc:Choice>
              <mc:Fallback>
                <p:oleObj name="CorelDRAW" r:id="rId3" imgW="7169400" imgH="4093560" progId="CorelDRAW.Graphic.1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1676400"/>
                        <a:ext cx="10363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 name="Rectangle 23"/>
          <p:cNvSpPr/>
          <p:nvPr/>
        </p:nvSpPr>
        <p:spPr>
          <a:xfrm>
            <a:off x="609600" y="2133600"/>
            <a:ext cx="7924800" cy="3108543"/>
          </a:xfrm>
          <a:prstGeom prst="rect">
            <a:avLst/>
          </a:prstGeom>
        </p:spPr>
        <p:txBody>
          <a:bodyPr wrap="square">
            <a:spAutoFit/>
          </a:bodyPr>
          <a:lstStyle/>
          <a:p>
            <a:pPr algn="just"/>
            <a:r>
              <a:rPr lang="id-ID" sz="2800" dirty="0" smtClean="0"/>
              <a:t>Menggambar alam benda disebut juga menggambar</a:t>
            </a:r>
          </a:p>
          <a:p>
            <a:pPr algn="just"/>
            <a:r>
              <a:rPr lang="id-ID" sz="2800" dirty="0" smtClean="0"/>
              <a:t>bentuk. Alam benda dapat terdiri atas benda buatan manusia dan benda yang sudah terbentuk dari alam. Alam benda buatan manusia dapat berupa kendi, piring, mangkuk, gelas, dan beraneka ragam bentuk lainnya. Alam benda yang terdapat di alam seperti batu, batang kayu, air, dan awan.</a:t>
            </a:r>
            <a:endParaRPr lang="id-ID" sz="2800" dirty="0"/>
          </a:p>
        </p:txBody>
      </p:sp>
    </p:spTree>
  </p:cSld>
  <p:clrMapOvr>
    <a:masterClrMapping/>
  </p:clrMapOvr>
  <p:transition>
    <p:zoom/>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30" name="Rectangle 6"/>
          <p:cNvSpPr>
            <a:spLocks noChangeArrowheads="1"/>
          </p:cNvSpPr>
          <p:nvPr/>
        </p:nvSpPr>
        <p:spPr bwMode="auto">
          <a:xfrm>
            <a:off x="0" y="9144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Calibri" pitchFamily="34" charset="0"/>
              <a:ea typeface="Times New Roman" pitchFamily="18" charset="0"/>
              <a:cs typeface="Times New Roman" pitchFamily="18"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Calibri" pitchFamily="34" charset="0"/>
                <a:ea typeface="Times New Roman" pitchFamily="18" charset="0"/>
                <a:cs typeface="Times New Roman" pitchFamily="18"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TextBox 7"/>
          <p:cNvSpPr txBox="1"/>
          <p:nvPr/>
        </p:nvSpPr>
        <p:spPr>
          <a:xfrm>
            <a:off x="1371600" y="304800"/>
            <a:ext cx="7512201" cy="830997"/>
          </a:xfrm>
          <a:prstGeom prst="rect">
            <a:avLst/>
          </a:prstGeom>
          <a:noFill/>
        </p:spPr>
        <p:txBody>
          <a:bodyPr wrap="square" rtlCol="0">
            <a:spAutoFit/>
          </a:bodyPr>
          <a:lstStyle/>
          <a:p>
            <a:r>
              <a:rPr lang="id-ID" sz="2400" dirty="0" smtClean="0">
                <a:solidFill>
                  <a:schemeClr val="accent6">
                    <a:lumMod val="75000"/>
                  </a:schemeClr>
                </a:solidFill>
              </a:rPr>
              <a:t>Pada saat menggambar bentuk, sebaiknya kamu memperhatikan hal-hal berikut ini.</a:t>
            </a:r>
            <a:endParaRPr lang="en-US" sz="2400" dirty="0">
              <a:solidFill>
                <a:schemeClr val="accent6">
                  <a:lumMod val="75000"/>
                </a:schemeClr>
              </a:solidFill>
            </a:endParaRPr>
          </a:p>
        </p:txBody>
      </p:sp>
      <p:graphicFrame>
        <p:nvGraphicFramePr>
          <p:cNvPr id="58370" name="Object 2"/>
          <p:cNvGraphicFramePr>
            <a:graphicFrameLocks noChangeAspect="1"/>
          </p:cNvGraphicFramePr>
          <p:nvPr/>
        </p:nvGraphicFramePr>
        <p:xfrm>
          <a:off x="-1447800" y="1447801"/>
          <a:ext cx="10363200" cy="5181600"/>
        </p:xfrm>
        <a:graphic>
          <a:graphicData uri="http://schemas.openxmlformats.org/presentationml/2006/ole">
            <mc:AlternateContent xmlns:mc="http://schemas.openxmlformats.org/markup-compatibility/2006">
              <mc:Choice xmlns:v="urn:schemas-microsoft-com:vml" Requires="v">
                <p:oleObj spid="_x0000_s74756" name="CorelDRAW" r:id="rId3" imgW="7169400" imgH="4093560" progId="CorelDRAW.Graphic.14">
                  <p:embed/>
                </p:oleObj>
              </mc:Choice>
              <mc:Fallback>
                <p:oleObj name="CorelDRAW" r:id="rId3" imgW="7169400" imgH="4093560" progId="CorelDRAW.Graphic.1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7800" y="1447801"/>
                        <a:ext cx="10363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 name="TextBox 8"/>
          <p:cNvSpPr txBox="1"/>
          <p:nvPr/>
        </p:nvSpPr>
        <p:spPr>
          <a:xfrm>
            <a:off x="990601" y="1835527"/>
            <a:ext cx="7391399" cy="3108543"/>
          </a:xfrm>
          <a:prstGeom prst="rect">
            <a:avLst/>
          </a:prstGeom>
          <a:noFill/>
        </p:spPr>
        <p:txBody>
          <a:bodyPr wrap="square" rtlCol="0">
            <a:spAutoFit/>
          </a:bodyPr>
          <a:lstStyle/>
          <a:p>
            <a:pPr marL="514350" indent="-514350" algn="just">
              <a:buFont typeface="+mj-lt"/>
              <a:buAutoNum type="arabicParenR"/>
            </a:pPr>
            <a:r>
              <a:rPr lang="sv-SE" sz="2800" dirty="0" smtClean="0">
                <a:solidFill>
                  <a:schemeClr val="accent2">
                    <a:lumMod val="50000"/>
                  </a:schemeClr>
                </a:solidFill>
              </a:rPr>
              <a:t>Proporsi bentuk benda yang akan digambar.</a:t>
            </a:r>
            <a:endParaRPr lang="id-ID" sz="2800" dirty="0" smtClean="0">
              <a:solidFill>
                <a:schemeClr val="accent2">
                  <a:lumMod val="50000"/>
                </a:schemeClr>
              </a:solidFill>
            </a:endParaRPr>
          </a:p>
          <a:p>
            <a:pPr marL="514350" indent="-514350" algn="just">
              <a:buFont typeface="+mj-lt"/>
              <a:buAutoNum type="arabicParenR"/>
            </a:pPr>
            <a:r>
              <a:rPr lang="id-ID" sz="2800" dirty="0" smtClean="0">
                <a:solidFill>
                  <a:schemeClr val="accent2">
                    <a:lumMod val="50000"/>
                  </a:schemeClr>
                </a:solidFill>
              </a:rPr>
              <a:t>Komposisi dalam meletakkan benda.</a:t>
            </a:r>
          </a:p>
          <a:p>
            <a:pPr marL="514350" indent="-514350" algn="just">
              <a:buFont typeface="+mj-lt"/>
              <a:buAutoNum type="arabicParenR"/>
            </a:pPr>
            <a:r>
              <a:rPr lang="id-ID" sz="2800" dirty="0" smtClean="0">
                <a:solidFill>
                  <a:schemeClr val="accent2">
                    <a:lumMod val="50000"/>
                  </a:schemeClr>
                </a:solidFill>
              </a:rPr>
              <a:t>Cahaya yang menyinari objek gambar dan akan membentuk bayangan.</a:t>
            </a:r>
          </a:p>
          <a:p>
            <a:pPr marL="514350" indent="-514350" algn="just">
              <a:buFont typeface="+mj-lt"/>
              <a:buAutoNum type="arabicParenR"/>
            </a:pPr>
            <a:r>
              <a:rPr lang="id-ID" sz="2800" dirty="0" smtClean="0">
                <a:solidFill>
                  <a:schemeClr val="accent2">
                    <a:lumMod val="50000"/>
                  </a:schemeClr>
                </a:solidFill>
              </a:rPr>
              <a:t>Penggunaan arsiran atau warna yang akan membentuk kesan bidang tiga dimensi.</a:t>
            </a:r>
          </a:p>
          <a:p>
            <a:pPr marL="514350" indent="-514350" algn="just">
              <a:buFont typeface="+mj-lt"/>
              <a:buAutoNum type="arabicParenR"/>
            </a:pPr>
            <a:r>
              <a:rPr lang="id-ID" sz="2800" dirty="0" smtClean="0">
                <a:solidFill>
                  <a:schemeClr val="accent2">
                    <a:lumMod val="50000"/>
                  </a:schemeClr>
                </a:solidFill>
              </a:rPr>
              <a:t>Penggunaan latar belakang (</a:t>
            </a:r>
            <a:r>
              <a:rPr lang="id-ID" sz="2800" i="1" dirty="0" smtClean="0">
                <a:solidFill>
                  <a:schemeClr val="accent2">
                    <a:lumMod val="50000"/>
                  </a:schemeClr>
                </a:solidFill>
              </a:rPr>
              <a:t>background).</a:t>
            </a:r>
            <a:endParaRPr lang="id-ID" sz="2800" dirty="0">
              <a:solidFill>
                <a:schemeClr val="accent2">
                  <a:lumMod val="50000"/>
                </a:schemeClr>
              </a:solidFill>
            </a:endParaRPr>
          </a:p>
        </p:txBody>
      </p:sp>
    </p:spTree>
  </p:cSld>
  <p:clrMapOvr>
    <a:masterClrMapping/>
  </p:clrMapOvr>
  <p:transition>
    <p:zoom/>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30" name="Rectangle 6"/>
          <p:cNvSpPr>
            <a:spLocks noChangeArrowheads="1"/>
          </p:cNvSpPr>
          <p:nvPr/>
        </p:nvSpPr>
        <p:spPr bwMode="auto">
          <a:xfrm>
            <a:off x="0" y="9144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Calibri" pitchFamily="34" charset="0"/>
              <a:ea typeface="Times New Roman" pitchFamily="18" charset="0"/>
              <a:cs typeface="Times New Roman" pitchFamily="18"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Calibri" pitchFamily="34" charset="0"/>
                <a:ea typeface="Times New Roman" pitchFamily="18" charset="0"/>
                <a:cs typeface="Times New Roman" pitchFamily="18"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TextBox 7"/>
          <p:cNvSpPr txBox="1"/>
          <p:nvPr/>
        </p:nvSpPr>
        <p:spPr>
          <a:xfrm>
            <a:off x="1447800" y="228601"/>
            <a:ext cx="7436001" cy="707886"/>
          </a:xfrm>
          <a:prstGeom prst="rect">
            <a:avLst/>
          </a:prstGeom>
          <a:noFill/>
        </p:spPr>
        <p:txBody>
          <a:bodyPr wrap="square" rtlCol="0">
            <a:spAutoFit/>
          </a:bodyPr>
          <a:lstStyle/>
          <a:p>
            <a:pPr algn="just"/>
            <a:r>
              <a:rPr lang="id-ID" sz="2000" b="1" dirty="0" smtClean="0"/>
              <a:t>Perhatikan contoh langkah-langkah menggambar piring</a:t>
            </a:r>
          </a:p>
          <a:p>
            <a:pPr algn="just"/>
            <a:r>
              <a:rPr lang="id-ID" sz="2000" b="1" dirty="0" smtClean="0"/>
              <a:t>dan cangkir berikut.</a:t>
            </a:r>
          </a:p>
        </p:txBody>
      </p:sp>
      <p:graphicFrame>
        <p:nvGraphicFramePr>
          <p:cNvPr id="58370" name="Object 2"/>
          <p:cNvGraphicFramePr>
            <a:graphicFrameLocks noChangeAspect="1"/>
          </p:cNvGraphicFramePr>
          <p:nvPr/>
        </p:nvGraphicFramePr>
        <p:xfrm>
          <a:off x="-1524000" y="1143000"/>
          <a:ext cx="10363200" cy="5638800"/>
        </p:xfrm>
        <a:graphic>
          <a:graphicData uri="http://schemas.openxmlformats.org/presentationml/2006/ole">
            <mc:AlternateContent xmlns:mc="http://schemas.openxmlformats.org/markup-compatibility/2006">
              <mc:Choice xmlns:v="urn:schemas-microsoft-com:vml" Requires="v">
                <p:oleObj spid="_x0000_s76804" name="CorelDRAW" r:id="rId3" imgW="7169400" imgH="4093560" progId="CorelDRAW.Graphic.14">
                  <p:embed/>
                </p:oleObj>
              </mc:Choice>
              <mc:Fallback>
                <p:oleObj name="CorelDRAW" r:id="rId3" imgW="7169400" imgH="4093560" progId="CorelDRAW.Graphic.1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1143000"/>
                        <a:ext cx="10363200" cy="563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 name="TextBox 8"/>
          <p:cNvSpPr txBox="1"/>
          <p:nvPr/>
        </p:nvSpPr>
        <p:spPr>
          <a:xfrm>
            <a:off x="533400" y="4419600"/>
            <a:ext cx="8001000" cy="1754326"/>
          </a:xfrm>
          <a:prstGeom prst="rect">
            <a:avLst/>
          </a:prstGeom>
          <a:noFill/>
        </p:spPr>
        <p:txBody>
          <a:bodyPr wrap="square" rtlCol="0">
            <a:spAutoFit/>
          </a:bodyPr>
          <a:lstStyle/>
          <a:p>
            <a:pPr marL="457200" indent="-457200"/>
            <a:r>
              <a:rPr lang="id-ID" sz="2400" dirty="0" smtClean="0"/>
              <a:t>	</a:t>
            </a:r>
            <a:r>
              <a:rPr lang="id-ID" sz="2400" dirty="0" smtClean="0">
                <a:solidFill>
                  <a:schemeClr val="accent6">
                    <a:lumMod val="50000"/>
                  </a:schemeClr>
                </a:solidFill>
              </a:rPr>
              <a:t>            </a:t>
            </a:r>
            <a:r>
              <a:rPr lang="id-ID" sz="3600" dirty="0" smtClean="0">
                <a:solidFill>
                  <a:schemeClr val="accent6">
                    <a:lumMod val="50000"/>
                  </a:schemeClr>
                </a:solidFill>
              </a:rPr>
              <a:t>1			2			 3</a:t>
            </a:r>
          </a:p>
          <a:p>
            <a:pPr marL="457200" indent="-457200" algn="ctr"/>
            <a:r>
              <a:rPr lang="id-ID" sz="3600" i="1" dirty="0" smtClean="0">
                <a:solidFill>
                  <a:schemeClr val="accent6">
                    <a:lumMod val="50000"/>
                  </a:schemeClr>
                </a:solidFill>
              </a:rPr>
              <a:t>Langkah-langkah menggambar </a:t>
            </a:r>
          </a:p>
          <a:p>
            <a:pPr marL="457200" indent="-457200" algn="ctr"/>
            <a:r>
              <a:rPr lang="id-ID" sz="3600" i="1" dirty="0" smtClean="0">
                <a:solidFill>
                  <a:schemeClr val="accent6">
                    <a:lumMod val="50000"/>
                  </a:schemeClr>
                </a:solidFill>
              </a:rPr>
              <a:t>piring dan cangkir</a:t>
            </a:r>
            <a:endParaRPr lang="id-ID" sz="3600" dirty="0">
              <a:solidFill>
                <a:schemeClr val="accent6">
                  <a:lumMod val="50000"/>
                </a:schemeClr>
              </a:solidFill>
            </a:endParaRPr>
          </a:p>
        </p:txBody>
      </p:sp>
      <p:pic>
        <p:nvPicPr>
          <p:cNvPr id="76803" name="Picture 3"/>
          <p:cNvPicPr>
            <a:picLocks noChangeAspect="1" noChangeArrowheads="1"/>
          </p:cNvPicPr>
          <p:nvPr/>
        </p:nvPicPr>
        <p:blipFill>
          <a:blip r:embed="rId5"/>
          <a:srcRect/>
          <a:stretch>
            <a:fillRect/>
          </a:stretch>
        </p:blipFill>
        <p:spPr bwMode="auto">
          <a:xfrm>
            <a:off x="762000" y="1905000"/>
            <a:ext cx="7713128" cy="2479222"/>
          </a:xfrm>
          <a:prstGeom prst="rect">
            <a:avLst/>
          </a:prstGeom>
          <a:noFill/>
          <a:ln w="9525">
            <a:noFill/>
            <a:miter lim="800000"/>
            <a:headEnd/>
            <a:tailEnd/>
          </a:ln>
          <a:effectLst/>
        </p:spPr>
      </p:pic>
    </p:spTree>
  </p:cSld>
  <p:clrMapOvr>
    <a:masterClrMapping/>
  </p:clrMapOvr>
  <p:transition>
    <p:zoom/>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lumMod val="75000"/>
            <a:alpha val="71000"/>
          </a:schemeClr>
        </a:solidFill>
        <a:effectLst/>
      </p:bgPr>
    </p:bg>
    <p:spTree>
      <p:nvGrpSpPr>
        <p:cNvPr id="1" name=""/>
        <p:cNvGrpSpPr/>
        <p:nvPr/>
      </p:nvGrpSpPr>
      <p:grpSpPr>
        <a:xfrm>
          <a:off x="0" y="0"/>
          <a:ext cx="0" cy="0"/>
          <a:chOff x="0" y="0"/>
          <a:chExt cx="0" cy="0"/>
        </a:xfrm>
      </p:grpSpPr>
      <p:sp>
        <p:nvSpPr>
          <p:cNvPr id="7" name="TextBox 6"/>
          <p:cNvSpPr txBox="1"/>
          <p:nvPr/>
        </p:nvSpPr>
        <p:spPr>
          <a:xfrm>
            <a:off x="5029201" y="228601"/>
            <a:ext cx="3124200" cy="830997"/>
          </a:xfrm>
          <a:prstGeom prst="rect">
            <a:avLst/>
          </a:prstGeom>
          <a:noFill/>
        </p:spPr>
        <p:txBody>
          <a:bodyPr wrap="square" rtlCol="0">
            <a:spAutoFit/>
          </a:bodyPr>
          <a:lstStyle/>
          <a:p>
            <a:pPr lvl="0" algn="r"/>
            <a:r>
              <a:rPr lang="nl-NL" sz="2400" b="1" dirty="0" smtClean="0"/>
              <a:t>E. Alat dan Media Gambar</a:t>
            </a:r>
            <a:endParaRPr lang="en-US" sz="2400" dirty="0"/>
          </a:p>
        </p:txBody>
      </p:sp>
      <p:sp>
        <p:nvSpPr>
          <p:cNvPr id="8" name="Freeform 7"/>
          <p:cNvSpPr/>
          <p:nvPr/>
        </p:nvSpPr>
        <p:spPr>
          <a:xfrm>
            <a:off x="-381000" y="381000"/>
            <a:ext cx="8458200" cy="6477000"/>
          </a:xfrm>
          <a:custGeom>
            <a:avLst/>
            <a:gdLst>
              <a:gd name="connsiteX0" fmla="*/ -625049 w 5715000"/>
              <a:gd name="connsiteY0" fmla="*/ 3787817 h 4800600"/>
              <a:gd name="connsiteX1" fmla="*/ 89469 w 5715000"/>
              <a:gd name="connsiteY1" fmla="*/ 2996233 h 4800600"/>
              <a:gd name="connsiteX2" fmla="*/ 2144677 w 5715000"/>
              <a:gd name="connsiteY2" fmla="*/ 75883 h 4800600"/>
              <a:gd name="connsiteX3" fmla="*/ 5433869 w 5715000"/>
              <a:gd name="connsiteY3" fmla="*/ 1362081 h 4800600"/>
              <a:gd name="connsiteX4" fmla="*/ 3975610 w 5715000"/>
              <a:gd name="connsiteY4" fmla="*/ 4609219 h 4800600"/>
              <a:gd name="connsiteX5" fmla="*/ 556786 w 5715000"/>
              <a:gd name="connsiteY5" fmla="*/ 3823850 h 4800600"/>
              <a:gd name="connsiteX6" fmla="*/ -625049 w 5715000"/>
              <a:gd name="connsiteY6" fmla="*/ 3787817 h 4800600"/>
              <a:gd name="connsiteX0" fmla="*/ 0 w 6763484"/>
              <a:gd name="connsiteY0" fmla="*/ 3997855 h 5254487"/>
              <a:gd name="connsiteX1" fmla="*/ 714518 w 6763484"/>
              <a:gd name="connsiteY1" fmla="*/ 3206271 h 5254487"/>
              <a:gd name="connsiteX2" fmla="*/ 2769726 w 6763484"/>
              <a:gd name="connsiteY2" fmla="*/ 285921 h 5254487"/>
              <a:gd name="connsiteX3" fmla="*/ 6058918 w 6763484"/>
              <a:gd name="connsiteY3" fmla="*/ 1572119 h 5254487"/>
              <a:gd name="connsiteX4" fmla="*/ 4600659 w 6763484"/>
              <a:gd name="connsiteY4" fmla="*/ 4819257 h 5254487"/>
              <a:gd name="connsiteX5" fmla="*/ 1181835 w 6763484"/>
              <a:gd name="connsiteY5" fmla="*/ 4033888 h 5254487"/>
              <a:gd name="connsiteX6" fmla="*/ 777449 w 6763484"/>
              <a:gd name="connsiteY6" fmla="*/ 3562838 h 5254487"/>
              <a:gd name="connsiteX7" fmla="*/ 0 w 6763484"/>
              <a:gd name="connsiteY7" fmla="*/ 3997855 h 5254487"/>
              <a:gd name="connsiteX0" fmla="*/ 0 w 6763484"/>
              <a:gd name="connsiteY0" fmla="*/ 3997855 h 5254487"/>
              <a:gd name="connsiteX1" fmla="*/ 714518 w 6763484"/>
              <a:gd name="connsiteY1" fmla="*/ 3206271 h 5254487"/>
              <a:gd name="connsiteX2" fmla="*/ 2769726 w 6763484"/>
              <a:gd name="connsiteY2" fmla="*/ 285921 h 5254487"/>
              <a:gd name="connsiteX3" fmla="*/ 6058918 w 6763484"/>
              <a:gd name="connsiteY3" fmla="*/ 1572119 h 5254487"/>
              <a:gd name="connsiteX4" fmla="*/ 4600659 w 6763484"/>
              <a:gd name="connsiteY4" fmla="*/ 4819257 h 5254487"/>
              <a:gd name="connsiteX5" fmla="*/ 1181835 w 6763484"/>
              <a:gd name="connsiteY5" fmla="*/ 4033888 h 5254487"/>
              <a:gd name="connsiteX6" fmla="*/ 777449 w 6763484"/>
              <a:gd name="connsiteY6" fmla="*/ 3562838 h 5254487"/>
              <a:gd name="connsiteX7" fmla="*/ 0 w 6763484"/>
              <a:gd name="connsiteY7" fmla="*/ 3997855 h 5254487"/>
              <a:gd name="connsiteX0" fmla="*/ 0 w 6763484"/>
              <a:gd name="connsiteY0" fmla="*/ 3997855 h 5254487"/>
              <a:gd name="connsiteX1" fmla="*/ 714518 w 6763484"/>
              <a:gd name="connsiteY1" fmla="*/ 3206271 h 5254487"/>
              <a:gd name="connsiteX2" fmla="*/ 2769726 w 6763484"/>
              <a:gd name="connsiteY2" fmla="*/ 285921 h 5254487"/>
              <a:gd name="connsiteX3" fmla="*/ 6058918 w 6763484"/>
              <a:gd name="connsiteY3" fmla="*/ 1572119 h 5254487"/>
              <a:gd name="connsiteX4" fmla="*/ 4600659 w 6763484"/>
              <a:gd name="connsiteY4" fmla="*/ 4819257 h 5254487"/>
              <a:gd name="connsiteX5" fmla="*/ 1181835 w 6763484"/>
              <a:gd name="connsiteY5" fmla="*/ 4033888 h 5254487"/>
              <a:gd name="connsiteX6" fmla="*/ 777449 w 6763484"/>
              <a:gd name="connsiteY6" fmla="*/ 3486638 h 5254487"/>
              <a:gd name="connsiteX7" fmla="*/ 0 w 6763484"/>
              <a:gd name="connsiteY7" fmla="*/ 3997855 h 5254487"/>
              <a:gd name="connsiteX0" fmla="*/ 0 w 6763484"/>
              <a:gd name="connsiteY0" fmla="*/ 3997855 h 5254487"/>
              <a:gd name="connsiteX1" fmla="*/ 714518 w 6763484"/>
              <a:gd name="connsiteY1" fmla="*/ 3206271 h 5254487"/>
              <a:gd name="connsiteX2" fmla="*/ 2769726 w 6763484"/>
              <a:gd name="connsiteY2" fmla="*/ 285921 h 5254487"/>
              <a:gd name="connsiteX3" fmla="*/ 6058918 w 6763484"/>
              <a:gd name="connsiteY3" fmla="*/ 1572119 h 5254487"/>
              <a:gd name="connsiteX4" fmla="*/ 4600659 w 6763484"/>
              <a:gd name="connsiteY4" fmla="*/ 4819257 h 5254487"/>
              <a:gd name="connsiteX5" fmla="*/ 1181835 w 6763484"/>
              <a:gd name="connsiteY5" fmla="*/ 4033888 h 5254487"/>
              <a:gd name="connsiteX6" fmla="*/ 777449 w 6763484"/>
              <a:gd name="connsiteY6" fmla="*/ 3486638 h 5254487"/>
              <a:gd name="connsiteX7" fmla="*/ 0 w 6763484"/>
              <a:gd name="connsiteY7" fmla="*/ 3997855 h 5254487"/>
              <a:gd name="connsiteX0" fmla="*/ 0 w 6763484"/>
              <a:gd name="connsiteY0" fmla="*/ 3997855 h 5254487"/>
              <a:gd name="connsiteX1" fmla="*/ 714518 w 6763484"/>
              <a:gd name="connsiteY1" fmla="*/ 3206271 h 5254487"/>
              <a:gd name="connsiteX2" fmla="*/ 2769726 w 6763484"/>
              <a:gd name="connsiteY2" fmla="*/ 285921 h 5254487"/>
              <a:gd name="connsiteX3" fmla="*/ 6058918 w 6763484"/>
              <a:gd name="connsiteY3" fmla="*/ 1572119 h 5254487"/>
              <a:gd name="connsiteX4" fmla="*/ 4600659 w 6763484"/>
              <a:gd name="connsiteY4" fmla="*/ 4819257 h 5254487"/>
              <a:gd name="connsiteX5" fmla="*/ 1181835 w 6763484"/>
              <a:gd name="connsiteY5" fmla="*/ 4033888 h 5254487"/>
              <a:gd name="connsiteX6" fmla="*/ 777449 w 6763484"/>
              <a:gd name="connsiteY6" fmla="*/ 3486638 h 5254487"/>
              <a:gd name="connsiteX7" fmla="*/ 0 w 6763484"/>
              <a:gd name="connsiteY7" fmla="*/ 3997855 h 5254487"/>
              <a:gd name="connsiteX0" fmla="*/ 0 w 6564558"/>
              <a:gd name="connsiteY0" fmla="*/ 3784835 h 5254487"/>
              <a:gd name="connsiteX1" fmla="*/ 515592 w 6564558"/>
              <a:gd name="connsiteY1" fmla="*/ 3206271 h 5254487"/>
              <a:gd name="connsiteX2" fmla="*/ 2570800 w 6564558"/>
              <a:gd name="connsiteY2" fmla="*/ 285921 h 5254487"/>
              <a:gd name="connsiteX3" fmla="*/ 5859992 w 6564558"/>
              <a:gd name="connsiteY3" fmla="*/ 1572119 h 5254487"/>
              <a:gd name="connsiteX4" fmla="*/ 4401733 w 6564558"/>
              <a:gd name="connsiteY4" fmla="*/ 4819257 h 5254487"/>
              <a:gd name="connsiteX5" fmla="*/ 982909 w 6564558"/>
              <a:gd name="connsiteY5" fmla="*/ 4033888 h 5254487"/>
              <a:gd name="connsiteX6" fmla="*/ 578523 w 6564558"/>
              <a:gd name="connsiteY6" fmla="*/ 3486638 h 5254487"/>
              <a:gd name="connsiteX7" fmla="*/ 0 w 6564558"/>
              <a:gd name="connsiteY7" fmla="*/ 3784835 h 5254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564558" h="5254487">
                <a:moveTo>
                  <a:pt x="0" y="3784835"/>
                </a:moveTo>
                <a:lnTo>
                  <a:pt x="515592" y="3206271"/>
                </a:lnTo>
                <a:cubicBezTo>
                  <a:pt x="124115" y="1923237"/>
                  <a:pt x="1043857" y="616328"/>
                  <a:pt x="2570800" y="285921"/>
                </a:cubicBezTo>
                <a:cubicBezTo>
                  <a:pt x="3892154" y="0"/>
                  <a:pt x="5269799" y="538711"/>
                  <a:pt x="5859992" y="1572119"/>
                </a:cubicBezTo>
                <a:cubicBezTo>
                  <a:pt x="6564558" y="2805790"/>
                  <a:pt x="5900770" y="4283860"/>
                  <a:pt x="4401733" y="4819257"/>
                </a:cubicBezTo>
                <a:cubicBezTo>
                  <a:pt x="3183148" y="5254487"/>
                  <a:pt x="1768233" y="4929454"/>
                  <a:pt x="982909" y="4033888"/>
                </a:cubicBezTo>
                <a:cubicBezTo>
                  <a:pt x="778264" y="3813371"/>
                  <a:pt x="719668" y="3732555"/>
                  <a:pt x="578523" y="3486638"/>
                </a:cubicBezTo>
                <a:lnTo>
                  <a:pt x="0" y="3784835"/>
                </a:lnTo>
                <a:close/>
              </a:path>
            </a:pathLst>
          </a:custGeom>
          <a:solidFill>
            <a:schemeClr val="bg1"/>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r>
              <a:rPr lang="en-US" sz="1400" dirty="0" smtClean="0">
                <a:solidFill>
                  <a:schemeClr val="tx1"/>
                </a:solidFill>
              </a:rPr>
              <a:t>.</a:t>
            </a:r>
            <a:endParaRPr lang="en-US" sz="1400" dirty="0">
              <a:solidFill>
                <a:schemeClr val="tx1"/>
              </a:solidFill>
            </a:endParaRPr>
          </a:p>
        </p:txBody>
      </p:sp>
      <p:sp>
        <p:nvSpPr>
          <p:cNvPr id="9" name="Rectangle 8"/>
          <p:cNvSpPr/>
          <p:nvPr/>
        </p:nvSpPr>
        <p:spPr>
          <a:xfrm>
            <a:off x="1371600" y="1676400"/>
            <a:ext cx="5334000" cy="3539430"/>
          </a:xfrm>
          <a:prstGeom prst="rect">
            <a:avLst/>
          </a:prstGeom>
        </p:spPr>
        <p:txBody>
          <a:bodyPr wrap="square">
            <a:spAutoFit/>
          </a:bodyPr>
          <a:lstStyle/>
          <a:p>
            <a:pPr algn="just"/>
            <a:r>
              <a:rPr lang="id-ID" sz="3200" b="1" dirty="0" smtClean="0"/>
              <a:t>Sebagai sarana belajar menggambar, alat dan media memiliki </a:t>
            </a:r>
            <a:r>
              <a:rPr lang="sv-SE" sz="3200" b="1" dirty="0" smtClean="0"/>
              <a:t>banyak variasi dan macamnya. Kamu bisa menggunakan pensil</a:t>
            </a:r>
            <a:r>
              <a:rPr lang="id-ID" sz="3200" b="1" dirty="0" smtClean="0"/>
              <a:t> dengan bahan grafit, pensil warna, bolpoin, dan krayon.</a:t>
            </a:r>
            <a:endParaRPr lang="en-US" sz="3200" b="1" dirty="0" smtClean="0">
              <a:cs typeface="Arial" pitchFamily="34" charset="0"/>
            </a:endParaRPr>
          </a:p>
        </p:txBody>
      </p:sp>
    </p:spTree>
  </p:cSld>
  <p:clrMapOvr>
    <a:overrideClrMapping bg1="lt1" tx1="dk1" bg2="lt2" tx2="dk2" accent1="accent1" accent2="accent2" accent3="accent3" accent4="accent4" accent5="accent5" accent6="accent6" hlink="hlink" folHlink="folHlink"/>
  </p:clrMapOvr>
  <p:transition>
    <p:newsflash/>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30" name="Rectangle 6"/>
          <p:cNvSpPr>
            <a:spLocks noChangeArrowheads="1"/>
          </p:cNvSpPr>
          <p:nvPr/>
        </p:nvSpPr>
        <p:spPr bwMode="auto">
          <a:xfrm>
            <a:off x="0" y="9144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Calibri" pitchFamily="34" charset="0"/>
              <a:ea typeface="Times New Roman" pitchFamily="18" charset="0"/>
              <a:cs typeface="Times New Roman" pitchFamily="18"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Calibri" pitchFamily="34" charset="0"/>
                <a:ea typeface="Times New Roman" pitchFamily="18" charset="0"/>
                <a:cs typeface="Times New Roman" pitchFamily="18"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3" name="TextBox 12"/>
          <p:cNvSpPr txBox="1"/>
          <p:nvPr/>
        </p:nvSpPr>
        <p:spPr>
          <a:xfrm>
            <a:off x="1066800" y="1447800"/>
            <a:ext cx="7772400" cy="4154984"/>
          </a:xfrm>
          <a:prstGeom prst="rect">
            <a:avLst/>
          </a:prstGeom>
          <a:noFill/>
        </p:spPr>
        <p:txBody>
          <a:bodyPr wrap="square" rtlCol="0">
            <a:spAutoFit/>
          </a:bodyPr>
          <a:lstStyle/>
          <a:p>
            <a:pPr algn="just"/>
            <a:r>
              <a:rPr lang="id-ID" sz="2400" b="1" dirty="0" smtClean="0"/>
              <a:t>Pensil dibedakan menjadi dua jenis, yaitu </a:t>
            </a:r>
            <a:r>
              <a:rPr lang="pt-BR" sz="2400" b="1" dirty="0" smtClean="0"/>
              <a:t>pensil dengan tanda ”H” dan ”B”. Pensil H</a:t>
            </a:r>
            <a:r>
              <a:rPr lang="id-ID" sz="2400" b="1" dirty="0" smtClean="0"/>
              <a:t> </a:t>
            </a:r>
            <a:r>
              <a:rPr lang="nl-NL" sz="2400" b="1" dirty="0" smtClean="0"/>
              <a:t>memiliki sifat keras dan cocok digunakan</a:t>
            </a:r>
            <a:r>
              <a:rPr lang="id-ID" sz="2400" b="1" dirty="0" smtClean="0"/>
              <a:t> untuk membuat garis yang tipis. Pensil B memiliki sifat lunak dan cocok digunakan untuk membuat garis tebal atau hitam pekat. Pensil H dan pensil B dibedakan dari segi </a:t>
            </a:r>
            <a:r>
              <a:rPr lang="sv-SE" sz="2400" b="1" dirty="0" smtClean="0"/>
              <a:t>tingkat kekerasan dan kepekatan hasilnya.</a:t>
            </a:r>
            <a:r>
              <a:rPr lang="id-ID" sz="2400" b="1" dirty="0" smtClean="0"/>
              <a:t> Pensil H dan pensil B diberi tanda angka untuk membedakan jenisnya. Untuk pensil B, makin besar angkanya makin lunak sifatnya </a:t>
            </a:r>
            <a:r>
              <a:rPr lang="fi-FI" sz="2400" b="1" dirty="0" smtClean="0"/>
              <a:t>dan makin pekat hasil goresannya. Untuk</a:t>
            </a:r>
            <a:r>
              <a:rPr lang="id-ID" sz="2400" b="1" dirty="0" smtClean="0"/>
              <a:t> </a:t>
            </a:r>
            <a:r>
              <a:rPr lang="sv-SE" sz="2400" b="1" dirty="0" smtClean="0"/>
              <a:t>pensil H, makin besar angkanya, makin keras</a:t>
            </a:r>
            <a:r>
              <a:rPr lang="id-ID" sz="2400" b="1" dirty="0" smtClean="0"/>
              <a:t> sifatnya dan makin tipis hasil goresannya.</a:t>
            </a:r>
            <a:endParaRPr lang="id-ID" sz="2400" b="1" dirty="0"/>
          </a:p>
        </p:txBody>
      </p:sp>
      <p:sp>
        <p:nvSpPr>
          <p:cNvPr id="12" name="TextBox 11"/>
          <p:cNvSpPr txBox="1"/>
          <p:nvPr/>
        </p:nvSpPr>
        <p:spPr>
          <a:xfrm>
            <a:off x="5486400" y="228600"/>
            <a:ext cx="3473601" cy="584775"/>
          </a:xfrm>
          <a:prstGeom prst="rect">
            <a:avLst/>
          </a:prstGeom>
          <a:noFill/>
        </p:spPr>
        <p:txBody>
          <a:bodyPr wrap="square" rtlCol="0">
            <a:spAutoFit/>
          </a:bodyPr>
          <a:lstStyle/>
          <a:p>
            <a:pPr lvl="0" algn="r"/>
            <a:r>
              <a:rPr lang="id-ID" sz="3200" b="1" dirty="0" smtClean="0"/>
              <a:t>1. Pensil</a:t>
            </a:r>
            <a:endParaRPr lang="en-US" sz="3200" b="1" dirty="0"/>
          </a:p>
        </p:txBody>
      </p:sp>
    </p:spTree>
  </p:cSld>
  <p:clrMapOvr>
    <a:masterClrMapping/>
  </p:clrMapOvr>
  <p:transition>
    <p:circl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30" name="Rectangle 6"/>
          <p:cNvSpPr>
            <a:spLocks noChangeArrowheads="1"/>
          </p:cNvSpPr>
          <p:nvPr/>
        </p:nvSpPr>
        <p:spPr bwMode="auto">
          <a:xfrm>
            <a:off x="0" y="9144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Calibri" pitchFamily="34" charset="0"/>
              <a:ea typeface="Times New Roman" pitchFamily="18" charset="0"/>
              <a:cs typeface="Times New Roman" pitchFamily="18"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Calibri" pitchFamily="34" charset="0"/>
                <a:ea typeface="Times New Roman" pitchFamily="18" charset="0"/>
                <a:cs typeface="Times New Roman" pitchFamily="18"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4" name="TextBox 13"/>
          <p:cNvSpPr txBox="1"/>
          <p:nvPr/>
        </p:nvSpPr>
        <p:spPr>
          <a:xfrm>
            <a:off x="3200401" y="5498784"/>
            <a:ext cx="2819400" cy="646331"/>
          </a:xfrm>
          <a:prstGeom prst="rect">
            <a:avLst/>
          </a:prstGeom>
          <a:noFill/>
        </p:spPr>
        <p:txBody>
          <a:bodyPr wrap="square" rtlCol="0">
            <a:spAutoFit/>
          </a:bodyPr>
          <a:lstStyle/>
          <a:p>
            <a:pPr lvl="0" algn="r" eaLnBrk="0" fontAlgn="base" hangingPunct="0">
              <a:spcBef>
                <a:spcPct val="0"/>
              </a:spcBef>
              <a:spcAft>
                <a:spcPct val="0"/>
              </a:spcAft>
              <a:tabLst>
                <a:tab pos="180975" algn="l"/>
              </a:tabLst>
            </a:pPr>
            <a:r>
              <a:rPr lang="id-ID" b="1" i="1" dirty="0" smtClean="0"/>
              <a:t>Gambar : Pensil</a:t>
            </a:r>
          </a:p>
          <a:p>
            <a:pPr lvl="0" algn="r" eaLnBrk="0" fontAlgn="base" hangingPunct="0">
              <a:spcBef>
                <a:spcPct val="0"/>
              </a:spcBef>
              <a:spcAft>
                <a:spcPct val="0"/>
              </a:spcAft>
              <a:tabLst>
                <a:tab pos="180975" algn="l"/>
              </a:tabLst>
            </a:pPr>
            <a:r>
              <a:rPr lang="id-ID" b="1" i="1" dirty="0" smtClean="0"/>
              <a:t> PENSIL H, DAN Pensil B</a:t>
            </a:r>
            <a:endParaRPr lang="en-US" dirty="0">
              <a:solidFill>
                <a:schemeClr val="bg1">
                  <a:lumMod val="50000"/>
                </a:schemeClr>
              </a:solidFill>
              <a:latin typeface="Square721 Ex BT" pitchFamily="34" charset="0"/>
            </a:endParaRPr>
          </a:p>
        </p:txBody>
      </p:sp>
      <p:pic>
        <p:nvPicPr>
          <p:cNvPr id="11" name="Picture 1"/>
          <p:cNvPicPr>
            <a:picLocks noChangeAspect="1" noChangeArrowheads="1"/>
          </p:cNvPicPr>
          <p:nvPr/>
        </p:nvPicPr>
        <p:blipFill>
          <a:blip r:embed="rId2"/>
          <a:srcRect/>
          <a:stretch>
            <a:fillRect/>
          </a:stretch>
        </p:blipFill>
        <p:spPr bwMode="auto">
          <a:xfrm>
            <a:off x="1371600" y="1447800"/>
            <a:ext cx="6405562" cy="371632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ransition>
    <p:circl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30" name="Rectangle 6"/>
          <p:cNvSpPr>
            <a:spLocks noChangeArrowheads="1"/>
          </p:cNvSpPr>
          <p:nvPr/>
        </p:nvSpPr>
        <p:spPr bwMode="auto">
          <a:xfrm>
            <a:off x="0" y="9144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Calibri" pitchFamily="34" charset="0"/>
              <a:ea typeface="Times New Roman" pitchFamily="18" charset="0"/>
              <a:cs typeface="Times New Roman" pitchFamily="18"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Calibri" pitchFamily="34" charset="0"/>
                <a:ea typeface="Times New Roman" pitchFamily="18" charset="0"/>
                <a:cs typeface="Times New Roman" pitchFamily="18"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 name="TextBox 11"/>
          <p:cNvSpPr txBox="1"/>
          <p:nvPr/>
        </p:nvSpPr>
        <p:spPr>
          <a:xfrm>
            <a:off x="5486400" y="228600"/>
            <a:ext cx="3473601" cy="584775"/>
          </a:xfrm>
          <a:prstGeom prst="rect">
            <a:avLst/>
          </a:prstGeom>
          <a:noFill/>
        </p:spPr>
        <p:txBody>
          <a:bodyPr wrap="square" rtlCol="0">
            <a:spAutoFit/>
          </a:bodyPr>
          <a:lstStyle/>
          <a:p>
            <a:pPr lvl="0" algn="r"/>
            <a:r>
              <a:rPr lang="id-ID" sz="3200" b="1" dirty="0" smtClean="0"/>
              <a:t>2. Pensil Warna</a:t>
            </a:r>
            <a:endParaRPr lang="en-US" sz="3200" b="1" dirty="0"/>
          </a:p>
        </p:txBody>
      </p:sp>
      <p:graphicFrame>
        <p:nvGraphicFramePr>
          <p:cNvPr id="77849" name="Object 25"/>
          <p:cNvGraphicFramePr>
            <a:graphicFrameLocks noChangeAspect="1"/>
          </p:cNvGraphicFramePr>
          <p:nvPr/>
        </p:nvGraphicFramePr>
        <p:xfrm>
          <a:off x="381000" y="1219200"/>
          <a:ext cx="7391400" cy="4953000"/>
        </p:xfrm>
        <a:graphic>
          <a:graphicData uri="http://schemas.openxmlformats.org/presentationml/2006/ole">
            <mc:AlternateContent xmlns:mc="http://schemas.openxmlformats.org/markup-compatibility/2006">
              <mc:Choice xmlns:v="urn:schemas-microsoft-com:vml" Requires="v">
                <p:oleObj spid="_x0000_s77851" name="CorelDRAW" r:id="rId3" imgW="7169400" imgH="4093560" progId="CorelDRAW.Graphic.14">
                  <p:embed/>
                </p:oleObj>
              </mc:Choice>
              <mc:Fallback>
                <p:oleObj name="CorelDRAW" r:id="rId3" imgW="7169400" imgH="4093560" progId="CorelDRAW.Graphic.14">
                  <p:embed/>
                  <p:pic>
                    <p:nvPicPr>
                      <p:cNvPr id="0" name="Picture 2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1219200"/>
                        <a:ext cx="7391400" cy="495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1" name="Rectangle 30"/>
          <p:cNvSpPr/>
          <p:nvPr/>
        </p:nvSpPr>
        <p:spPr>
          <a:xfrm>
            <a:off x="2133600" y="1752600"/>
            <a:ext cx="5181600" cy="3416320"/>
          </a:xfrm>
          <a:prstGeom prst="rect">
            <a:avLst/>
          </a:prstGeom>
        </p:spPr>
        <p:txBody>
          <a:bodyPr wrap="square">
            <a:spAutoFit/>
          </a:bodyPr>
          <a:lstStyle/>
          <a:p>
            <a:pPr algn="just"/>
            <a:r>
              <a:rPr lang="id-ID" sz="2400" b="1" dirty="0" smtClean="0"/>
              <a:t>Pensil warna memiliki variasi warna yang banyak menghasilkan warna lembut. Peserta didik bisa menggunakan pensil warna untuk mewarnai</a:t>
            </a:r>
          </a:p>
          <a:p>
            <a:pPr algn="just"/>
            <a:r>
              <a:rPr lang="es-ES" sz="2400" b="1" dirty="0" smtClean="0"/>
              <a:t>gambar </a:t>
            </a:r>
            <a:r>
              <a:rPr lang="es-ES" sz="2400" b="1" dirty="0" err="1" smtClean="0"/>
              <a:t>dengan</a:t>
            </a:r>
            <a:r>
              <a:rPr lang="es-ES" sz="2400" b="1" dirty="0" smtClean="0"/>
              <a:t> cara </a:t>
            </a:r>
            <a:r>
              <a:rPr lang="es-ES" sz="2400" b="1" dirty="0" err="1" smtClean="0"/>
              <a:t>gradasi</a:t>
            </a:r>
            <a:r>
              <a:rPr lang="es-ES" sz="2400" b="1" dirty="0" smtClean="0"/>
              <a:t>, </a:t>
            </a:r>
            <a:r>
              <a:rPr lang="es-ES" sz="2400" b="1" dirty="0" err="1" smtClean="0"/>
              <a:t>yaitu</a:t>
            </a:r>
            <a:r>
              <a:rPr lang="id-ID" sz="2400" b="1" dirty="0" smtClean="0"/>
              <a:t> </a:t>
            </a:r>
            <a:r>
              <a:rPr lang="de-DE" sz="2400" b="1" dirty="0" smtClean="0"/>
              <a:t>pemberian warna dari arah gelap berlanjut</a:t>
            </a:r>
            <a:r>
              <a:rPr lang="id-ID" sz="2400" b="1" dirty="0" smtClean="0"/>
              <a:t> ke arah lebih terang atau sebaliknya.</a:t>
            </a:r>
            <a:endParaRPr lang="id-ID" sz="2400" b="1" dirty="0"/>
          </a:p>
        </p:txBody>
      </p:sp>
    </p:spTree>
  </p:cSld>
  <p:clrMapOvr>
    <a:masterClrMapping/>
  </p:clrMapOvr>
  <p:transition>
    <p:zoom/>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30" name="Rectangle 6"/>
          <p:cNvSpPr>
            <a:spLocks noChangeArrowheads="1"/>
          </p:cNvSpPr>
          <p:nvPr/>
        </p:nvSpPr>
        <p:spPr bwMode="auto">
          <a:xfrm>
            <a:off x="0" y="9144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Calibri" pitchFamily="34" charset="0"/>
              <a:ea typeface="Times New Roman" pitchFamily="18" charset="0"/>
              <a:cs typeface="Times New Roman" pitchFamily="18"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Calibri" pitchFamily="34" charset="0"/>
                <a:ea typeface="Times New Roman" pitchFamily="18" charset="0"/>
                <a:cs typeface="Times New Roman" pitchFamily="18"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TextBox 7"/>
          <p:cNvSpPr txBox="1"/>
          <p:nvPr/>
        </p:nvSpPr>
        <p:spPr>
          <a:xfrm>
            <a:off x="5791200" y="381000"/>
            <a:ext cx="3092601" cy="369332"/>
          </a:xfrm>
          <a:prstGeom prst="rect">
            <a:avLst/>
          </a:prstGeom>
          <a:noFill/>
        </p:spPr>
        <p:txBody>
          <a:bodyPr wrap="square" rtlCol="0">
            <a:spAutoFit/>
          </a:bodyPr>
          <a:lstStyle/>
          <a:p>
            <a:pPr lvl="0" algn="r"/>
            <a:r>
              <a:rPr lang="id-ID" b="1" dirty="0" smtClean="0"/>
              <a:t>B. Objek Menggambar</a:t>
            </a:r>
            <a:endParaRPr lang="en-US" dirty="0"/>
          </a:p>
        </p:txBody>
      </p:sp>
      <p:sp>
        <p:nvSpPr>
          <p:cNvPr id="10" name="Freeform 9"/>
          <p:cNvSpPr/>
          <p:nvPr/>
        </p:nvSpPr>
        <p:spPr>
          <a:xfrm>
            <a:off x="-533400" y="457200"/>
            <a:ext cx="10287000" cy="6248400"/>
          </a:xfrm>
          <a:custGeom>
            <a:avLst/>
            <a:gdLst>
              <a:gd name="connsiteX0" fmla="*/ -625049 w 5715000"/>
              <a:gd name="connsiteY0" fmla="*/ 3787817 h 4800600"/>
              <a:gd name="connsiteX1" fmla="*/ 89469 w 5715000"/>
              <a:gd name="connsiteY1" fmla="*/ 2996233 h 4800600"/>
              <a:gd name="connsiteX2" fmla="*/ 2144677 w 5715000"/>
              <a:gd name="connsiteY2" fmla="*/ 75883 h 4800600"/>
              <a:gd name="connsiteX3" fmla="*/ 5433869 w 5715000"/>
              <a:gd name="connsiteY3" fmla="*/ 1362081 h 4800600"/>
              <a:gd name="connsiteX4" fmla="*/ 3975610 w 5715000"/>
              <a:gd name="connsiteY4" fmla="*/ 4609219 h 4800600"/>
              <a:gd name="connsiteX5" fmla="*/ 556786 w 5715000"/>
              <a:gd name="connsiteY5" fmla="*/ 3823850 h 4800600"/>
              <a:gd name="connsiteX6" fmla="*/ -625049 w 5715000"/>
              <a:gd name="connsiteY6" fmla="*/ 3787817 h 4800600"/>
              <a:gd name="connsiteX0" fmla="*/ 0 w 6763484"/>
              <a:gd name="connsiteY0" fmla="*/ 3997855 h 5254487"/>
              <a:gd name="connsiteX1" fmla="*/ 714518 w 6763484"/>
              <a:gd name="connsiteY1" fmla="*/ 3206271 h 5254487"/>
              <a:gd name="connsiteX2" fmla="*/ 2769726 w 6763484"/>
              <a:gd name="connsiteY2" fmla="*/ 285921 h 5254487"/>
              <a:gd name="connsiteX3" fmla="*/ 6058918 w 6763484"/>
              <a:gd name="connsiteY3" fmla="*/ 1572119 h 5254487"/>
              <a:gd name="connsiteX4" fmla="*/ 4600659 w 6763484"/>
              <a:gd name="connsiteY4" fmla="*/ 4819257 h 5254487"/>
              <a:gd name="connsiteX5" fmla="*/ 1181835 w 6763484"/>
              <a:gd name="connsiteY5" fmla="*/ 4033888 h 5254487"/>
              <a:gd name="connsiteX6" fmla="*/ 777449 w 6763484"/>
              <a:gd name="connsiteY6" fmla="*/ 3562838 h 5254487"/>
              <a:gd name="connsiteX7" fmla="*/ 0 w 6763484"/>
              <a:gd name="connsiteY7" fmla="*/ 3997855 h 5254487"/>
              <a:gd name="connsiteX0" fmla="*/ 0 w 6763484"/>
              <a:gd name="connsiteY0" fmla="*/ 3997855 h 5254487"/>
              <a:gd name="connsiteX1" fmla="*/ 714518 w 6763484"/>
              <a:gd name="connsiteY1" fmla="*/ 3206271 h 5254487"/>
              <a:gd name="connsiteX2" fmla="*/ 2769726 w 6763484"/>
              <a:gd name="connsiteY2" fmla="*/ 285921 h 5254487"/>
              <a:gd name="connsiteX3" fmla="*/ 6058918 w 6763484"/>
              <a:gd name="connsiteY3" fmla="*/ 1572119 h 5254487"/>
              <a:gd name="connsiteX4" fmla="*/ 4600659 w 6763484"/>
              <a:gd name="connsiteY4" fmla="*/ 4819257 h 5254487"/>
              <a:gd name="connsiteX5" fmla="*/ 1181835 w 6763484"/>
              <a:gd name="connsiteY5" fmla="*/ 4033888 h 5254487"/>
              <a:gd name="connsiteX6" fmla="*/ 777449 w 6763484"/>
              <a:gd name="connsiteY6" fmla="*/ 3562838 h 5254487"/>
              <a:gd name="connsiteX7" fmla="*/ 0 w 6763484"/>
              <a:gd name="connsiteY7" fmla="*/ 3997855 h 5254487"/>
              <a:gd name="connsiteX0" fmla="*/ 0 w 6763484"/>
              <a:gd name="connsiteY0" fmla="*/ 3997855 h 5254487"/>
              <a:gd name="connsiteX1" fmla="*/ 714518 w 6763484"/>
              <a:gd name="connsiteY1" fmla="*/ 3206271 h 5254487"/>
              <a:gd name="connsiteX2" fmla="*/ 2769726 w 6763484"/>
              <a:gd name="connsiteY2" fmla="*/ 285921 h 5254487"/>
              <a:gd name="connsiteX3" fmla="*/ 6058918 w 6763484"/>
              <a:gd name="connsiteY3" fmla="*/ 1572119 h 5254487"/>
              <a:gd name="connsiteX4" fmla="*/ 4600659 w 6763484"/>
              <a:gd name="connsiteY4" fmla="*/ 4819257 h 5254487"/>
              <a:gd name="connsiteX5" fmla="*/ 1181835 w 6763484"/>
              <a:gd name="connsiteY5" fmla="*/ 4033888 h 5254487"/>
              <a:gd name="connsiteX6" fmla="*/ 777449 w 6763484"/>
              <a:gd name="connsiteY6" fmla="*/ 3486638 h 5254487"/>
              <a:gd name="connsiteX7" fmla="*/ 0 w 6763484"/>
              <a:gd name="connsiteY7" fmla="*/ 3997855 h 5254487"/>
              <a:gd name="connsiteX0" fmla="*/ 0 w 6763484"/>
              <a:gd name="connsiteY0" fmla="*/ 3997855 h 5254487"/>
              <a:gd name="connsiteX1" fmla="*/ 714518 w 6763484"/>
              <a:gd name="connsiteY1" fmla="*/ 3206271 h 5254487"/>
              <a:gd name="connsiteX2" fmla="*/ 2769726 w 6763484"/>
              <a:gd name="connsiteY2" fmla="*/ 285921 h 5254487"/>
              <a:gd name="connsiteX3" fmla="*/ 6058918 w 6763484"/>
              <a:gd name="connsiteY3" fmla="*/ 1572119 h 5254487"/>
              <a:gd name="connsiteX4" fmla="*/ 4600659 w 6763484"/>
              <a:gd name="connsiteY4" fmla="*/ 4819257 h 5254487"/>
              <a:gd name="connsiteX5" fmla="*/ 1181835 w 6763484"/>
              <a:gd name="connsiteY5" fmla="*/ 4033888 h 5254487"/>
              <a:gd name="connsiteX6" fmla="*/ 777449 w 6763484"/>
              <a:gd name="connsiteY6" fmla="*/ 3486638 h 5254487"/>
              <a:gd name="connsiteX7" fmla="*/ 0 w 6763484"/>
              <a:gd name="connsiteY7" fmla="*/ 3997855 h 5254487"/>
              <a:gd name="connsiteX0" fmla="*/ 0 w 6763484"/>
              <a:gd name="connsiteY0" fmla="*/ 3997855 h 5254487"/>
              <a:gd name="connsiteX1" fmla="*/ 714518 w 6763484"/>
              <a:gd name="connsiteY1" fmla="*/ 3206271 h 5254487"/>
              <a:gd name="connsiteX2" fmla="*/ 2769726 w 6763484"/>
              <a:gd name="connsiteY2" fmla="*/ 285921 h 5254487"/>
              <a:gd name="connsiteX3" fmla="*/ 6058918 w 6763484"/>
              <a:gd name="connsiteY3" fmla="*/ 1572119 h 5254487"/>
              <a:gd name="connsiteX4" fmla="*/ 4600659 w 6763484"/>
              <a:gd name="connsiteY4" fmla="*/ 4819257 h 5254487"/>
              <a:gd name="connsiteX5" fmla="*/ 1181835 w 6763484"/>
              <a:gd name="connsiteY5" fmla="*/ 4033888 h 5254487"/>
              <a:gd name="connsiteX6" fmla="*/ 777449 w 6763484"/>
              <a:gd name="connsiteY6" fmla="*/ 3486638 h 5254487"/>
              <a:gd name="connsiteX7" fmla="*/ 0 w 6763484"/>
              <a:gd name="connsiteY7" fmla="*/ 3997855 h 5254487"/>
              <a:gd name="connsiteX0" fmla="*/ 0 w 6564558"/>
              <a:gd name="connsiteY0" fmla="*/ 3784835 h 5254487"/>
              <a:gd name="connsiteX1" fmla="*/ 515592 w 6564558"/>
              <a:gd name="connsiteY1" fmla="*/ 3206271 h 5254487"/>
              <a:gd name="connsiteX2" fmla="*/ 2570800 w 6564558"/>
              <a:gd name="connsiteY2" fmla="*/ 285921 h 5254487"/>
              <a:gd name="connsiteX3" fmla="*/ 5859992 w 6564558"/>
              <a:gd name="connsiteY3" fmla="*/ 1572119 h 5254487"/>
              <a:gd name="connsiteX4" fmla="*/ 4401733 w 6564558"/>
              <a:gd name="connsiteY4" fmla="*/ 4819257 h 5254487"/>
              <a:gd name="connsiteX5" fmla="*/ 982909 w 6564558"/>
              <a:gd name="connsiteY5" fmla="*/ 4033888 h 5254487"/>
              <a:gd name="connsiteX6" fmla="*/ 578523 w 6564558"/>
              <a:gd name="connsiteY6" fmla="*/ 3486638 h 5254487"/>
              <a:gd name="connsiteX7" fmla="*/ 0 w 6564558"/>
              <a:gd name="connsiteY7" fmla="*/ 3784835 h 5254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564558" h="5254487">
                <a:moveTo>
                  <a:pt x="0" y="3784835"/>
                </a:moveTo>
                <a:lnTo>
                  <a:pt x="515592" y="3206271"/>
                </a:lnTo>
                <a:cubicBezTo>
                  <a:pt x="124115" y="1923237"/>
                  <a:pt x="1043857" y="616328"/>
                  <a:pt x="2570800" y="285921"/>
                </a:cubicBezTo>
                <a:cubicBezTo>
                  <a:pt x="3892154" y="0"/>
                  <a:pt x="5269799" y="538711"/>
                  <a:pt x="5859992" y="1572119"/>
                </a:cubicBezTo>
                <a:cubicBezTo>
                  <a:pt x="6564558" y="2805790"/>
                  <a:pt x="5900770" y="4283860"/>
                  <a:pt x="4401733" y="4819257"/>
                </a:cubicBezTo>
                <a:cubicBezTo>
                  <a:pt x="3183148" y="5254487"/>
                  <a:pt x="1768233" y="4929454"/>
                  <a:pt x="982909" y="4033888"/>
                </a:cubicBezTo>
                <a:cubicBezTo>
                  <a:pt x="778264" y="3813371"/>
                  <a:pt x="719668" y="3732555"/>
                  <a:pt x="578523" y="3486638"/>
                </a:cubicBezTo>
                <a:lnTo>
                  <a:pt x="0" y="3784835"/>
                </a:lnTo>
                <a:close/>
              </a:path>
            </a:pathLst>
          </a:custGeom>
          <a:solidFill>
            <a:schemeClr val="bg2">
              <a:alpha val="30000"/>
            </a:schemeClr>
          </a:solidFill>
          <a:ln w="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r>
              <a:rPr lang="en-US" sz="1400" dirty="0" smtClean="0">
                <a:solidFill>
                  <a:schemeClr val="tx1"/>
                </a:solidFill>
              </a:rPr>
              <a:t>.</a:t>
            </a:r>
            <a:endParaRPr lang="en-US" sz="1400" dirty="0">
              <a:solidFill>
                <a:schemeClr val="tx1"/>
              </a:solidFill>
            </a:endParaRPr>
          </a:p>
        </p:txBody>
      </p:sp>
      <p:sp>
        <p:nvSpPr>
          <p:cNvPr id="11" name="Rectangle 10"/>
          <p:cNvSpPr/>
          <p:nvPr/>
        </p:nvSpPr>
        <p:spPr>
          <a:xfrm>
            <a:off x="1981200" y="1219200"/>
            <a:ext cx="5105400" cy="1077218"/>
          </a:xfrm>
          <a:prstGeom prst="rect">
            <a:avLst/>
          </a:prstGeom>
        </p:spPr>
        <p:txBody>
          <a:bodyPr wrap="square">
            <a:spAutoFit/>
          </a:bodyPr>
          <a:lstStyle/>
          <a:p>
            <a:pPr lvl="0" indent="450850" algn="ctr" eaLnBrk="0" fontAlgn="base" hangingPunct="0">
              <a:spcBef>
                <a:spcPct val="0"/>
              </a:spcBef>
              <a:spcAft>
                <a:spcPct val="0"/>
              </a:spcAft>
              <a:tabLst>
                <a:tab pos="180975" algn="l"/>
              </a:tabLst>
            </a:pPr>
            <a:endParaRPr lang="en-US" sz="2000" b="1" dirty="0" smtClean="0">
              <a:ea typeface="Calibri" pitchFamily="34" charset="0"/>
              <a:cs typeface="Times New Roman" pitchFamily="18" charset="0"/>
            </a:endParaRPr>
          </a:p>
          <a:p>
            <a:pPr lvl="0" indent="450850" algn="ctr" eaLnBrk="0" fontAlgn="base" hangingPunct="0">
              <a:spcBef>
                <a:spcPct val="0"/>
              </a:spcBef>
              <a:spcAft>
                <a:spcPct val="0"/>
              </a:spcAft>
              <a:tabLst>
                <a:tab pos="180975" algn="l"/>
              </a:tabLst>
            </a:pPr>
            <a:endParaRPr lang="en-US" sz="2400" b="1" dirty="0" smtClean="0">
              <a:ea typeface="Calibri" pitchFamily="34" charset="0"/>
              <a:cs typeface="Times New Roman" pitchFamily="18" charset="0"/>
            </a:endParaRPr>
          </a:p>
          <a:p>
            <a:pPr lvl="0" indent="450850" algn="ctr" eaLnBrk="0" fontAlgn="base" hangingPunct="0">
              <a:spcBef>
                <a:spcPct val="0"/>
              </a:spcBef>
              <a:spcAft>
                <a:spcPct val="0"/>
              </a:spcAft>
              <a:tabLst>
                <a:tab pos="180975" algn="l"/>
              </a:tabLst>
            </a:pPr>
            <a:endParaRPr lang="en-US" sz="2000" b="1" dirty="0" smtClean="0">
              <a:cs typeface="Arial" pitchFamily="34" charset="0"/>
            </a:endParaRPr>
          </a:p>
        </p:txBody>
      </p:sp>
      <p:sp>
        <p:nvSpPr>
          <p:cNvPr id="13" name="TextBox 12"/>
          <p:cNvSpPr txBox="1"/>
          <p:nvPr/>
        </p:nvSpPr>
        <p:spPr>
          <a:xfrm>
            <a:off x="1143000" y="1600201"/>
            <a:ext cx="7086600" cy="4401205"/>
          </a:xfrm>
          <a:prstGeom prst="rect">
            <a:avLst/>
          </a:prstGeom>
          <a:noFill/>
        </p:spPr>
        <p:txBody>
          <a:bodyPr wrap="square" rtlCol="0">
            <a:spAutoFit/>
          </a:bodyPr>
          <a:lstStyle/>
          <a:p>
            <a:pPr marL="514350" indent="-514350" algn="just">
              <a:buFont typeface="+mj-lt"/>
              <a:buAutoNum type="arabicPeriod"/>
            </a:pPr>
            <a:r>
              <a:rPr lang="id-ID" sz="2800" dirty="0" smtClean="0"/>
              <a:t>Menggambar tidak hanya mengandalkan imajinasi tetapi juga terkadang memerlukan objek. Alam semesta merupakan objek yang tidak akan pernah habis untuk digambar. Kekayaan flora, fauna, dan alam benda merupakan objek yang dapat digambar.</a:t>
            </a:r>
          </a:p>
          <a:p>
            <a:pPr marL="514350" indent="-514350" algn="just">
              <a:buFont typeface="+mj-lt"/>
              <a:buAutoNum type="arabicPeriod"/>
            </a:pPr>
            <a:endParaRPr lang="id-ID" sz="2800" dirty="0" smtClean="0"/>
          </a:p>
          <a:p>
            <a:pPr marL="514350" indent="-514350" algn="just">
              <a:buFont typeface="+mj-lt"/>
              <a:buAutoNum type="arabicPeriod"/>
            </a:pPr>
            <a:r>
              <a:rPr lang="id-ID" sz="2800" dirty="0" smtClean="0"/>
              <a:t>Keindahan flora, fauna, dan alam benda merupakan sumber inspirasi dan eksplorasi dalam menggambar.</a:t>
            </a:r>
            <a:endParaRPr lang="id-ID" sz="2800" b="1" dirty="0">
              <a:solidFill>
                <a:srgbClr val="FF0000"/>
              </a:solidFill>
            </a:endParaRPr>
          </a:p>
        </p:txBody>
      </p:sp>
    </p:spTree>
  </p:cSld>
  <p:clrMapOvr>
    <a:masterClrMapping/>
  </p:clrMapOvr>
  <p:transition>
    <p:newsflash/>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4114800" y="228600"/>
            <a:ext cx="3886199" cy="523220"/>
          </a:xfrm>
          <a:prstGeom prst="rect">
            <a:avLst/>
          </a:prstGeom>
          <a:noFill/>
        </p:spPr>
        <p:txBody>
          <a:bodyPr wrap="square" rtlCol="0">
            <a:spAutoFit/>
          </a:bodyPr>
          <a:lstStyle/>
          <a:p>
            <a:pPr lvl="0" algn="r"/>
            <a:r>
              <a:rPr lang="id-ID" sz="2800" b="1" dirty="0" smtClean="0"/>
              <a:t>2. Pensil Warna</a:t>
            </a:r>
            <a:endParaRPr lang="en-US" sz="2800" b="1" dirty="0"/>
          </a:p>
        </p:txBody>
      </p:sp>
      <p:graphicFrame>
        <p:nvGraphicFramePr>
          <p:cNvPr id="6146" name="Object 2"/>
          <p:cNvGraphicFramePr>
            <a:graphicFrameLocks noChangeAspect="1"/>
          </p:cNvGraphicFramePr>
          <p:nvPr/>
        </p:nvGraphicFramePr>
        <p:xfrm>
          <a:off x="-914400" y="990600"/>
          <a:ext cx="9753600" cy="5029200"/>
        </p:xfrm>
        <a:graphic>
          <a:graphicData uri="http://schemas.openxmlformats.org/presentationml/2006/ole">
            <mc:AlternateContent xmlns:mc="http://schemas.openxmlformats.org/markup-compatibility/2006">
              <mc:Choice xmlns:v="urn:schemas-microsoft-com:vml" Requires="v">
                <p:oleObj spid="_x0000_s6148" name="CorelDRAW" r:id="rId3" imgW="7108200" imgH="4106160" progId="CorelDRAW.Graphic.14">
                  <p:embed/>
                </p:oleObj>
              </mc:Choice>
              <mc:Fallback>
                <p:oleObj name="CorelDRAW" r:id="rId3" imgW="7108200" imgH="4106160" progId="CorelDRAW.Graphic.1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990600"/>
                        <a:ext cx="97536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 name="TextBox 10"/>
          <p:cNvSpPr txBox="1"/>
          <p:nvPr/>
        </p:nvSpPr>
        <p:spPr>
          <a:xfrm>
            <a:off x="5876161" y="838200"/>
            <a:ext cx="3039239" cy="646331"/>
          </a:xfrm>
          <a:prstGeom prst="rect">
            <a:avLst/>
          </a:prstGeom>
          <a:noFill/>
        </p:spPr>
        <p:txBody>
          <a:bodyPr wrap="square" rtlCol="0">
            <a:spAutoFit/>
          </a:bodyPr>
          <a:lstStyle/>
          <a:p>
            <a:pPr lvl="0" algn="r" eaLnBrk="0" fontAlgn="base" hangingPunct="0">
              <a:spcBef>
                <a:spcPct val="0"/>
              </a:spcBef>
              <a:spcAft>
                <a:spcPct val="0"/>
              </a:spcAft>
              <a:tabLst>
                <a:tab pos="180975" algn="l"/>
              </a:tabLst>
            </a:pPr>
            <a:endParaRPr lang="en-US" b="1" dirty="0" smtClean="0">
              <a:solidFill>
                <a:schemeClr val="bg1">
                  <a:lumMod val="50000"/>
                </a:schemeClr>
              </a:solidFill>
              <a:latin typeface="Square721 Ex BT" pitchFamily="34" charset="0"/>
              <a:ea typeface="Calibri" pitchFamily="34" charset="0"/>
              <a:cs typeface="Times New Roman" pitchFamily="18" charset="0"/>
            </a:endParaRPr>
          </a:p>
          <a:p>
            <a:pPr algn="r"/>
            <a:endParaRPr lang="en-US" dirty="0">
              <a:solidFill>
                <a:schemeClr val="bg1">
                  <a:lumMod val="50000"/>
                </a:schemeClr>
              </a:solidFill>
              <a:latin typeface="Square721 Ex BT" pitchFamily="34" charset="0"/>
            </a:endParaRPr>
          </a:p>
        </p:txBody>
      </p:sp>
      <p:pic>
        <p:nvPicPr>
          <p:cNvPr id="6147" name="Picture 3"/>
          <p:cNvPicPr>
            <a:picLocks noChangeAspect="1" noChangeArrowheads="1"/>
          </p:cNvPicPr>
          <p:nvPr/>
        </p:nvPicPr>
        <p:blipFill>
          <a:blip r:embed="rId5"/>
          <a:srcRect/>
          <a:stretch>
            <a:fillRect/>
          </a:stretch>
        </p:blipFill>
        <p:spPr bwMode="auto">
          <a:xfrm>
            <a:off x="1981200" y="1676400"/>
            <a:ext cx="5283200" cy="33528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8" name="Rectangle 7"/>
          <p:cNvSpPr/>
          <p:nvPr/>
        </p:nvSpPr>
        <p:spPr>
          <a:xfrm>
            <a:off x="3215154" y="5460326"/>
            <a:ext cx="2713692" cy="369332"/>
          </a:xfrm>
          <a:prstGeom prst="rect">
            <a:avLst/>
          </a:prstGeom>
        </p:spPr>
        <p:txBody>
          <a:bodyPr wrap="square">
            <a:spAutoFit/>
          </a:bodyPr>
          <a:lstStyle/>
          <a:p>
            <a:r>
              <a:rPr lang="id-ID" b="1" i="1" dirty="0" smtClean="0"/>
              <a:t>Gambar 1.12 Pensil warna</a:t>
            </a:r>
            <a:endParaRPr lang="id-ID" dirty="0"/>
          </a:p>
        </p:txBody>
      </p:sp>
    </p:spTree>
  </p:cSld>
  <p:clrMapOvr>
    <a:masterClrMapping/>
  </p:clrMapOvr>
  <p:transition>
    <p:newsflash/>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5410201" y="228601"/>
            <a:ext cx="3124200" cy="584775"/>
          </a:xfrm>
          <a:prstGeom prst="rect">
            <a:avLst/>
          </a:prstGeom>
          <a:noFill/>
        </p:spPr>
        <p:txBody>
          <a:bodyPr wrap="square" rtlCol="0">
            <a:spAutoFit/>
          </a:bodyPr>
          <a:lstStyle/>
          <a:p>
            <a:pPr lvl="0" algn="r"/>
            <a:r>
              <a:rPr lang="id-ID" sz="3200" b="1" dirty="0" smtClean="0"/>
              <a:t>3. Krayon</a:t>
            </a:r>
            <a:endParaRPr lang="en-US" sz="3200" b="1" dirty="0"/>
          </a:p>
        </p:txBody>
      </p:sp>
      <p:graphicFrame>
        <p:nvGraphicFramePr>
          <p:cNvPr id="6146" name="Object 2"/>
          <p:cNvGraphicFramePr>
            <a:graphicFrameLocks noChangeAspect="1"/>
          </p:cNvGraphicFramePr>
          <p:nvPr/>
        </p:nvGraphicFramePr>
        <p:xfrm>
          <a:off x="-838200" y="1447800"/>
          <a:ext cx="9753600" cy="5029200"/>
        </p:xfrm>
        <a:graphic>
          <a:graphicData uri="http://schemas.openxmlformats.org/presentationml/2006/ole">
            <mc:AlternateContent xmlns:mc="http://schemas.openxmlformats.org/markup-compatibility/2006">
              <mc:Choice xmlns:v="urn:schemas-microsoft-com:vml" Requires="v">
                <p:oleObj spid="_x0000_s93188" name="CorelDRAW" r:id="rId3" imgW="7108200" imgH="4106160" progId="CorelDRAW.Graphic.14">
                  <p:embed/>
                </p:oleObj>
              </mc:Choice>
              <mc:Fallback>
                <p:oleObj name="CorelDRAW" r:id="rId3" imgW="7108200" imgH="4106160" progId="CorelDRAW.Graphic.1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1447800"/>
                        <a:ext cx="97536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2" name="Rectangle 11"/>
          <p:cNvSpPr/>
          <p:nvPr/>
        </p:nvSpPr>
        <p:spPr>
          <a:xfrm>
            <a:off x="1295400" y="1828800"/>
            <a:ext cx="7162800" cy="3970318"/>
          </a:xfrm>
          <a:prstGeom prst="rect">
            <a:avLst/>
          </a:prstGeom>
        </p:spPr>
        <p:txBody>
          <a:bodyPr wrap="square">
            <a:spAutoFit/>
          </a:bodyPr>
          <a:lstStyle/>
          <a:p>
            <a:pPr algn="just"/>
            <a:r>
              <a:rPr lang="fi-FI" sz="2800" b="1" dirty="0" smtClean="0"/>
              <a:t>Bentuk krayon ada dua jenis yaitu pensil</a:t>
            </a:r>
            <a:r>
              <a:rPr lang="id-ID" sz="2800" b="1" dirty="0" smtClean="0"/>
              <a:t> </a:t>
            </a:r>
            <a:r>
              <a:rPr lang="nl-NL" sz="2800" b="1" dirty="0" smtClean="0"/>
              <a:t>dan</a:t>
            </a:r>
            <a:r>
              <a:rPr lang="id-ID" sz="2800" b="1" dirty="0" smtClean="0"/>
              <a:t> </a:t>
            </a:r>
            <a:r>
              <a:rPr lang="nl-NL" sz="2800" b="1" dirty="0" smtClean="0"/>
              <a:t>batangan. Kedua jenis bentuk krayon</a:t>
            </a:r>
            <a:r>
              <a:rPr lang="id-ID" sz="2800" b="1" dirty="0" smtClean="0"/>
              <a:t> ada yang berbahan lunak dan ada yang </a:t>
            </a:r>
            <a:r>
              <a:rPr lang="sv-SE" sz="2800" b="1" dirty="0" smtClean="0"/>
              <a:t>berbahan keras. Krayon dengan bahan lunak</a:t>
            </a:r>
            <a:r>
              <a:rPr lang="id-ID" sz="2800" b="1" dirty="0" smtClean="0"/>
              <a:t> tidak banyak mengandung minyak sehingga dapat dibalurkan dengan menggunakan tangan. Kesan warna yang dihasilkan dari kedua jenis krayon ini dapat menimbulkan kesan lembut maupun cerah.</a:t>
            </a:r>
            <a:endParaRPr lang="en-US" sz="2800" b="1" dirty="0" smtClean="0">
              <a:cs typeface="Times New Roman" pitchFamily="18" charset="0"/>
            </a:endParaRPr>
          </a:p>
        </p:txBody>
      </p:sp>
    </p:spTree>
  </p:cSld>
  <p:clrMapOvr>
    <a:masterClrMapping/>
  </p:clrMapOvr>
  <p:transition advClick="0">
    <p:zoom/>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5410201" y="381000"/>
            <a:ext cx="3048000" cy="369332"/>
          </a:xfrm>
          <a:prstGeom prst="rect">
            <a:avLst/>
          </a:prstGeom>
          <a:noFill/>
        </p:spPr>
        <p:txBody>
          <a:bodyPr wrap="square" rtlCol="0">
            <a:spAutoFit/>
          </a:bodyPr>
          <a:lstStyle/>
          <a:p>
            <a:pPr lvl="0" algn="r"/>
            <a:r>
              <a:rPr lang="id-ID" b="1" dirty="0" smtClean="0">
                <a:latin typeface="Square721 Ex BT" pitchFamily="34" charset="0"/>
                <a:ea typeface="Calibri" pitchFamily="34" charset="0"/>
                <a:cs typeface="Times New Roman" pitchFamily="18" charset="0"/>
              </a:rPr>
              <a:t>Lanjutan Gambar Krayon</a:t>
            </a:r>
            <a:endParaRPr lang="en-US" dirty="0"/>
          </a:p>
        </p:txBody>
      </p:sp>
      <p:graphicFrame>
        <p:nvGraphicFramePr>
          <p:cNvPr id="6146" name="Object 2"/>
          <p:cNvGraphicFramePr>
            <a:graphicFrameLocks noChangeAspect="1"/>
          </p:cNvGraphicFramePr>
          <p:nvPr/>
        </p:nvGraphicFramePr>
        <p:xfrm>
          <a:off x="-1066800" y="1143000"/>
          <a:ext cx="9753600" cy="5029200"/>
        </p:xfrm>
        <a:graphic>
          <a:graphicData uri="http://schemas.openxmlformats.org/presentationml/2006/ole">
            <mc:AlternateContent xmlns:mc="http://schemas.openxmlformats.org/markup-compatibility/2006">
              <mc:Choice xmlns:v="urn:schemas-microsoft-com:vml" Requires="v">
                <p:oleObj spid="_x0000_s94212" name="CorelDRAW" r:id="rId3" imgW="7108200" imgH="4106160" progId="CorelDRAW.Graphic.14">
                  <p:embed/>
                </p:oleObj>
              </mc:Choice>
              <mc:Fallback>
                <p:oleObj name="CorelDRAW" r:id="rId3" imgW="7108200" imgH="4106160" progId="CorelDRAW.Graphic.1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1143000"/>
                        <a:ext cx="97536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94211" name="Picture 3"/>
          <p:cNvPicPr>
            <a:picLocks noChangeAspect="1" noChangeArrowheads="1"/>
          </p:cNvPicPr>
          <p:nvPr/>
        </p:nvPicPr>
        <p:blipFill>
          <a:blip r:embed="rId5"/>
          <a:srcRect/>
          <a:stretch>
            <a:fillRect/>
          </a:stretch>
        </p:blipFill>
        <p:spPr bwMode="auto">
          <a:xfrm>
            <a:off x="838200" y="1295400"/>
            <a:ext cx="7518298" cy="424244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8" name="TextBox 7"/>
          <p:cNvSpPr txBox="1"/>
          <p:nvPr/>
        </p:nvSpPr>
        <p:spPr>
          <a:xfrm>
            <a:off x="2971801" y="5638800"/>
            <a:ext cx="3505199" cy="369332"/>
          </a:xfrm>
          <a:prstGeom prst="rect">
            <a:avLst/>
          </a:prstGeom>
          <a:noFill/>
        </p:spPr>
        <p:txBody>
          <a:bodyPr wrap="square" rtlCol="0">
            <a:spAutoFit/>
          </a:bodyPr>
          <a:lstStyle/>
          <a:p>
            <a:pPr lvl="0" algn="r" eaLnBrk="0" fontAlgn="base" hangingPunct="0">
              <a:spcBef>
                <a:spcPct val="0"/>
              </a:spcBef>
              <a:spcAft>
                <a:spcPct val="0"/>
              </a:spcAft>
              <a:tabLst>
                <a:tab pos="180975" algn="l"/>
              </a:tabLst>
            </a:pPr>
            <a:r>
              <a:rPr lang="id-ID" b="1" i="1" dirty="0" smtClean="0"/>
              <a:t>Gambar 1.13 Krayon</a:t>
            </a:r>
            <a:endParaRPr lang="en-US" dirty="0">
              <a:solidFill>
                <a:schemeClr val="bg1">
                  <a:lumMod val="50000"/>
                </a:schemeClr>
              </a:solidFill>
              <a:latin typeface="Square721 Ex BT" pitchFamily="34" charset="0"/>
            </a:endParaRPr>
          </a:p>
        </p:txBody>
      </p:sp>
    </p:spTree>
  </p:cSld>
  <p:clrMapOvr>
    <a:masterClrMapping/>
  </p:clrMapOvr>
  <p:transition advClick="0">
    <p:zoom/>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64999">
              <a:srgbClr val="F0EBD5"/>
            </a:gs>
            <a:gs pos="100000">
              <a:srgbClr val="D1C39F"/>
            </a:gs>
          </a:gsLst>
          <a:lin ang="16200000" scaled="0"/>
        </a:gradFill>
        <a:effectLst/>
      </p:bgPr>
    </p:bg>
    <p:spTree>
      <p:nvGrpSpPr>
        <p:cNvPr id="1" name=""/>
        <p:cNvGrpSpPr/>
        <p:nvPr/>
      </p:nvGrpSpPr>
      <p:grpSpPr>
        <a:xfrm>
          <a:off x="0" y="0"/>
          <a:ext cx="0" cy="0"/>
          <a:chOff x="0" y="0"/>
          <a:chExt cx="0" cy="0"/>
        </a:xfrm>
      </p:grpSpPr>
      <p:pic>
        <p:nvPicPr>
          <p:cNvPr id="3" name="Picture 2" descr="E:\Kumpulan Animasi\baru\images ff.jpg"/>
          <p:cNvPicPr>
            <a:picLocks noChangeAspect="1" noChangeArrowheads="1"/>
          </p:cNvPicPr>
          <p:nvPr/>
        </p:nvPicPr>
        <p:blipFill>
          <a:blip r:embed="rId3"/>
          <a:srcRect/>
          <a:stretch>
            <a:fillRect/>
          </a:stretch>
        </p:blipFill>
        <p:spPr bwMode="auto">
          <a:xfrm>
            <a:off x="24715" y="0"/>
            <a:ext cx="9119285" cy="6873954"/>
          </a:xfrm>
          <a:prstGeom prst="rect">
            <a:avLst/>
          </a:prstGeom>
          <a:noFill/>
        </p:spPr>
      </p:pic>
      <p:pic>
        <p:nvPicPr>
          <p:cNvPr id="4" name="Picture 5" descr="K:\LOGO\Logo UNM standar\Logo UNM File JPEG.png"/>
          <p:cNvPicPr>
            <a:picLocks noChangeAspect="1" noChangeArrowheads="1"/>
          </p:cNvPicPr>
          <p:nvPr/>
        </p:nvPicPr>
        <p:blipFill>
          <a:blip r:embed="rId4" cstate="print"/>
          <a:srcRect/>
          <a:stretch>
            <a:fillRect/>
          </a:stretch>
        </p:blipFill>
        <p:spPr bwMode="auto">
          <a:xfrm>
            <a:off x="457200" y="228600"/>
            <a:ext cx="793750" cy="793750"/>
          </a:xfrm>
          <a:prstGeom prst="rect">
            <a:avLst/>
          </a:prstGeom>
          <a:noFill/>
        </p:spPr>
      </p:pic>
    </p:spTree>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30" name="Rectangle 6"/>
          <p:cNvSpPr>
            <a:spLocks noChangeArrowheads="1"/>
          </p:cNvSpPr>
          <p:nvPr/>
        </p:nvSpPr>
        <p:spPr bwMode="auto">
          <a:xfrm>
            <a:off x="0" y="9144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Calibri" pitchFamily="34" charset="0"/>
              <a:ea typeface="Times New Roman" pitchFamily="18" charset="0"/>
              <a:cs typeface="Times New Roman" pitchFamily="18"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Calibri" pitchFamily="34" charset="0"/>
                <a:ea typeface="Times New Roman" pitchFamily="18" charset="0"/>
                <a:cs typeface="Times New Roman" pitchFamily="18"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 name="TextBox 6"/>
          <p:cNvSpPr txBox="1"/>
          <p:nvPr/>
        </p:nvSpPr>
        <p:spPr>
          <a:xfrm>
            <a:off x="5715000" y="228600"/>
            <a:ext cx="2743199" cy="400110"/>
          </a:xfrm>
          <a:prstGeom prst="rect">
            <a:avLst/>
          </a:prstGeom>
          <a:noFill/>
        </p:spPr>
        <p:txBody>
          <a:bodyPr wrap="square" rtlCol="0">
            <a:spAutoFit/>
          </a:bodyPr>
          <a:lstStyle/>
          <a:p>
            <a:pPr lvl="0" algn="r" eaLnBrk="0" fontAlgn="base" hangingPunct="0">
              <a:spcBef>
                <a:spcPct val="0"/>
              </a:spcBef>
              <a:spcAft>
                <a:spcPct val="0"/>
              </a:spcAft>
              <a:tabLst>
                <a:tab pos="180975" algn="l"/>
              </a:tabLst>
            </a:pPr>
            <a:r>
              <a:rPr lang="id-ID" sz="2000" b="1" dirty="0" smtClean="0"/>
              <a:t>C. Komposisi</a:t>
            </a:r>
            <a:endParaRPr lang="en-US" sz="2000" dirty="0">
              <a:latin typeface="Square721 Ex BT" pitchFamily="34" charset="0"/>
            </a:endParaRPr>
          </a:p>
        </p:txBody>
      </p:sp>
      <p:sp>
        <p:nvSpPr>
          <p:cNvPr id="10" name="Freeform 9"/>
          <p:cNvSpPr/>
          <p:nvPr/>
        </p:nvSpPr>
        <p:spPr>
          <a:xfrm>
            <a:off x="-533400" y="228600"/>
            <a:ext cx="10210800" cy="6477000"/>
          </a:xfrm>
          <a:custGeom>
            <a:avLst/>
            <a:gdLst>
              <a:gd name="connsiteX0" fmla="*/ -625049 w 5715000"/>
              <a:gd name="connsiteY0" fmla="*/ 3787817 h 4800600"/>
              <a:gd name="connsiteX1" fmla="*/ 89469 w 5715000"/>
              <a:gd name="connsiteY1" fmla="*/ 2996233 h 4800600"/>
              <a:gd name="connsiteX2" fmla="*/ 2144677 w 5715000"/>
              <a:gd name="connsiteY2" fmla="*/ 75883 h 4800600"/>
              <a:gd name="connsiteX3" fmla="*/ 5433869 w 5715000"/>
              <a:gd name="connsiteY3" fmla="*/ 1362081 h 4800600"/>
              <a:gd name="connsiteX4" fmla="*/ 3975610 w 5715000"/>
              <a:gd name="connsiteY4" fmla="*/ 4609219 h 4800600"/>
              <a:gd name="connsiteX5" fmla="*/ 556786 w 5715000"/>
              <a:gd name="connsiteY5" fmla="*/ 3823850 h 4800600"/>
              <a:gd name="connsiteX6" fmla="*/ -625049 w 5715000"/>
              <a:gd name="connsiteY6" fmla="*/ 3787817 h 4800600"/>
              <a:gd name="connsiteX0" fmla="*/ 0 w 6763484"/>
              <a:gd name="connsiteY0" fmla="*/ 3997855 h 5254487"/>
              <a:gd name="connsiteX1" fmla="*/ 714518 w 6763484"/>
              <a:gd name="connsiteY1" fmla="*/ 3206271 h 5254487"/>
              <a:gd name="connsiteX2" fmla="*/ 2769726 w 6763484"/>
              <a:gd name="connsiteY2" fmla="*/ 285921 h 5254487"/>
              <a:gd name="connsiteX3" fmla="*/ 6058918 w 6763484"/>
              <a:gd name="connsiteY3" fmla="*/ 1572119 h 5254487"/>
              <a:gd name="connsiteX4" fmla="*/ 4600659 w 6763484"/>
              <a:gd name="connsiteY4" fmla="*/ 4819257 h 5254487"/>
              <a:gd name="connsiteX5" fmla="*/ 1181835 w 6763484"/>
              <a:gd name="connsiteY5" fmla="*/ 4033888 h 5254487"/>
              <a:gd name="connsiteX6" fmla="*/ 777449 w 6763484"/>
              <a:gd name="connsiteY6" fmla="*/ 3562838 h 5254487"/>
              <a:gd name="connsiteX7" fmla="*/ 0 w 6763484"/>
              <a:gd name="connsiteY7" fmla="*/ 3997855 h 5254487"/>
              <a:gd name="connsiteX0" fmla="*/ 0 w 6763484"/>
              <a:gd name="connsiteY0" fmla="*/ 3997855 h 5254487"/>
              <a:gd name="connsiteX1" fmla="*/ 714518 w 6763484"/>
              <a:gd name="connsiteY1" fmla="*/ 3206271 h 5254487"/>
              <a:gd name="connsiteX2" fmla="*/ 2769726 w 6763484"/>
              <a:gd name="connsiteY2" fmla="*/ 285921 h 5254487"/>
              <a:gd name="connsiteX3" fmla="*/ 6058918 w 6763484"/>
              <a:gd name="connsiteY3" fmla="*/ 1572119 h 5254487"/>
              <a:gd name="connsiteX4" fmla="*/ 4600659 w 6763484"/>
              <a:gd name="connsiteY4" fmla="*/ 4819257 h 5254487"/>
              <a:gd name="connsiteX5" fmla="*/ 1181835 w 6763484"/>
              <a:gd name="connsiteY5" fmla="*/ 4033888 h 5254487"/>
              <a:gd name="connsiteX6" fmla="*/ 777449 w 6763484"/>
              <a:gd name="connsiteY6" fmla="*/ 3562838 h 5254487"/>
              <a:gd name="connsiteX7" fmla="*/ 0 w 6763484"/>
              <a:gd name="connsiteY7" fmla="*/ 3997855 h 5254487"/>
              <a:gd name="connsiteX0" fmla="*/ 0 w 6763484"/>
              <a:gd name="connsiteY0" fmla="*/ 3997855 h 5254487"/>
              <a:gd name="connsiteX1" fmla="*/ 714518 w 6763484"/>
              <a:gd name="connsiteY1" fmla="*/ 3206271 h 5254487"/>
              <a:gd name="connsiteX2" fmla="*/ 2769726 w 6763484"/>
              <a:gd name="connsiteY2" fmla="*/ 285921 h 5254487"/>
              <a:gd name="connsiteX3" fmla="*/ 6058918 w 6763484"/>
              <a:gd name="connsiteY3" fmla="*/ 1572119 h 5254487"/>
              <a:gd name="connsiteX4" fmla="*/ 4600659 w 6763484"/>
              <a:gd name="connsiteY4" fmla="*/ 4819257 h 5254487"/>
              <a:gd name="connsiteX5" fmla="*/ 1181835 w 6763484"/>
              <a:gd name="connsiteY5" fmla="*/ 4033888 h 5254487"/>
              <a:gd name="connsiteX6" fmla="*/ 777449 w 6763484"/>
              <a:gd name="connsiteY6" fmla="*/ 3486638 h 5254487"/>
              <a:gd name="connsiteX7" fmla="*/ 0 w 6763484"/>
              <a:gd name="connsiteY7" fmla="*/ 3997855 h 5254487"/>
              <a:gd name="connsiteX0" fmla="*/ 0 w 6763484"/>
              <a:gd name="connsiteY0" fmla="*/ 3997855 h 5254487"/>
              <a:gd name="connsiteX1" fmla="*/ 714518 w 6763484"/>
              <a:gd name="connsiteY1" fmla="*/ 3206271 h 5254487"/>
              <a:gd name="connsiteX2" fmla="*/ 2769726 w 6763484"/>
              <a:gd name="connsiteY2" fmla="*/ 285921 h 5254487"/>
              <a:gd name="connsiteX3" fmla="*/ 6058918 w 6763484"/>
              <a:gd name="connsiteY3" fmla="*/ 1572119 h 5254487"/>
              <a:gd name="connsiteX4" fmla="*/ 4600659 w 6763484"/>
              <a:gd name="connsiteY4" fmla="*/ 4819257 h 5254487"/>
              <a:gd name="connsiteX5" fmla="*/ 1181835 w 6763484"/>
              <a:gd name="connsiteY5" fmla="*/ 4033888 h 5254487"/>
              <a:gd name="connsiteX6" fmla="*/ 777449 w 6763484"/>
              <a:gd name="connsiteY6" fmla="*/ 3486638 h 5254487"/>
              <a:gd name="connsiteX7" fmla="*/ 0 w 6763484"/>
              <a:gd name="connsiteY7" fmla="*/ 3997855 h 5254487"/>
              <a:gd name="connsiteX0" fmla="*/ 0 w 6763484"/>
              <a:gd name="connsiteY0" fmla="*/ 3997855 h 5254487"/>
              <a:gd name="connsiteX1" fmla="*/ 714518 w 6763484"/>
              <a:gd name="connsiteY1" fmla="*/ 3206271 h 5254487"/>
              <a:gd name="connsiteX2" fmla="*/ 2769726 w 6763484"/>
              <a:gd name="connsiteY2" fmla="*/ 285921 h 5254487"/>
              <a:gd name="connsiteX3" fmla="*/ 6058918 w 6763484"/>
              <a:gd name="connsiteY3" fmla="*/ 1572119 h 5254487"/>
              <a:gd name="connsiteX4" fmla="*/ 4600659 w 6763484"/>
              <a:gd name="connsiteY4" fmla="*/ 4819257 h 5254487"/>
              <a:gd name="connsiteX5" fmla="*/ 1181835 w 6763484"/>
              <a:gd name="connsiteY5" fmla="*/ 4033888 h 5254487"/>
              <a:gd name="connsiteX6" fmla="*/ 777449 w 6763484"/>
              <a:gd name="connsiteY6" fmla="*/ 3486638 h 5254487"/>
              <a:gd name="connsiteX7" fmla="*/ 0 w 6763484"/>
              <a:gd name="connsiteY7" fmla="*/ 3997855 h 5254487"/>
              <a:gd name="connsiteX0" fmla="*/ 0 w 6564558"/>
              <a:gd name="connsiteY0" fmla="*/ 3784835 h 5254487"/>
              <a:gd name="connsiteX1" fmla="*/ 515592 w 6564558"/>
              <a:gd name="connsiteY1" fmla="*/ 3206271 h 5254487"/>
              <a:gd name="connsiteX2" fmla="*/ 2570800 w 6564558"/>
              <a:gd name="connsiteY2" fmla="*/ 285921 h 5254487"/>
              <a:gd name="connsiteX3" fmla="*/ 5859992 w 6564558"/>
              <a:gd name="connsiteY3" fmla="*/ 1572119 h 5254487"/>
              <a:gd name="connsiteX4" fmla="*/ 4401733 w 6564558"/>
              <a:gd name="connsiteY4" fmla="*/ 4819257 h 5254487"/>
              <a:gd name="connsiteX5" fmla="*/ 982909 w 6564558"/>
              <a:gd name="connsiteY5" fmla="*/ 4033888 h 5254487"/>
              <a:gd name="connsiteX6" fmla="*/ 578523 w 6564558"/>
              <a:gd name="connsiteY6" fmla="*/ 3486638 h 5254487"/>
              <a:gd name="connsiteX7" fmla="*/ 0 w 6564558"/>
              <a:gd name="connsiteY7" fmla="*/ 3784835 h 5254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564558" h="5254487">
                <a:moveTo>
                  <a:pt x="0" y="3784835"/>
                </a:moveTo>
                <a:lnTo>
                  <a:pt x="515592" y="3206271"/>
                </a:lnTo>
                <a:cubicBezTo>
                  <a:pt x="124115" y="1923237"/>
                  <a:pt x="1043857" y="616328"/>
                  <a:pt x="2570800" y="285921"/>
                </a:cubicBezTo>
                <a:cubicBezTo>
                  <a:pt x="3892154" y="0"/>
                  <a:pt x="5269799" y="538711"/>
                  <a:pt x="5859992" y="1572119"/>
                </a:cubicBezTo>
                <a:cubicBezTo>
                  <a:pt x="6564558" y="2805790"/>
                  <a:pt x="5900770" y="4283860"/>
                  <a:pt x="4401733" y="4819257"/>
                </a:cubicBezTo>
                <a:cubicBezTo>
                  <a:pt x="3183148" y="5254487"/>
                  <a:pt x="1768233" y="4929454"/>
                  <a:pt x="982909" y="4033888"/>
                </a:cubicBezTo>
                <a:cubicBezTo>
                  <a:pt x="778264" y="3813371"/>
                  <a:pt x="719668" y="3732555"/>
                  <a:pt x="578523" y="3486638"/>
                </a:cubicBezTo>
                <a:lnTo>
                  <a:pt x="0" y="3784835"/>
                </a:lnTo>
                <a:close/>
              </a:path>
            </a:pathLst>
          </a:custGeom>
          <a:solidFill>
            <a:schemeClr val="bg2">
              <a:alpha val="30000"/>
            </a:schemeClr>
          </a:solidFill>
          <a:ln w="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r>
              <a:rPr lang="en-US" sz="1400" dirty="0" smtClean="0">
                <a:solidFill>
                  <a:schemeClr val="tx1"/>
                </a:solidFill>
              </a:rPr>
              <a:t>.</a:t>
            </a:r>
            <a:endParaRPr lang="en-US" sz="1400" dirty="0">
              <a:solidFill>
                <a:schemeClr val="tx1"/>
              </a:solidFill>
            </a:endParaRPr>
          </a:p>
        </p:txBody>
      </p:sp>
      <p:sp>
        <p:nvSpPr>
          <p:cNvPr id="11" name="Rectangle 10"/>
          <p:cNvSpPr/>
          <p:nvPr/>
        </p:nvSpPr>
        <p:spPr>
          <a:xfrm>
            <a:off x="1981200" y="1219200"/>
            <a:ext cx="5105400" cy="1077218"/>
          </a:xfrm>
          <a:prstGeom prst="rect">
            <a:avLst/>
          </a:prstGeom>
        </p:spPr>
        <p:txBody>
          <a:bodyPr wrap="square">
            <a:spAutoFit/>
          </a:bodyPr>
          <a:lstStyle/>
          <a:p>
            <a:pPr lvl="0" indent="450850" algn="ctr" eaLnBrk="0" fontAlgn="base" hangingPunct="0">
              <a:spcBef>
                <a:spcPct val="0"/>
              </a:spcBef>
              <a:spcAft>
                <a:spcPct val="0"/>
              </a:spcAft>
              <a:tabLst>
                <a:tab pos="180975" algn="l"/>
              </a:tabLst>
            </a:pPr>
            <a:endParaRPr lang="en-US" sz="2000" b="1" dirty="0" smtClean="0">
              <a:ea typeface="Calibri" pitchFamily="34" charset="0"/>
              <a:cs typeface="Times New Roman" pitchFamily="18" charset="0"/>
            </a:endParaRPr>
          </a:p>
          <a:p>
            <a:pPr lvl="0" indent="450850" algn="ctr" eaLnBrk="0" fontAlgn="base" hangingPunct="0">
              <a:spcBef>
                <a:spcPct val="0"/>
              </a:spcBef>
              <a:spcAft>
                <a:spcPct val="0"/>
              </a:spcAft>
              <a:tabLst>
                <a:tab pos="180975" algn="l"/>
              </a:tabLst>
            </a:pPr>
            <a:endParaRPr lang="en-US" sz="2400" b="1" dirty="0" smtClean="0">
              <a:ea typeface="Calibri" pitchFamily="34" charset="0"/>
              <a:cs typeface="Times New Roman" pitchFamily="18" charset="0"/>
            </a:endParaRPr>
          </a:p>
          <a:p>
            <a:pPr lvl="0" indent="450850" algn="ctr" eaLnBrk="0" fontAlgn="base" hangingPunct="0">
              <a:spcBef>
                <a:spcPct val="0"/>
              </a:spcBef>
              <a:spcAft>
                <a:spcPct val="0"/>
              </a:spcAft>
              <a:tabLst>
                <a:tab pos="180975" algn="l"/>
              </a:tabLst>
            </a:pPr>
            <a:endParaRPr lang="en-US" sz="2000" b="1" dirty="0" smtClean="0">
              <a:cs typeface="Arial" pitchFamily="34" charset="0"/>
            </a:endParaRPr>
          </a:p>
        </p:txBody>
      </p:sp>
      <p:sp>
        <p:nvSpPr>
          <p:cNvPr id="13" name="TextBox 12"/>
          <p:cNvSpPr txBox="1"/>
          <p:nvPr/>
        </p:nvSpPr>
        <p:spPr>
          <a:xfrm>
            <a:off x="1066800" y="1600200"/>
            <a:ext cx="7315200" cy="4154984"/>
          </a:xfrm>
          <a:prstGeom prst="rect">
            <a:avLst/>
          </a:prstGeom>
          <a:noFill/>
        </p:spPr>
        <p:txBody>
          <a:bodyPr wrap="square" rtlCol="0">
            <a:spAutoFit/>
          </a:bodyPr>
          <a:lstStyle/>
          <a:p>
            <a:pPr marL="457200" indent="-457200" algn="just">
              <a:buFont typeface="Wingdings" pitchFamily="2" charset="2"/>
              <a:buChar char="Ø"/>
            </a:pPr>
            <a:r>
              <a:rPr lang="id-ID" sz="2400" dirty="0" smtClean="0"/>
              <a:t> Komposisi dalam menggambar dapat dibedakan d</a:t>
            </a:r>
            <a:r>
              <a:rPr lang="fi-FI" sz="2400" dirty="0" smtClean="0"/>
              <a:t>alam dua jenis yaitu simetris dan asimetris. </a:t>
            </a:r>
            <a:endParaRPr lang="id-ID" sz="2400" dirty="0" smtClean="0"/>
          </a:p>
          <a:p>
            <a:pPr marL="457200" indent="-457200" algn="just">
              <a:buFont typeface="Wingdings" pitchFamily="2" charset="2"/>
              <a:buChar char="Ø"/>
            </a:pPr>
            <a:r>
              <a:rPr lang="fi-FI" sz="2400" dirty="0" smtClean="0"/>
              <a:t>Komposisi</a:t>
            </a:r>
            <a:r>
              <a:rPr lang="id-ID" sz="2400" dirty="0" smtClean="0"/>
              <a:t> simetris menunjukkan bahwa objek dibagian kanan bidang gambar sama atau mirip dengan objek dibagian kiri gambar. </a:t>
            </a:r>
          </a:p>
          <a:p>
            <a:pPr marL="457200" indent="-457200" algn="just">
              <a:buFont typeface="Wingdings" pitchFamily="2" charset="2"/>
              <a:buChar char="Ø"/>
            </a:pPr>
            <a:r>
              <a:rPr lang="id-ID" sz="2400" dirty="0" smtClean="0"/>
              <a:t>Komposisi asimetris menunjukkan bahwa </a:t>
            </a:r>
            <a:r>
              <a:rPr lang="nn-NO" sz="2400" dirty="0" smtClean="0"/>
              <a:t>objek di bagian kanan bidang gambar tidak sama atau</a:t>
            </a:r>
            <a:r>
              <a:rPr lang="id-ID" sz="2400" dirty="0" smtClean="0"/>
              <a:t> tidak mirip dengan objek di bagian kiri bidang gambar tetapi terkesan menunjukkan keseimbangan. </a:t>
            </a:r>
          </a:p>
          <a:p>
            <a:pPr marL="457200" indent="-457200" algn="just">
              <a:buFont typeface="Wingdings" pitchFamily="2" charset="2"/>
              <a:buChar char="Ø"/>
            </a:pPr>
            <a:r>
              <a:rPr lang="id-ID" sz="2400" dirty="0" smtClean="0"/>
              <a:t>Benda yang berwarna gelap memiliki kesan lebih berat daripada benda yang berwarna terang.</a:t>
            </a:r>
            <a:endParaRPr lang="id-ID" sz="2400" b="1" dirty="0"/>
          </a:p>
        </p:txBody>
      </p:sp>
    </p:spTree>
  </p:cSld>
  <p:clrMapOvr>
    <a:masterClrMapping/>
  </p:clrMapOvr>
  <p:transition>
    <p:circl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30" name="Rectangle 6"/>
          <p:cNvSpPr>
            <a:spLocks noChangeArrowheads="1"/>
          </p:cNvSpPr>
          <p:nvPr/>
        </p:nvSpPr>
        <p:spPr bwMode="auto">
          <a:xfrm>
            <a:off x="0" y="9144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Calibri" pitchFamily="34" charset="0"/>
              <a:ea typeface="Times New Roman" pitchFamily="18" charset="0"/>
              <a:cs typeface="Times New Roman" pitchFamily="18"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Calibri" pitchFamily="34" charset="0"/>
                <a:ea typeface="Times New Roman" pitchFamily="18" charset="0"/>
                <a:cs typeface="Times New Roman" pitchFamily="18"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 name="TextBox 6"/>
          <p:cNvSpPr txBox="1"/>
          <p:nvPr/>
        </p:nvSpPr>
        <p:spPr>
          <a:xfrm>
            <a:off x="3200400" y="5181600"/>
            <a:ext cx="3276600" cy="923330"/>
          </a:xfrm>
          <a:prstGeom prst="rect">
            <a:avLst/>
          </a:prstGeom>
          <a:noFill/>
        </p:spPr>
        <p:txBody>
          <a:bodyPr wrap="square" rtlCol="0">
            <a:spAutoFit/>
          </a:bodyPr>
          <a:lstStyle/>
          <a:p>
            <a:r>
              <a:rPr lang="en-US" b="1" dirty="0" smtClean="0">
                <a:solidFill>
                  <a:schemeClr val="bg1">
                    <a:lumMod val="50000"/>
                  </a:schemeClr>
                </a:solidFill>
                <a:latin typeface="Square721 Ex BT" pitchFamily="34" charset="0"/>
                <a:ea typeface="Calibri" pitchFamily="34" charset="0"/>
                <a:cs typeface="Times New Roman" pitchFamily="18" charset="0"/>
              </a:rPr>
              <a:t> </a:t>
            </a:r>
            <a:r>
              <a:rPr lang="id-ID" b="1" i="1" dirty="0" smtClean="0"/>
              <a:t>Gambar 1.5 Komposisi</a:t>
            </a:r>
          </a:p>
          <a:p>
            <a:r>
              <a:rPr lang="id-ID" i="1" dirty="0" smtClean="0"/>
              <a:t>simetris</a:t>
            </a:r>
            <a:endParaRPr lang="en-US" b="1" dirty="0" smtClean="0">
              <a:solidFill>
                <a:schemeClr val="bg1">
                  <a:lumMod val="50000"/>
                </a:schemeClr>
              </a:solidFill>
              <a:latin typeface="Square721 Ex BT" pitchFamily="34" charset="0"/>
              <a:ea typeface="Calibri" pitchFamily="34" charset="0"/>
              <a:cs typeface="Times New Roman" pitchFamily="18" charset="0"/>
            </a:endParaRPr>
          </a:p>
          <a:p>
            <a:pPr algn="r"/>
            <a:endParaRPr lang="en-US" dirty="0">
              <a:latin typeface="Square721 Ex BT" pitchFamily="34" charset="0"/>
            </a:endParaRPr>
          </a:p>
        </p:txBody>
      </p:sp>
      <p:sp>
        <p:nvSpPr>
          <p:cNvPr id="10" name="Freeform 9"/>
          <p:cNvSpPr/>
          <p:nvPr/>
        </p:nvSpPr>
        <p:spPr>
          <a:xfrm>
            <a:off x="-228600" y="-228600"/>
            <a:ext cx="9448800" cy="6629400"/>
          </a:xfrm>
          <a:custGeom>
            <a:avLst/>
            <a:gdLst>
              <a:gd name="connsiteX0" fmla="*/ -625049 w 5715000"/>
              <a:gd name="connsiteY0" fmla="*/ 3787817 h 4800600"/>
              <a:gd name="connsiteX1" fmla="*/ 89469 w 5715000"/>
              <a:gd name="connsiteY1" fmla="*/ 2996233 h 4800600"/>
              <a:gd name="connsiteX2" fmla="*/ 2144677 w 5715000"/>
              <a:gd name="connsiteY2" fmla="*/ 75883 h 4800600"/>
              <a:gd name="connsiteX3" fmla="*/ 5433869 w 5715000"/>
              <a:gd name="connsiteY3" fmla="*/ 1362081 h 4800600"/>
              <a:gd name="connsiteX4" fmla="*/ 3975610 w 5715000"/>
              <a:gd name="connsiteY4" fmla="*/ 4609219 h 4800600"/>
              <a:gd name="connsiteX5" fmla="*/ 556786 w 5715000"/>
              <a:gd name="connsiteY5" fmla="*/ 3823850 h 4800600"/>
              <a:gd name="connsiteX6" fmla="*/ -625049 w 5715000"/>
              <a:gd name="connsiteY6" fmla="*/ 3787817 h 4800600"/>
              <a:gd name="connsiteX0" fmla="*/ 0 w 6763484"/>
              <a:gd name="connsiteY0" fmla="*/ 3997855 h 5254487"/>
              <a:gd name="connsiteX1" fmla="*/ 714518 w 6763484"/>
              <a:gd name="connsiteY1" fmla="*/ 3206271 h 5254487"/>
              <a:gd name="connsiteX2" fmla="*/ 2769726 w 6763484"/>
              <a:gd name="connsiteY2" fmla="*/ 285921 h 5254487"/>
              <a:gd name="connsiteX3" fmla="*/ 6058918 w 6763484"/>
              <a:gd name="connsiteY3" fmla="*/ 1572119 h 5254487"/>
              <a:gd name="connsiteX4" fmla="*/ 4600659 w 6763484"/>
              <a:gd name="connsiteY4" fmla="*/ 4819257 h 5254487"/>
              <a:gd name="connsiteX5" fmla="*/ 1181835 w 6763484"/>
              <a:gd name="connsiteY5" fmla="*/ 4033888 h 5254487"/>
              <a:gd name="connsiteX6" fmla="*/ 777449 w 6763484"/>
              <a:gd name="connsiteY6" fmla="*/ 3562838 h 5254487"/>
              <a:gd name="connsiteX7" fmla="*/ 0 w 6763484"/>
              <a:gd name="connsiteY7" fmla="*/ 3997855 h 5254487"/>
              <a:gd name="connsiteX0" fmla="*/ 0 w 6763484"/>
              <a:gd name="connsiteY0" fmla="*/ 3997855 h 5254487"/>
              <a:gd name="connsiteX1" fmla="*/ 714518 w 6763484"/>
              <a:gd name="connsiteY1" fmla="*/ 3206271 h 5254487"/>
              <a:gd name="connsiteX2" fmla="*/ 2769726 w 6763484"/>
              <a:gd name="connsiteY2" fmla="*/ 285921 h 5254487"/>
              <a:gd name="connsiteX3" fmla="*/ 6058918 w 6763484"/>
              <a:gd name="connsiteY3" fmla="*/ 1572119 h 5254487"/>
              <a:gd name="connsiteX4" fmla="*/ 4600659 w 6763484"/>
              <a:gd name="connsiteY4" fmla="*/ 4819257 h 5254487"/>
              <a:gd name="connsiteX5" fmla="*/ 1181835 w 6763484"/>
              <a:gd name="connsiteY5" fmla="*/ 4033888 h 5254487"/>
              <a:gd name="connsiteX6" fmla="*/ 777449 w 6763484"/>
              <a:gd name="connsiteY6" fmla="*/ 3562838 h 5254487"/>
              <a:gd name="connsiteX7" fmla="*/ 0 w 6763484"/>
              <a:gd name="connsiteY7" fmla="*/ 3997855 h 5254487"/>
              <a:gd name="connsiteX0" fmla="*/ 0 w 6763484"/>
              <a:gd name="connsiteY0" fmla="*/ 3997855 h 5254487"/>
              <a:gd name="connsiteX1" fmla="*/ 714518 w 6763484"/>
              <a:gd name="connsiteY1" fmla="*/ 3206271 h 5254487"/>
              <a:gd name="connsiteX2" fmla="*/ 2769726 w 6763484"/>
              <a:gd name="connsiteY2" fmla="*/ 285921 h 5254487"/>
              <a:gd name="connsiteX3" fmla="*/ 6058918 w 6763484"/>
              <a:gd name="connsiteY3" fmla="*/ 1572119 h 5254487"/>
              <a:gd name="connsiteX4" fmla="*/ 4600659 w 6763484"/>
              <a:gd name="connsiteY4" fmla="*/ 4819257 h 5254487"/>
              <a:gd name="connsiteX5" fmla="*/ 1181835 w 6763484"/>
              <a:gd name="connsiteY5" fmla="*/ 4033888 h 5254487"/>
              <a:gd name="connsiteX6" fmla="*/ 777449 w 6763484"/>
              <a:gd name="connsiteY6" fmla="*/ 3486638 h 5254487"/>
              <a:gd name="connsiteX7" fmla="*/ 0 w 6763484"/>
              <a:gd name="connsiteY7" fmla="*/ 3997855 h 5254487"/>
              <a:gd name="connsiteX0" fmla="*/ 0 w 6763484"/>
              <a:gd name="connsiteY0" fmla="*/ 3997855 h 5254487"/>
              <a:gd name="connsiteX1" fmla="*/ 714518 w 6763484"/>
              <a:gd name="connsiteY1" fmla="*/ 3206271 h 5254487"/>
              <a:gd name="connsiteX2" fmla="*/ 2769726 w 6763484"/>
              <a:gd name="connsiteY2" fmla="*/ 285921 h 5254487"/>
              <a:gd name="connsiteX3" fmla="*/ 6058918 w 6763484"/>
              <a:gd name="connsiteY3" fmla="*/ 1572119 h 5254487"/>
              <a:gd name="connsiteX4" fmla="*/ 4600659 w 6763484"/>
              <a:gd name="connsiteY4" fmla="*/ 4819257 h 5254487"/>
              <a:gd name="connsiteX5" fmla="*/ 1181835 w 6763484"/>
              <a:gd name="connsiteY5" fmla="*/ 4033888 h 5254487"/>
              <a:gd name="connsiteX6" fmla="*/ 777449 w 6763484"/>
              <a:gd name="connsiteY6" fmla="*/ 3486638 h 5254487"/>
              <a:gd name="connsiteX7" fmla="*/ 0 w 6763484"/>
              <a:gd name="connsiteY7" fmla="*/ 3997855 h 5254487"/>
              <a:gd name="connsiteX0" fmla="*/ 0 w 6763484"/>
              <a:gd name="connsiteY0" fmla="*/ 3997855 h 5254487"/>
              <a:gd name="connsiteX1" fmla="*/ 714518 w 6763484"/>
              <a:gd name="connsiteY1" fmla="*/ 3206271 h 5254487"/>
              <a:gd name="connsiteX2" fmla="*/ 2769726 w 6763484"/>
              <a:gd name="connsiteY2" fmla="*/ 285921 h 5254487"/>
              <a:gd name="connsiteX3" fmla="*/ 6058918 w 6763484"/>
              <a:gd name="connsiteY3" fmla="*/ 1572119 h 5254487"/>
              <a:gd name="connsiteX4" fmla="*/ 4600659 w 6763484"/>
              <a:gd name="connsiteY4" fmla="*/ 4819257 h 5254487"/>
              <a:gd name="connsiteX5" fmla="*/ 1181835 w 6763484"/>
              <a:gd name="connsiteY5" fmla="*/ 4033888 h 5254487"/>
              <a:gd name="connsiteX6" fmla="*/ 777449 w 6763484"/>
              <a:gd name="connsiteY6" fmla="*/ 3486638 h 5254487"/>
              <a:gd name="connsiteX7" fmla="*/ 0 w 6763484"/>
              <a:gd name="connsiteY7" fmla="*/ 3997855 h 5254487"/>
              <a:gd name="connsiteX0" fmla="*/ 0 w 6564558"/>
              <a:gd name="connsiteY0" fmla="*/ 3784835 h 5254487"/>
              <a:gd name="connsiteX1" fmla="*/ 515592 w 6564558"/>
              <a:gd name="connsiteY1" fmla="*/ 3206271 h 5254487"/>
              <a:gd name="connsiteX2" fmla="*/ 2570800 w 6564558"/>
              <a:gd name="connsiteY2" fmla="*/ 285921 h 5254487"/>
              <a:gd name="connsiteX3" fmla="*/ 5859992 w 6564558"/>
              <a:gd name="connsiteY3" fmla="*/ 1572119 h 5254487"/>
              <a:gd name="connsiteX4" fmla="*/ 4401733 w 6564558"/>
              <a:gd name="connsiteY4" fmla="*/ 4819257 h 5254487"/>
              <a:gd name="connsiteX5" fmla="*/ 982909 w 6564558"/>
              <a:gd name="connsiteY5" fmla="*/ 4033888 h 5254487"/>
              <a:gd name="connsiteX6" fmla="*/ 578523 w 6564558"/>
              <a:gd name="connsiteY6" fmla="*/ 3486638 h 5254487"/>
              <a:gd name="connsiteX7" fmla="*/ 0 w 6564558"/>
              <a:gd name="connsiteY7" fmla="*/ 3784835 h 5254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564558" h="5254487">
                <a:moveTo>
                  <a:pt x="0" y="3784835"/>
                </a:moveTo>
                <a:lnTo>
                  <a:pt x="515592" y="3206271"/>
                </a:lnTo>
                <a:cubicBezTo>
                  <a:pt x="124115" y="1923237"/>
                  <a:pt x="1043857" y="616328"/>
                  <a:pt x="2570800" y="285921"/>
                </a:cubicBezTo>
                <a:cubicBezTo>
                  <a:pt x="3892154" y="0"/>
                  <a:pt x="5269799" y="538711"/>
                  <a:pt x="5859992" y="1572119"/>
                </a:cubicBezTo>
                <a:cubicBezTo>
                  <a:pt x="6564558" y="2805790"/>
                  <a:pt x="5900770" y="4283860"/>
                  <a:pt x="4401733" y="4819257"/>
                </a:cubicBezTo>
                <a:cubicBezTo>
                  <a:pt x="3183148" y="5254487"/>
                  <a:pt x="1768233" y="4929454"/>
                  <a:pt x="982909" y="4033888"/>
                </a:cubicBezTo>
                <a:cubicBezTo>
                  <a:pt x="778264" y="3813371"/>
                  <a:pt x="719668" y="3732555"/>
                  <a:pt x="578523" y="3486638"/>
                </a:cubicBezTo>
                <a:lnTo>
                  <a:pt x="0" y="3784835"/>
                </a:lnTo>
                <a:close/>
              </a:path>
            </a:pathLst>
          </a:custGeom>
          <a:solidFill>
            <a:schemeClr val="bg2">
              <a:alpha val="30000"/>
            </a:schemeClr>
          </a:solidFill>
          <a:ln w="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r>
              <a:rPr lang="en-US" sz="1400" dirty="0" smtClean="0">
                <a:solidFill>
                  <a:schemeClr val="tx1"/>
                </a:solidFill>
              </a:rPr>
              <a:t>.</a:t>
            </a:r>
            <a:endParaRPr lang="en-US" sz="1400" dirty="0">
              <a:solidFill>
                <a:schemeClr val="tx1"/>
              </a:solidFill>
            </a:endParaRPr>
          </a:p>
        </p:txBody>
      </p:sp>
      <p:sp>
        <p:nvSpPr>
          <p:cNvPr id="11" name="Rectangle 10"/>
          <p:cNvSpPr/>
          <p:nvPr/>
        </p:nvSpPr>
        <p:spPr>
          <a:xfrm>
            <a:off x="1981200" y="1219200"/>
            <a:ext cx="5105400" cy="1077218"/>
          </a:xfrm>
          <a:prstGeom prst="rect">
            <a:avLst/>
          </a:prstGeom>
        </p:spPr>
        <p:txBody>
          <a:bodyPr wrap="square">
            <a:spAutoFit/>
          </a:bodyPr>
          <a:lstStyle/>
          <a:p>
            <a:pPr lvl="0" indent="450850" algn="ctr" eaLnBrk="0" fontAlgn="base" hangingPunct="0">
              <a:spcBef>
                <a:spcPct val="0"/>
              </a:spcBef>
              <a:spcAft>
                <a:spcPct val="0"/>
              </a:spcAft>
              <a:tabLst>
                <a:tab pos="180975" algn="l"/>
              </a:tabLst>
            </a:pPr>
            <a:endParaRPr lang="en-US" sz="2000" b="1" dirty="0" smtClean="0">
              <a:ea typeface="Calibri" pitchFamily="34" charset="0"/>
              <a:cs typeface="Times New Roman" pitchFamily="18" charset="0"/>
            </a:endParaRPr>
          </a:p>
          <a:p>
            <a:pPr lvl="0" indent="450850" algn="ctr" eaLnBrk="0" fontAlgn="base" hangingPunct="0">
              <a:spcBef>
                <a:spcPct val="0"/>
              </a:spcBef>
              <a:spcAft>
                <a:spcPct val="0"/>
              </a:spcAft>
              <a:tabLst>
                <a:tab pos="180975" algn="l"/>
              </a:tabLst>
            </a:pPr>
            <a:endParaRPr lang="en-US" sz="2400" b="1" dirty="0" smtClean="0">
              <a:ea typeface="Calibri" pitchFamily="34" charset="0"/>
              <a:cs typeface="Times New Roman" pitchFamily="18" charset="0"/>
            </a:endParaRPr>
          </a:p>
          <a:p>
            <a:pPr lvl="0" indent="450850" algn="ctr" eaLnBrk="0" fontAlgn="base" hangingPunct="0">
              <a:spcBef>
                <a:spcPct val="0"/>
              </a:spcBef>
              <a:spcAft>
                <a:spcPct val="0"/>
              </a:spcAft>
              <a:tabLst>
                <a:tab pos="180975" algn="l"/>
              </a:tabLst>
            </a:pPr>
            <a:endParaRPr lang="en-US" sz="2000" b="1" dirty="0" smtClean="0">
              <a:cs typeface="Arial" pitchFamily="34" charset="0"/>
            </a:endParaRPr>
          </a:p>
        </p:txBody>
      </p:sp>
      <p:pic>
        <p:nvPicPr>
          <p:cNvPr id="39938" name="Picture 2"/>
          <p:cNvPicPr>
            <a:picLocks noChangeAspect="1" noChangeArrowheads="1"/>
          </p:cNvPicPr>
          <p:nvPr/>
        </p:nvPicPr>
        <p:blipFill>
          <a:blip r:embed="rId2"/>
          <a:srcRect/>
          <a:stretch>
            <a:fillRect/>
          </a:stretch>
        </p:blipFill>
        <p:spPr bwMode="auto">
          <a:xfrm>
            <a:off x="2438400" y="838201"/>
            <a:ext cx="4162425" cy="4267200"/>
          </a:xfrm>
          <a:prstGeom prst="rect">
            <a:avLst/>
          </a:prstGeom>
          <a:noFill/>
          <a:ln w="9525">
            <a:noFill/>
            <a:miter lim="800000"/>
            <a:headEnd/>
            <a:tailEnd/>
          </a:ln>
          <a:effectLst/>
        </p:spPr>
      </p:pic>
    </p:spTree>
  </p:cSld>
  <p:clrMapOvr>
    <a:masterClrMapping/>
  </p:clrMapOvr>
  <p:transition>
    <p:circl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30" name="Rectangle 6"/>
          <p:cNvSpPr>
            <a:spLocks noChangeArrowheads="1"/>
          </p:cNvSpPr>
          <p:nvPr/>
        </p:nvSpPr>
        <p:spPr bwMode="auto">
          <a:xfrm>
            <a:off x="0" y="9144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Calibri" pitchFamily="34" charset="0"/>
              <a:ea typeface="Times New Roman" pitchFamily="18" charset="0"/>
              <a:cs typeface="Times New Roman" pitchFamily="18"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Calibri" pitchFamily="34" charset="0"/>
                <a:ea typeface="Times New Roman" pitchFamily="18" charset="0"/>
                <a:cs typeface="Times New Roman" pitchFamily="18"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 name="Freeform 9"/>
          <p:cNvSpPr/>
          <p:nvPr/>
        </p:nvSpPr>
        <p:spPr>
          <a:xfrm>
            <a:off x="-304800" y="381000"/>
            <a:ext cx="9448800" cy="6477000"/>
          </a:xfrm>
          <a:custGeom>
            <a:avLst/>
            <a:gdLst>
              <a:gd name="connsiteX0" fmla="*/ -625049 w 5715000"/>
              <a:gd name="connsiteY0" fmla="*/ 3787817 h 4800600"/>
              <a:gd name="connsiteX1" fmla="*/ 89469 w 5715000"/>
              <a:gd name="connsiteY1" fmla="*/ 2996233 h 4800600"/>
              <a:gd name="connsiteX2" fmla="*/ 2144677 w 5715000"/>
              <a:gd name="connsiteY2" fmla="*/ 75883 h 4800600"/>
              <a:gd name="connsiteX3" fmla="*/ 5433869 w 5715000"/>
              <a:gd name="connsiteY3" fmla="*/ 1362081 h 4800600"/>
              <a:gd name="connsiteX4" fmla="*/ 3975610 w 5715000"/>
              <a:gd name="connsiteY4" fmla="*/ 4609219 h 4800600"/>
              <a:gd name="connsiteX5" fmla="*/ 556786 w 5715000"/>
              <a:gd name="connsiteY5" fmla="*/ 3823850 h 4800600"/>
              <a:gd name="connsiteX6" fmla="*/ -625049 w 5715000"/>
              <a:gd name="connsiteY6" fmla="*/ 3787817 h 4800600"/>
              <a:gd name="connsiteX0" fmla="*/ 0 w 6763484"/>
              <a:gd name="connsiteY0" fmla="*/ 3997855 h 5254487"/>
              <a:gd name="connsiteX1" fmla="*/ 714518 w 6763484"/>
              <a:gd name="connsiteY1" fmla="*/ 3206271 h 5254487"/>
              <a:gd name="connsiteX2" fmla="*/ 2769726 w 6763484"/>
              <a:gd name="connsiteY2" fmla="*/ 285921 h 5254487"/>
              <a:gd name="connsiteX3" fmla="*/ 6058918 w 6763484"/>
              <a:gd name="connsiteY3" fmla="*/ 1572119 h 5254487"/>
              <a:gd name="connsiteX4" fmla="*/ 4600659 w 6763484"/>
              <a:gd name="connsiteY4" fmla="*/ 4819257 h 5254487"/>
              <a:gd name="connsiteX5" fmla="*/ 1181835 w 6763484"/>
              <a:gd name="connsiteY5" fmla="*/ 4033888 h 5254487"/>
              <a:gd name="connsiteX6" fmla="*/ 777449 w 6763484"/>
              <a:gd name="connsiteY6" fmla="*/ 3562838 h 5254487"/>
              <a:gd name="connsiteX7" fmla="*/ 0 w 6763484"/>
              <a:gd name="connsiteY7" fmla="*/ 3997855 h 5254487"/>
              <a:gd name="connsiteX0" fmla="*/ 0 w 6763484"/>
              <a:gd name="connsiteY0" fmla="*/ 3997855 h 5254487"/>
              <a:gd name="connsiteX1" fmla="*/ 714518 w 6763484"/>
              <a:gd name="connsiteY1" fmla="*/ 3206271 h 5254487"/>
              <a:gd name="connsiteX2" fmla="*/ 2769726 w 6763484"/>
              <a:gd name="connsiteY2" fmla="*/ 285921 h 5254487"/>
              <a:gd name="connsiteX3" fmla="*/ 6058918 w 6763484"/>
              <a:gd name="connsiteY3" fmla="*/ 1572119 h 5254487"/>
              <a:gd name="connsiteX4" fmla="*/ 4600659 w 6763484"/>
              <a:gd name="connsiteY4" fmla="*/ 4819257 h 5254487"/>
              <a:gd name="connsiteX5" fmla="*/ 1181835 w 6763484"/>
              <a:gd name="connsiteY5" fmla="*/ 4033888 h 5254487"/>
              <a:gd name="connsiteX6" fmla="*/ 777449 w 6763484"/>
              <a:gd name="connsiteY6" fmla="*/ 3562838 h 5254487"/>
              <a:gd name="connsiteX7" fmla="*/ 0 w 6763484"/>
              <a:gd name="connsiteY7" fmla="*/ 3997855 h 5254487"/>
              <a:gd name="connsiteX0" fmla="*/ 0 w 6763484"/>
              <a:gd name="connsiteY0" fmla="*/ 3997855 h 5254487"/>
              <a:gd name="connsiteX1" fmla="*/ 714518 w 6763484"/>
              <a:gd name="connsiteY1" fmla="*/ 3206271 h 5254487"/>
              <a:gd name="connsiteX2" fmla="*/ 2769726 w 6763484"/>
              <a:gd name="connsiteY2" fmla="*/ 285921 h 5254487"/>
              <a:gd name="connsiteX3" fmla="*/ 6058918 w 6763484"/>
              <a:gd name="connsiteY3" fmla="*/ 1572119 h 5254487"/>
              <a:gd name="connsiteX4" fmla="*/ 4600659 w 6763484"/>
              <a:gd name="connsiteY4" fmla="*/ 4819257 h 5254487"/>
              <a:gd name="connsiteX5" fmla="*/ 1181835 w 6763484"/>
              <a:gd name="connsiteY5" fmla="*/ 4033888 h 5254487"/>
              <a:gd name="connsiteX6" fmla="*/ 777449 w 6763484"/>
              <a:gd name="connsiteY6" fmla="*/ 3486638 h 5254487"/>
              <a:gd name="connsiteX7" fmla="*/ 0 w 6763484"/>
              <a:gd name="connsiteY7" fmla="*/ 3997855 h 5254487"/>
              <a:gd name="connsiteX0" fmla="*/ 0 w 6763484"/>
              <a:gd name="connsiteY0" fmla="*/ 3997855 h 5254487"/>
              <a:gd name="connsiteX1" fmla="*/ 714518 w 6763484"/>
              <a:gd name="connsiteY1" fmla="*/ 3206271 h 5254487"/>
              <a:gd name="connsiteX2" fmla="*/ 2769726 w 6763484"/>
              <a:gd name="connsiteY2" fmla="*/ 285921 h 5254487"/>
              <a:gd name="connsiteX3" fmla="*/ 6058918 w 6763484"/>
              <a:gd name="connsiteY3" fmla="*/ 1572119 h 5254487"/>
              <a:gd name="connsiteX4" fmla="*/ 4600659 w 6763484"/>
              <a:gd name="connsiteY4" fmla="*/ 4819257 h 5254487"/>
              <a:gd name="connsiteX5" fmla="*/ 1181835 w 6763484"/>
              <a:gd name="connsiteY5" fmla="*/ 4033888 h 5254487"/>
              <a:gd name="connsiteX6" fmla="*/ 777449 w 6763484"/>
              <a:gd name="connsiteY6" fmla="*/ 3486638 h 5254487"/>
              <a:gd name="connsiteX7" fmla="*/ 0 w 6763484"/>
              <a:gd name="connsiteY7" fmla="*/ 3997855 h 5254487"/>
              <a:gd name="connsiteX0" fmla="*/ 0 w 6763484"/>
              <a:gd name="connsiteY0" fmla="*/ 3997855 h 5254487"/>
              <a:gd name="connsiteX1" fmla="*/ 714518 w 6763484"/>
              <a:gd name="connsiteY1" fmla="*/ 3206271 h 5254487"/>
              <a:gd name="connsiteX2" fmla="*/ 2769726 w 6763484"/>
              <a:gd name="connsiteY2" fmla="*/ 285921 h 5254487"/>
              <a:gd name="connsiteX3" fmla="*/ 6058918 w 6763484"/>
              <a:gd name="connsiteY3" fmla="*/ 1572119 h 5254487"/>
              <a:gd name="connsiteX4" fmla="*/ 4600659 w 6763484"/>
              <a:gd name="connsiteY4" fmla="*/ 4819257 h 5254487"/>
              <a:gd name="connsiteX5" fmla="*/ 1181835 w 6763484"/>
              <a:gd name="connsiteY5" fmla="*/ 4033888 h 5254487"/>
              <a:gd name="connsiteX6" fmla="*/ 777449 w 6763484"/>
              <a:gd name="connsiteY6" fmla="*/ 3486638 h 5254487"/>
              <a:gd name="connsiteX7" fmla="*/ 0 w 6763484"/>
              <a:gd name="connsiteY7" fmla="*/ 3997855 h 5254487"/>
              <a:gd name="connsiteX0" fmla="*/ 0 w 6564558"/>
              <a:gd name="connsiteY0" fmla="*/ 3784835 h 5254487"/>
              <a:gd name="connsiteX1" fmla="*/ 515592 w 6564558"/>
              <a:gd name="connsiteY1" fmla="*/ 3206271 h 5254487"/>
              <a:gd name="connsiteX2" fmla="*/ 2570800 w 6564558"/>
              <a:gd name="connsiteY2" fmla="*/ 285921 h 5254487"/>
              <a:gd name="connsiteX3" fmla="*/ 5859992 w 6564558"/>
              <a:gd name="connsiteY3" fmla="*/ 1572119 h 5254487"/>
              <a:gd name="connsiteX4" fmla="*/ 4401733 w 6564558"/>
              <a:gd name="connsiteY4" fmla="*/ 4819257 h 5254487"/>
              <a:gd name="connsiteX5" fmla="*/ 982909 w 6564558"/>
              <a:gd name="connsiteY5" fmla="*/ 4033888 h 5254487"/>
              <a:gd name="connsiteX6" fmla="*/ 578523 w 6564558"/>
              <a:gd name="connsiteY6" fmla="*/ 3486638 h 5254487"/>
              <a:gd name="connsiteX7" fmla="*/ 0 w 6564558"/>
              <a:gd name="connsiteY7" fmla="*/ 3784835 h 5254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564558" h="5254487">
                <a:moveTo>
                  <a:pt x="0" y="3784835"/>
                </a:moveTo>
                <a:lnTo>
                  <a:pt x="515592" y="3206271"/>
                </a:lnTo>
                <a:cubicBezTo>
                  <a:pt x="124115" y="1923237"/>
                  <a:pt x="1043857" y="616328"/>
                  <a:pt x="2570800" y="285921"/>
                </a:cubicBezTo>
                <a:cubicBezTo>
                  <a:pt x="3892154" y="0"/>
                  <a:pt x="5269799" y="538711"/>
                  <a:pt x="5859992" y="1572119"/>
                </a:cubicBezTo>
                <a:cubicBezTo>
                  <a:pt x="6564558" y="2805790"/>
                  <a:pt x="5900770" y="4283860"/>
                  <a:pt x="4401733" y="4819257"/>
                </a:cubicBezTo>
                <a:cubicBezTo>
                  <a:pt x="3183148" y="5254487"/>
                  <a:pt x="1768233" y="4929454"/>
                  <a:pt x="982909" y="4033888"/>
                </a:cubicBezTo>
                <a:cubicBezTo>
                  <a:pt x="778264" y="3813371"/>
                  <a:pt x="719668" y="3732555"/>
                  <a:pt x="578523" y="3486638"/>
                </a:cubicBezTo>
                <a:lnTo>
                  <a:pt x="0" y="3784835"/>
                </a:lnTo>
                <a:close/>
              </a:path>
            </a:pathLst>
          </a:custGeom>
          <a:solidFill>
            <a:schemeClr val="bg2">
              <a:alpha val="30000"/>
            </a:schemeClr>
          </a:solidFill>
          <a:ln w="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r>
              <a:rPr lang="en-US" sz="1400" dirty="0" smtClean="0">
                <a:solidFill>
                  <a:schemeClr val="tx1"/>
                </a:solidFill>
              </a:rPr>
              <a:t>.</a:t>
            </a:r>
            <a:endParaRPr lang="en-US" sz="1400" dirty="0">
              <a:solidFill>
                <a:schemeClr val="tx1"/>
              </a:solidFill>
            </a:endParaRPr>
          </a:p>
        </p:txBody>
      </p:sp>
      <p:sp>
        <p:nvSpPr>
          <p:cNvPr id="11" name="Rectangle 10"/>
          <p:cNvSpPr/>
          <p:nvPr/>
        </p:nvSpPr>
        <p:spPr>
          <a:xfrm>
            <a:off x="1981200" y="1219200"/>
            <a:ext cx="5105400" cy="1077218"/>
          </a:xfrm>
          <a:prstGeom prst="rect">
            <a:avLst/>
          </a:prstGeom>
        </p:spPr>
        <p:txBody>
          <a:bodyPr wrap="square">
            <a:spAutoFit/>
          </a:bodyPr>
          <a:lstStyle/>
          <a:p>
            <a:pPr lvl="0" indent="450850" algn="ctr" eaLnBrk="0" fontAlgn="base" hangingPunct="0">
              <a:spcBef>
                <a:spcPct val="0"/>
              </a:spcBef>
              <a:spcAft>
                <a:spcPct val="0"/>
              </a:spcAft>
              <a:tabLst>
                <a:tab pos="180975" algn="l"/>
              </a:tabLst>
            </a:pPr>
            <a:endParaRPr lang="en-US" sz="2000" b="1" dirty="0" smtClean="0">
              <a:ea typeface="Calibri" pitchFamily="34" charset="0"/>
              <a:cs typeface="Times New Roman" pitchFamily="18" charset="0"/>
            </a:endParaRPr>
          </a:p>
          <a:p>
            <a:pPr lvl="0" indent="450850" algn="ctr" eaLnBrk="0" fontAlgn="base" hangingPunct="0">
              <a:spcBef>
                <a:spcPct val="0"/>
              </a:spcBef>
              <a:spcAft>
                <a:spcPct val="0"/>
              </a:spcAft>
              <a:tabLst>
                <a:tab pos="180975" algn="l"/>
              </a:tabLst>
            </a:pPr>
            <a:endParaRPr lang="en-US" sz="2400" b="1" dirty="0" smtClean="0">
              <a:ea typeface="Calibri" pitchFamily="34" charset="0"/>
              <a:cs typeface="Times New Roman" pitchFamily="18" charset="0"/>
            </a:endParaRPr>
          </a:p>
          <a:p>
            <a:pPr lvl="0" indent="450850" algn="ctr" eaLnBrk="0" fontAlgn="base" hangingPunct="0">
              <a:spcBef>
                <a:spcPct val="0"/>
              </a:spcBef>
              <a:spcAft>
                <a:spcPct val="0"/>
              </a:spcAft>
              <a:tabLst>
                <a:tab pos="180975" algn="l"/>
              </a:tabLst>
            </a:pPr>
            <a:endParaRPr lang="en-US" sz="2000" b="1" dirty="0" smtClean="0">
              <a:cs typeface="Arial" pitchFamily="34" charset="0"/>
            </a:endParaRPr>
          </a:p>
        </p:txBody>
      </p:sp>
      <p:sp>
        <p:nvSpPr>
          <p:cNvPr id="13" name="TextBox 12"/>
          <p:cNvSpPr txBox="1"/>
          <p:nvPr/>
        </p:nvSpPr>
        <p:spPr>
          <a:xfrm>
            <a:off x="1295400" y="1752600"/>
            <a:ext cx="6477000" cy="3477875"/>
          </a:xfrm>
          <a:prstGeom prst="rect">
            <a:avLst/>
          </a:prstGeom>
          <a:noFill/>
        </p:spPr>
        <p:txBody>
          <a:bodyPr wrap="square" rtlCol="0">
            <a:spAutoFit/>
          </a:bodyPr>
          <a:lstStyle/>
          <a:p>
            <a:pPr algn="just"/>
            <a:r>
              <a:rPr lang="fi-FI" sz="2800" dirty="0" smtClean="0"/>
              <a:t>Penguasaan komposisi penting sebelum</a:t>
            </a:r>
            <a:r>
              <a:rPr lang="id-ID" sz="2800" dirty="0" smtClean="0"/>
              <a:t> </a:t>
            </a:r>
            <a:r>
              <a:rPr lang="fi-FI" sz="2800" dirty="0" smtClean="0"/>
              <a:t>melakukan</a:t>
            </a:r>
            <a:r>
              <a:rPr lang="id-ID" sz="2800" dirty="0" smtClean="0"/>
              <a:t> aktivitas menggambar. Penguasaan ini akan membimbing dan mengarahkan susunan objek dalam menggambar. </a:t>
            </a:r>
            <a:r>
              <a:rPr lang="pt-BR" sz="2800" dirty="0" smtClean="0"/>
              <a:t>Beberapa contoh komposisi dalam menggambar</a:t>
            </a:r>
            <a:r>
              <a:rPr lang="id-ID" sz="2800" dirty="0" smtClean="0"/>
              <a:t> </a:t>
            </a:r>
            <a:r>
              <a:rPr lang="pt-BR" sz="2800" dirty="0" smtClean="0"/>
              <a:t>dapat</a:t>
            </a:r>
            <a:r>
              <a:rPr lang="id-ID" sz="2800" dirty="0" smtClean="0"/>
              <a:t> </a:t>
            </a:r>
            <a:r>
              <a:rPr lang="it-IT" sz="2800" dirty="0" smtClean="0"/>
              <a:t>dilihat pada gambar di samping.</a:t>
            </a:r>
            <a:endParaRPr lang="id-ID" sz="2800" dirty="0" smtClean="0"/>
          </a:p>
          <a:p>
            <a:endParaRPr lang="id-ID" sz="2400" dirty="0"/>
          </a:p>
        </p:txBody>
      </p:sp>
      <p:sp>
        <p:nvSpPr>
          <p:cNvPr id="9" name="TextBox 8"/>
          <p:cNvSpPr txBox="1"/>
          <p:nvPr/>
        </p:nvSpPr>
        <p:spPr>
          <a:xfrm>
            <a:off x="6477000" y="877669"/>
            <a:ext cx="2429639" cy="646331"/>
          </a:xfrm>
          <a:prstGeom prst="rect">
            <a:avLst/>
          </a:prstGeom>
          <a:noFill/>
        </p:spPr>
        <p:txBody>
          <a:bodyPr wrap="square" rtlCol="0">
            <a:spAutoFit/>
          </a:bodyPr>
          <a:lstStyle/>
          <a:p>
            <a:pPr lvl="0" algn="r" eaLnBrk="0" fontAlgn="base" hangingPunct="0">
              <a:spcBef>
                <a:spcPct val="0"/>
              </a:spcBef>
              <a:spcAft>
                <a:spcPct val="0"/>
              </a:spcAft>
              <a:tabLst>
                <a:tab pos="180975" algn="l"/>
              </a:tabLst>
            </a:pPr>
            <a:r>
              <a:rPr lang="id-ID" b="1" dirty="0" smtClean="0">
                <a:solidFill>
                  <a:schemeClr val="bg1">
                    <a:lumMod val="50000"/>
                  </a:schemeClr>
                </a:solidFill>
                <a:latin typeface="Square721 Ex BT" pitchFamily="34" charset="0"/>
                <a:ea typeface="Calibri" pitchFamily="34" charset="0"/>
                <a:cs typeface="Times New Roman" pitchFamily="18" charset="0"/>
              </a:rPr>
              <a:t>Lanjutan</a:t>
            </a:r>
            <a:endParaRPr lang="en-US" b="1" dirty="0" smtClean="0">
              <a:solidFill>
                <a:schemeClr val="bg1">
                  <a:lumMod val="50000"/>
                </a:schemeClr>
              </a:solidFill>
              <a:latin typeface="Square721 Ex BT" pitchFamily="34" charset="0"/>
              <a:ea typeface="Calibri" pitchFamily="34" charset="0"/>
              <a:cs typeface="Times New Roman" pitchFamily="18" charset="0"/>
            </a:endParaRPr>
          </a:p>
          <a:p>
            <a:pPr algn="r"/>
            <a:endParaRPr lang="en-US" dirty="0">
              <a:latin typeface="Square721 Ex BT" pitchFamily="34" charset="0"/>
            </a:endParaRPr>
          </a:p>
        </p:txBody>
      </p:sp>
    </p:spTree>
  </p:cSld>
  <p:clrMapOvr>
    <a:masterClrMapping/>
  </p:clrMapOvr>
  <p:transition>
    <p:circl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30" name="Rectangle 6"/>
          <p:cNvSpPr>
            <a:spLocks noChangeArrowheads="1"/>
          </p:cNvSpPr>
          <p:nvPr/>
        </p:nvSpPr>
        <p:spPr bwMode="auto">
          <a:xfrm>
            <a:off x="0" y="9144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Calibri" pitchFamily="34" charset="0"/>
              <a:ea typeface="Times New Roman" pitchFamily="18" charset="0"/>
              <a:cs typeface="Times New Roman" pitchFamily="18"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Calibri" pitchFamily="34" charset="0"/>
                <a:ea typeface="Times New Roman" pitchFamily="18" charset="0"/>
                <a:cs typeface="Times New Roman" pitchFamily="18"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 name="Freeform 9"/>
          <p:cNvSpPr/>
          <p:nvPr/>
        </p:nvSpPr>
        <p:spPr>
          <a:xfrm>
            <a:off x="-304800" y="381000"/>
            <a:ext cx="9448800" cy="6477000"/>
          </a:xfrm>
          <a:custGeom>
            <a:avLst/>
            <a:gdLst>
              <a:gd name="connsiteX0" fmla="*/ -625049 w 5715000"/>
              <a:gd name="connsiteY0" fmla="*/ 3787817 h 4800600"/>
              <a:gd name="connsiteX1" fmla="*/ 89469 w 5715000"/>
              <a:gd name="connsiteY1" fmla="*/ 2996233 h 4800600"/>
              <a:gd name="connsiteX2" fmla="*/ 2144677 w 5715000"/>
              <a:gd name="connsiteY2" fmla="*/ 75883 h 4800600"/>
              <a:gd name="connsiteX3" fmla="*/ 5433869 w 5715000"/>
              <a:gd name="connsiteY3" fmla="*/ 1362081 h 4800600"/>
              <a:gd name="connsiteX4" fmla="*/ 3975610 w 5715000"/>
              <a:gd name="connsiteY4" fmla="*/ 4609219 h 4800600"/>
              <a:gd name="connsiteX5" fmla="*/ 556786 w 5715000"/>
              <a:gd name="connsiteY5" fmla="*/ 3823850 h 4800600"/>
              <a:gd name="connsiteX6" fmla="*/ -625049 w 5715000"/>
              <a:gd name="connsiteY6" fmla="*/ 3787817 h 4800600"/>
              <a:gd name="connsiteX0" fmla="*/ 0 w 6763484"/>
              <a:gd name="connsiteY0" fmla="*/ 3997855 h 5254487"/>
              <a:gd name="connsiteX1" fmla="*/ 714518 w 6763484"/>
              <a:gd name="connsiteY1" fmla="*/ 3206271 h 5254487"/>
              <a:gd name="connsiteX2" fmla="*/ 2769726 w 6763484"/>
              <a:gd name="connsiteY2" fmla="*/ 285921 h 5254487"/>
              <a:gd name="connsiteX3" fmla="*/ 6058918 w 6763484"/>
              <a:gd name="connsiteY3" fmla="*/ 1572119 h 5254487"/>
              <a:gd name="connsiteX4" fmla="*/ 4600659 w 6763484"/>
              <a:gd name="connsiteY4" fmla="*/ 4819257 h 5254487"/>
              <a:gd name="connsiteX5" fmla="*/ 1181835 w 6763484"/>
              <a:gd name="connsiteY5" fmla="*/ 4033888 h 5254487"/>
              <a:gd name="connsiteX6" fmla="*/ 777449 w 6763484"/>
              <a:gd name="connsiteY6" fmla="*/ 3562838 h 5254487"/>
              <a:gd name="connsiteX7" fmla="*/ 0 w 6763484"/>
              <a:gd name="connsiteY7" fmla="*/ 3997855 h 5254487"/>
              <a:gd name="connsiteX0" fmla="*/ 0 w 6763484"/>
              <a:gd name="connsiteY0" fmla="*/ 3997855 h 5254487"/>
              <a:gd name="connsiteX1" fmla="*/ 714518 w 6763484"/>
              <a:gd name="connsiteY1" fmla="*/ 3206271 h 5254487"/>
              <a:gd name="connsiteX2" fmla="*/ 2769726 w 6763484"/>
              <a:gd name="connsiteY2" fmla="*/ 285921 h 5254487"/>
              <a:gd name="connsiteX3" fmla="*/ 6058918 w 6763484"/>
              <a:gd name="connsiteY3" fmla="*/ 1572119 h 5254487"/>
              <a:gd name="connsiteX4" fmla="*/ 4600659 w 6763484"/>
              <a:gd name="connsiteY4" fmla="*/ 4819257 h 5254487"/>
              <a:gd name="connsiteX5" fmla="*/ 1181835 w 6763484"/>
              <a:gd name="connsiteY5" fmla="*/ 4033888 h 5254487"/>
              <a:gd name="connsiteX6" fmla="*/ 777449 w 6763484"/>
              <a:gd name="connsiteY6" fmla="*/ 3562838 h 5254487"/>
              <a:gd name="connsiteX7" fmla="*/ 0 w 6763484"/>
              <a:gd name="connsiteY7" fmla="*/ 3997855 h 5254487"/>
              <a:gd name="connsiteX0" fmla="*/ 0 w 6763484"/>
              <a:gd name="connsiteY0" fmla="*/ 3997855 h 5254487"/>
              <a:gd name="connsiteX1" fmla="*/ 714518 w 6763484"/>
              <a:gd name="connsiteY1" fmla="*/ 3206271 h 5254487"/>
              <a:gd name="connsiteX2" fmla="*/ 2769726 w 6763484"/>
              <a:gd name="connsiteY2" fmla="*/ 285921 h 5254487"/>
              <a:gd name="connsiteX3" fmla="*/ 6058918 w 6763484"/>
              <a:gd name="connsiteY3" fmla="*/ 1572119 h 5254487"/>
              <a:gd name="connsiteX4" fmla="*/ 4600659 w 6763484"/>
              <a:gd name="connsiteY4" fmla="*/ 4819257 h 5254487"/>
              <a:gd name="connsiteX5" fmla="*/ 1181835 w 6763484"/>
              <a:gd name="connsiteY5" fmla="*/ 4033888 h 5254487"/>
              <a:gd name="connsiteX6" fmla="*/ 777449 w 6763484"/>
              <a:gd name="connsiteY6" fmla="*/ 3486638 h 5254487"/>
              <a:gd name="connsiteX7" fmla="*/ 0 w 6763484"/>
              <a:gd name="connsiteY7" fmla="*/ 3997855 h 5254487"/>
              <a:gd name="connsiteX0" fmla="*/ 0 w 6763484"/>
              <a:gd name="connsiteY0" fmla="*/ 3997855 h 5254487"/>
              <a:gd name="connsiteX1" fmla="*/ 714518 w 6763484"/>
              <a:gd name="connsiteY1" fmla="*/ 3206271 h 5254487"/>
              <a:gd name="connsiteX2" fmla="*/ 2769726 w 6763484"/>
              <a:gd name="connsiteY2" fmla="*/ 285921 h 5254487"/>
              <a:gd name="connsiteX3" fmla="*/ 6058918 w 6763484"/>
              <a:gd name="connsiteY3" fmla="*/ 1572119 h 5254487"/>
              <a:gd name="connsiteX4" fmla="*/ 4600659 w 6763484"/>
              <a:gd name="connsiteY4" fmla="*/ 4819257 h 5254487"/>
              <a:gd name="connsiteX5" fmla="*/ 1181835 w 6763484"/>
              <a:gd name="connsiteY5" fmla="*/ 4033888 h 5254487"/>
              <a:gd name="connsiteX6" fmla="*/ 777449 w 6763484"/>
              <a:gd name="connsiteY6" fmla="*/ 3486638 h 5254487"/>
              <a:gd name="connsiteX7" fmla="*/ 0 w 6763484"/>
              <a:gd name="connsiteY7" fmla="*/ 3997855 h 5254487"/>
              <a:gd name="connsiteX0" fmla="*/ 0 w 6763484"/>
              <a:gd name="connsiteY0" fmla="*/ 3997855 h 5254487"/>
              <a:gd name="connsiteX1" fmla="*/ 714518 w 6763484"/>
              <a:gd name="connsiteY1" fmla="*/ 3206271 h 5254487"/>
              <a:gd name="connsiteX2" fmla="*/ 2769726 w 6763484"/>
              <a:gd name="connsiteY2" fmla="*/ 285921 h 5254487"/>
              <a:gd name="connsiteX3" fmla="*/ 6058918 w 6763484"/>
              <a:gd name="connsiteY3" fmla="*/ 1572119 h 5254487"/>
              <a:gd name="connsiteX4" fmla="*/ 4600659 w 6763484"/>
              <a:gd name="connsiteY4" fmla="*/ 4819257 h 5254487"/>
              <a:gd name="connsiteX5" fmla="*/ 1181835 w 6763484"/>
              <a:gd name="connsiteY5" fmla="*/ 4033888 h 5254487"/>
              <a:gd name="connsiteX6" fmla="*/ 777449 w 6763484"/>
              <a:gd name="connsiteY6" fmla="*/ 3486638 h 5254487"/>
              <a:gd name="connsiteX7" fmla="*/ 0 w 6763484"/>
              <a:gd name="connsiteY7" fmla="*/ 3997855 h 5254487"/>
              <a:gd name="connsiteX0" fmla="*/ 0 w 6564558"/>
              <a:gd name="connsiteY0" fmla="*/ 3784835 h 5254487"/>
              <a:gd name="connsiteX1" fmla="*/ 515592 w 6564558"/>
              <a:gd name="connsiteY1" fmla="*/ 3206271 h 5254487"/>
              <a:gd name="connsiteX2" fmla="*/ 2570800 w 6564558"/>
              <a:gd name="connsiteY2" fmla="*/ 285921 h 5254487"/>
              <a:gd name="connsiteX3" fmla="*/ 5859992 w 6564558"/>
              <a:gd name="connsiteY3" fmla="*/ 1572119 h 5254487"/>
              <a:gd name="connsiteX4" fmla="*/ 4401733 w 6564558"/>
              <a:gd name="connsiteY4" fmla="*/ 4819257 h 5254487"/>
              <a:gd name="connsiteX5" fmla="*/ 982909 w 6564558"/>
              <a:gd name="connsiteY5" fmla="*/ 4033888 h 5254487"/>
              <a:gd name="connsiteX6" fmla="*/ 578523 w 6564558"/>
              <a:gd name="connsiteY6" fmla="*/ 3486638 h 5254487"/>
              <a:gd name="connsiteX7" fmla="*/ 0 w 6564558"/>
              <a:gd name="connsiteY7" fmla="*/ 3784835 h 5254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564558" h="5254487">
                <a:moveTo>
                  <a:pt x="0" y="3784835"/>
                </a:moveTo>
                <a:lnTo>
                  <a:pt x="515592" y="3206271"/>
                </a:lnTo>
                <a:cubicBezTo>
                  <a:pt x="124115" y="1923237"/>
                  <a:pt x="1043857" y="616328"/>
                  <a:pt x="2570800" y="285921"/>
                </a:cubicBezTo>
                <a:cubicBezTo>
                  <a:pt x="3892154" y="0"/>
                  <a:pt x="5269799" y="538711"/>
                  <a:pt x="5859992" y="1572119"/>
                </a:cubicBezTo>
                <a:cubicBezTo>
                  <a:pt x="6564558" y="2805790"/>
                  <a:pt x="5900770" y="4283860"/>
                  <a:pt x="4401733" y="4819257"/>
                </a:cubicBezTo>
                <a:cubicBezTo>
                  <a:pt x="3183148" y="5254487"/>
                  <a:pt x="1768233" y="4929454"/>
                  <a:pt x="982909" y="4033888"/>
                </a:cubicBezTo>
                <a:cubicBezTo>
                  <a:pt x="778264" y="3813371"/>
                  <a:pt x="719668" y="3732555"/>
                  <a:pt x="578523" y="3486638"/>
                </a:cubicBezTo>
                <a:lnTo>
                  <a:pt x="0" y="3784835"/>
                </a:lnTo>
                <a:close/>
              </a:path>
            </a:pathLst>
          </a:custGeom>
          <a:solidFill>
            <a:schemeClr val="bg2">
              <a:alpha val="30000"/>
            </a:schemeClr>
          </a:solidFill>
          <a:ln w="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r>
              <a:rPr lang="en-US" sz="1400" dirty="0" smtClean="0">
                <a:solidFill>
                  <a:schemeClr val="tx1"/>
                </a:solidFill>
              </a:rPr>
              <a:t>.</a:t>
            </a:r>
            <a:endParaRPr lang="en-US" sz="1400" dirty="0">
              <a:solidFill>
                <a:schemeClr val="tx1"/>
              </a:solidFill>
            </a:endParaRPr>
          </a:p>
        </p:txBody>
      </p:sp>
      <p:sp>
        <p:nvSpPr>
          <p:cNvPr id="13" name="TextBox 12"/>
          <p:cNvSpPr txBox="1"/>
          <p:nvPr/>
        </p:nvSpPr>
        <p:spPr>
          <a:xfrm>
            <a:off x="1143000" y="1600200"/>
            <a:ext cx="6400800" cy="830997"/>
          </a:xfrm>
          <a:prstGeom prst="rect">
            <a:avLst/>
          </a:prstGeom>
          <a:noFill/>
        </p:spPr>
        <p:txBody>
          <a:bodyPr wrap="square" rtlCol="0">
            <a:spAutoFit/>
          </a:bodyPr>
          <a:lstStyle/>
          <a:p>
            <a:r>
              <a:rPr lang="id-ID" sz="2400" b="1" i="1" dirty="0" smtClean="0"/>
              <a:t>Gambar 1.6 Komposisi</a:t>
            </a:r>
          </a:p>
          <a:p>
            <a:r>
              <a:rPr lang="id-ID" sz="2400" i="1" dirty="0" smtClean="0"/>
              <a:t>asimetris</a:t>
            </a:r>
            <a:endParaRPr lang="id-ID" sz="2400" dirty="0"/>
          </a:p>
        </p:txBody>
      </p:sp>
      <p:pic>
        <p:nvPicPr>
          <p:cNvPr id="37889" name="Picture 1"/>
          <p:cNvPicPr>
            <a:picLocks noChangeAspect="1" noChangeArrowheads="1"/>
          </p:cNvPicPr>
          <p:nvPr/>
        </p:nvPicPr>
        <p:blipFill>
          <a:blip r:embed="rId2"/>
          <a:srcRect/>
          <a:stretch>
            <a:fillRect/>
          </a:stretch>
        </p:blipFill>
        <p:spPr bwMode="auto">
          <a:xfrm>
            <a:off x="2743200" y="2286000"/>
            <a:ext cx="4362450" cy="3524250"/>
          </a:xfrm>
          <a:prstGeom prst="rect">
            <a:avLst/>
          </a:prstGeom>
          <a:noFill/>
          <a:ln w="9525">
            <a:noFill/>
            <a:miter lim="800000"/>
            <a:headEnd/>
            <a:tailEnd/>
          </a:ln>
          <a:effectLst/>
        </p:spPr>
      </p:pic>
    </p:spTree>
  </p:cSld>
  <p:clrMapOvr>
    <a:masterClrMapping/>
  </p:clrMapOvr>
  <p:transition>
    <p:circl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30" name="Rectangle 6"/>
          <p:cNvSpPr>
            <a:spLocks noChangeArrowheads="1"/>
          </p:cNvSpPr>
          <p:nvPr/>
        </p:nvSpPr>
        <p:spPr bwMode="auto">
          <a:xfrm>
            <a:off x="0" y="9144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Calibri" pitchFamily="34" charset="0"/>
              <a:ea typeface="Times New Roman" pitchFamily="18" charset="0"/>
              <a:cs typeface="Times New Roman" pitchFamily="18"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Calibri" pitchFamily="34" charset="0"/>
                <a:ea typeface="Times New Roman" pitchFamily="18" charset="0"/>
                <a:cs typeface="Times New Roman" pitchFamily="18"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TextBox 7"/>
          <p:cNvSpPr txBox="1"/>
          <p:nvPr/>
        </p:nvSpPr>
        <p:spPr>
          <a:xfrm>
            <a:off x="6019800" y="228601"/>
            <a:ext cx="2438400" cy="830997"/>
          </a:xfrm>
          <a:prstGeom prst="rect">
            <a:avLst/>
          </a:prstGeom>
          <a:noFill/>
        </p:spPr>
        <p:txBody>
          <a:bodyPr wrap="square" rtlCol="0">
            <a:spAutoFit/>
          </a:bodyPr>
          <a:lstStyle/>
          <a:p>
            <a:pPr lvl="0" algn="r"/>
            <a:r>
              <a:rPr lang="id-ID" sz="2400" b="1" dirty="0" smtClean="0"/>
              <a:t>D. Teknik </a:t>
            </a:r>
          </a:p>
          <a:p>
            <a:pPr lvl="0" algn="r"/>
            <a:r>
              <a:rPr lang="id-ID" sz="2400" b="1" dirty="0" smtClean="0"/>
              <a:t>Menggambar</a:t>
            </a:r>
            <a:endParaRPr lang="en-US" sz="2400" dirty="0"/>
          </a:p>
        </p:txBody>
      </p:sp>
      <p:sp>
        <p:nvSpPr>
          <p:cNvPr id="10" name="Freeform 9"/>
          <p:cNvSpPr/>
          <p:nvPr/>
        </p:nvSpPr>
        <p:spPr>
          <a:xfrm>
            <a:off x="-304800" y="381000"/>
            <a:ext cx="9448800" cy="6477000"/>
          </a:xfrm>
          <a:custGeom>
            <a:avLst/>
            <a:gdLst>
              <a:gd name="connsiteX0" fmla="*/ -625049 w 5715000"/>
              <a:gd name="connsiteY0" fmla="*/ 3787817 h 4800600"/>
              <a:gd name="connsiteX1" fmla="*/ 89469 w 5715000"/>
              <a:gd name="connsiteY1" fmla="*/ 2996233 h 4800600"/>
              <a:gd name="connsiteX2" fmla="*/ 2144677 w 5715000"/>
              <a:gd name="connsiteY2" fmla="*/ 75883 h 4800600"/>
              <a:gd name="connsiteX3" fmla="*/ 5433869 w 5715000"/>
              <a:gd name="connsiteY3" fmla="*/ 1362081 h 4800600"/>
              <a:gd name="connsiteX4" fmla="*/ 3975610 w 5715000"/>
              <a:gd name="connsiteY4" fmla="*/ 4609219 h 4800600"/>
              <a:gd name="connsiteX5" fmla="*/ 556786 w 5715000"/>
              <a:gd name="connsiteY5" fmla="*/ 3823850 h 4800600"/>
              <a:gd name="connsiteX6" fmla="*/ -625049 w 5715000"/>
              <a:gd name="connsiteY6" fmla="*/ 3787817 h 4800600"/>
              <a:gd name="connsiteX0" fmla="*/ 0 w 6763484"/>
              <a:gd name="connsiteY0" fmla="*/ 3997855 h 5254487"/>
              <a:gd name="connsiteX1" fmla="*/ 714518 w 6763484"/>
              <a:gd name="connsiteY1" fmla="*/ 3206271 h 5254487"/>
              <a:gd name="connsiteX2" fmla="*/ 2769726 w 6763484"/>
              <a:gd name="connsiteY2" fmla="*/ 285921 h 5254487"/>
              <a:gd name="connsiteX3" fmla="*/ 6058918 w 6763484"/>
              <a:gd name="connsiteY3" fmla="*/ 1572119 h 5254487"/>
              <a:gd name="connsiteX4" fmla="*/ 4600659 w 6763484"/>
              <a:gd name="connsiteY4" fmla="*/ 4819257 h 5254487"/>
              <a:gd name="connsiteX5" fmla="*/ 1181835 w 6763484"/>
              <a:gd name="connsiteY5" fmla="*/ 4033888 h 5254487"/>
              <a:gd name="connsiteX6" fmla="*/ 777449 w 6763484"/>
              <a:gd name="connsiteY6" fmla="*/ 3562838 h 5254487"/>
              <a:gd name="connsiteX7" fmla="*/ 0 w 6763484"/>
              <a:gd name="connsiteY7" fmla="*/ 3997855 h 5254487"/>
              <a:gd name="connsiteX0" fmla="*/ 0 w 6763484"/>
              <a:gd name="connsiteY0" fmla="*/ 3997855 h 5254487"/>
              <a:gd name="connsiteX1" fmla="*/ 714518 w 6763484"/>
              <a:gd name="connsiteY1" fmla="*/ 3206271 h 5254487"/>
              <a:gd name="connsiteX2" fmla="*/ 2769726 w 6763484"/>
              <a:gd name="connsiteY2" fmla="*/ 285921 h 5254487"/>
              <a:gd name="connsiteX3" fmla="*/ 6058918 w 6763484"/>
              <a:gd name="connsiteY3" fmla="*/ 1572119 h 5254487"/>
              <a:gd name="connsiteX4" fmla="*/ 4600659 w 6763484"/>
              <a:gd name="connsiteY4" fmla="*/ 4819257 h 5254487"/>
              <a:gd name="connsiteX5" fmla="*/ 1181835 w 6763484"/>
              <a:gd name="connsiteY5" fmla="*/ 4033888 h 5254487"/>
              <a:gd name="connsiteX6" fmla="*/ 777449 w 6763484"/>
              <a:gd name="connsiteY6" fmla="*/ 3562838 h 5254487"/>
              <a:gd name="connsiteX7" fmla="*/ 0 w 6763484"/>
              <a:gd name="connsiteY7" fmla="*/ 3997855 h 5254487"/>
              <a:gd name="connsiteX0" fmla="*/ 0 w 6763484"/>
              <a:gd name="connsiteY0" fmla="*/ 3997855 h 5254487"/>
              <a:gd name="connsiteX1" fmla="*/ 714518 w 6763484"/>
              <a:gd name="connsiteY1" fmla="*/ 3206271 h 5254487"/>
              <a:gd name="connsiteX2" fmla="*/ 2769726 w 6763484"/>
              <a:gd name="connsiteY2" fmla="*/ 285921 h 5254487"/>
              <a:gd name="connsiteX3" fmla="*/ 6058918 w 6763484"/>
              <a:gd name="connsiteY3" fmla="*/ 1572119 h 5254487"/>
              <a:gd name="connsiteX4" fmla="*/ 4600659 w 6763484"/>
              <a:gd name="connsiteY4" fmla="*/ 4819257 h 5254487"/>
              <a:gd name="connsiteX5" fmla="*/ 1181835 w 6763484"/>
              <a:gd name="connsiteY5" fmla="*/ 4033888 h 5254487"/>
              <a:gd name="connsiteX6" fmla="*/ 777449 w 6763484"/>
              <a:gd name="connsiteY6" fmla="*/ 3486638 h 5254487"/>
              <a:gd name="connsiteX7" fmla="*/ 0 w 6763484"/>
              <a:gd name="connsiteY7" fmla="*/ 3997855 h 5254487"/>
              <a:gd name="connsiteX0" fmla="*/ 0 w 6763484"/>
              <a:gd name="connsiteY0" fmla="*/ 3997855 h 5254487"/>
              <a:gd name="connsiteX1" fmla="*/ 714518 w 6763484"/>
              <a:gd name="connsiteY1" fmla="*/ 3206271 h 5254487"/>
              <a:gd name="connsiteX2" fmla="*/ 2769726 w 6763484"/>
              <a:gd name="connsiteY2" fmla="*/ 285921 h 5254487"/>
              <a:gd name="connsiteX3" fmla="*/ 6058918 w 6763484"/>
              <a:gd name="connsiteY3" fmla="*/ 1572119 h 5254487"/>
              <a:gd name="connsiteX4" fmla="*/ 4600659 w 6763484"/>
              <a:gd name="connsiteY4" fmla="*/ 4819257 h 5254487"/>
              <a:gd name="connsiteX5" fmla="*/ 1181835 w 6763484"/>
              <a:gd name="connsiteY5" fmla="*/ 4033888 h 5254487"/>
              <a:gd name="connsiteX6" fmla="*/ 777449 w 6763484"/>
              <a:gd name="connsiteY6" fmla="*/ 3486638 h 5254487"/>
              <a:gd name="connsiteX7" fmla="*/ 0 w 6763484"/>
              <a:gd name="connsiteY7" fmla="*/ 3997855 h 5254487"/>
              <a:gd name="connsiteX0" fmla="*/ 0 w 6763484"/>
              <a:gd name="connsiteY0" fmla="*/ 3997855 h 5254487"/>
              <a:gd name="connsiteX1" fmla="*/ 714518 w 6763484"/>
              <a:gd name="connsiteY1" fmla="*/ 3206271 h 5254487"/>
              <a:gd name="connsiteX2" fmla="*/ 2769726 w 6763484"/>
              <a:gd name="connsiteY2" fmla="*/ 285921 h 5254487"/>
              <a:gd name="connsiteX3" fmla="*/ 6058918 w 6763484"/>
              <a:gd name="connsiteY3" fmla="*/ 1572119 h 5254487"/>
              <a:gd name="connsiteX4" fmla="*/ 4600659 w 6763484"/>
              <a:gd name="connsiteY4" fmla="*/ 4819257 h 5254487"/>
              <a:gd name="connsiteX5" fmla="*/ 1181835 w 6763484"/>
              <a:gd name="connsiteY5" fmla="*/ 4033888 h 5254487"/>
              <a:gd name="connsiteX6" fmla="*/ 777449 w 6763484"/>
              <a:gd name="connsiteY6" fmla="*/ 3486638 h 5254487"/>
              <a:gd name="connsiteX7" fmla="*/ 0 w 6763484"/>
              <a:gd name="connsiteY7" fmla="*/ 3997855 h 5254487"/>
              <a:gd name="connsiteX0" fmla="*/ 0 w 6564558"/>
              <a:gd name="connsiteY0" fmla="*/ 3784835 h 5254487"/>
              <a:gd name="connsiteX1" fmla="*/ 515592 w 6564558"/>
              <a:gd name="connsiteY1" fmla="*/ 3206271 h 5254487"/>
              <a:gd name="connsiteX2" fmla="*/ 2570800 w 6564558"/>
              <a:gd name="connsiteY2" fmla="*/ 285921 h 5254487"/>
              <a:gd name="connsiteX3" fmla="*/ 5859992 w 6564558"/>
              <a:gd name="connsiteY3" fmla="*/ 1572119 h 5254487"/>
              <a:gd name="connsiteX4" fmla="*/ 4401733 w 6564558"/>
              <a:gd name="connsiteY4" fmla="*/ 4819257 h 5254487"/>
              <a:gd name="connsiteX5" fmla="*/ 982909 w 6564558"/>
              <a:gd name="connsiteY5" fmla="*/ 4033888 h 5254487"/>
              <a:gd name="connsiteX6" fmla="*/ 578523 w 6564558"/>
              <a:gd name="connsiteY6" fmla="*/ 3486638 h 5254487"/>
              <a:gd name="connsiteX7" fmla="*/ 0 w 6564558"/>
              <a:gd name="connsiteY7" fmla="*/ 3784835 h 5254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564558" h="5254487">
                <a:moveTo>
                  <a:pt x="0" y="3784835"/>
                </a:moveTo>
                <a:lnTo>
                  <a:pt x="515592" y="3206271"/>
                </a:lnTo>
                <a:cubicBezTo>
                  <a:pt x="124115" y="1923237"/>
                  <a:pt x="1043857" y="616328"/>
                  <a:pt x="2570800" y="285921"/>
                </a:cubicBezTo>
                <a:cubicBezTo>
                  <a:pt x="3892154" y="0"/>
                  <a:pt x="5269799" y="538711"/>
                  <a:pt x="5859992" y="1572119"/>
                </a:cubicBezTo>
                <a:cubicBezTo>
                  <a:pt x="6564558" y="2805790"/>
                  <a:pt x="5900770" y="4283860"/>
                  <a:pt x="4401733" y="4819257"/>
                </a:cubicBezTo>
                <a:cubicBezTo>
                  <a:pt x="3183148" y="5254487"/>
                  <a:pt x="1768233" y="4929454"/>
                  <a:pt x="982909" y="4033888"/>
                </a:cubicBezTo>
                <a:cubicBezTo>
                  <a:pt x="778264" y="3813371"/>
                  <a:pt x="719668" y="3732555"/>
                  <a:pt x="578523" y="3486638"/>
                </a:cubicBezTo>
                <a:lnTo>
                  <a:pt x="0" y="3784835"/>
                </a:lnTo>
                <a:close/>
              </a:path>
            </a:pathLst>
          </a:custGeom>
          <a:solidFill>
            <a:schemeClr val="bg2">
              <a:alpha val="30000"/>
            </a:schemeClr>
          </a:solidFill>
          <a:ln w="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r>
              <a:rPr lang="en-US" sz="1400" dirty="0" smtClean="0">
                <a:solidFill>
                  <a:schemeClr val="tx1"/>
                </a:solidFill>
              </a:rPr>
              <a:t>.</a:t>
            </a:r>
            <a:endParaRPr lang="en-US" sz="1400" dirty="0">
              <a:solidFill>
                <a:schemeClr val="tx1"/>
              </a:solidFill>
            </a:endParaRPr>
          </a:p>
        </p:txBody>
      </p:sp>
      <p:sp>
        <p:nvSpPr>
          <p:cNvPr id="11" name="Rectangle 10"/>
          <p:cNvSpPr/>
          <p:nvPr/>
        </p:nvSpPr>
        <p:spPr>
          <a:xfrm>
            <a:off x="1981200" y="1219200"/>
            <a:ext cx="5105400" cy="1077218"/>
          </a:xfrm>
          <a:prstGeom prst="rect">
            <a:avLst/>
          </a:prstGeom>
        </p:spPr>
        <p:txBody>
          <a:bodyPr wrap="square">
            <a:spAutoFit/>
          </a:bodyPr>
          <a:lstStyle/>
          <a:p>
            <a:pPr lvl="0" indent="450850" algn="ctr" eaLnBrk="0" fontAlgn="base" hangingPunct="0">
              <a:spcBef>
                <a:spcPct val="0"/>
              </a:spcBef>
              <a:spcAft>
                <a:spcPct val="0"/>
              </a:spcAft>
              <a:tabLst>
                <a:tab pos="180975" algn="l"/>
              </a:tabLst>
            </a:pPr>
            <a:endParaRPr lang="en-US" sz="2000" b="1" dirty="0" smtClean="0">
              <a:ea typeface="Calibri" pitchFamily="34" charset="0"/>
              <a:cs typeface="Times New Roman" pitchFamily="18" charset="0"/>
            </a:endParaRPr>
          </a:p>
          <a:p>
            <a:pPr lvl="0" indent="450850" algn="ctr" eaLnBrk="0" fontAlgn="base" hangingPunct="0">
              <a:spcBef>
                <a:spcPct val="0"/>
              </a:spcBef>
              <a:spcAft>
                <a:spcPct val="0"/>
              </a:spcAft>
              <a:tabLst>
                <a:tab pos="180975" algn="l"/>
              </a:tabLst>
            </a:pPr>
            <a:endParaRPr lang="en-US" sz="2400" b="1" dirty="0" smtClean="0">
              <a:ea typeface="Calibri" pitchFamily="34" charset="0"/>
              <a:cs typeface="Times New Roman" pitchFamily="18" charset="0"/>
            </a:endParaRPr>
          </a:p>
          <a:p>
            <a:pPr lvl="0" indent="450850" algn="ctr" eaLnBrk="0" fontAlgn="base" hangingPunct="0">
              <a:spcBef>
                <a:spcPct val="0"/>
              </a:spcBef>
              <a:spcAft>
                <a:spcPct val="0"/>
              </a:spcAft>
              <a:tabLst>
                <a:tab pos="180975" algn="l"/>
              </a:tabLst>
            </a:pPr>
            <a:endParaRPr lang="en-US" sz="2000" b="1" dirty="0" smtClean="0">
              <a:cs typeface="Arial" pitchFamily="34" charset="0"/>
            </a:endParaRPr>
          </a:p>
        </p:txBody>
      </p:sp>
      <p:sp>
        <p:nvSpPr>
          <p:cNvPr id="13" name="TextBox 12"/>
          <p:cNvSpPr txBox="1"/>
          <p:nvPr/>
        </p:nvSpPr>
        <p:spPr>
          <a:xfrm>
            <a:off x="1143000" y="1905000"/>
            <a:ext cx="6629400" cy="3539430"/>
          </a:xfrm>
          <a:prstGeom prst="rect">
            <a:avLst/>
          </a:prstGeom>
          <a:noFill/>
        </p:spPr>
        <p:txBody>
          <a:bodyPr wrap="square" rtlCol="0">
            <a:spAutoFit/>
          </a:bodyPr>
          <a:lstStyle/>
          <a:p>
            <a:pPr marL="514350" indent="-514350" algn="just">
              <a:buFont typeface="Wingdings" pitchFamily="2" charset="2"/>
              <a:buChar char="v"/>
            </a:pPr>
            <a:r>
              <a:rPr lang="id-ID" sz="2800" dirty="0" smtClean="0"/>
              <a:t>Proses menggambar sebenarnya dapat kamu mulai dengan cara yang sangat sederhana dan mudah dilakukan. </a:t>
            </a:r>
          </a:p>
          <a:p>
            <a:pPr marL="514350" indent="-514350" algn="just">
              <a:buFont typeface="Wingdings" pitchFamily="2" charset="2"/>
              <a:buChar char="v"/>
            </a:pPr>
            <a:r>
              <a:rPr lang="id-ID" sz="2800" dirty="0" smtClean="0"/>
              <a:t>Biasakan sebelum menggambar untuk membuat sketsa terlebih dahulu agar gambar </a:t>
            </a:r>
            <a:r>
              <a:rPr lang="id-ID" sz="2800" smtClean="0"/>
              <a:t>memiliki komposisi (susunan), proporsi (penempatan), </a:t>
            </a:r>
            <a:r>
              <a:rPr lang="id-ID" sz="2800" dirty="0" smtClean="0"/>
              <a:t>dan </a:t>
            </a:r>
            <a:r>
              <a:rPr lang="id-ID" sz="2800" smtClean="0"/>
              <a:t>keseimbangan ( keselarasan) yang </a:t>
            </a:r>
            <a:r>
              <a:rPr lang="id-ID" sz="2800" dirty="0" smtClean="0"/>
              <a:t>baik.</a:t>
            </a:r>
          </a:p>
        </p:txBody>
      </p:sp>
    </p:spTree>
  </p:cSld>
  <p:clrMapOvr>
    <a:masterClrMapping/>
  </p:clrMapOvr>
  <p:transition>
    <p:circl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30" name="Rectangle 6"/>
          <p:cNvSpPr>
            <a:spLocks noChangeArrowheads="1"/>
          </p:cNvSpPr>
          <p:nvPr/>
        </p:nvSpPr>
        <p:spPr bwMode="auto">
          <a:xfrm>
            <a:off x="0" y="9144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Calibri" pitchFamily="34" charset="0"/>
              <a:ea typeface="Times New Roman" pitchFamily="18" charset="0"/>
              <a:cs typeface="Times New Roman" pitchFamily="18"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Calibri" pitchFamily="34" charset="0"/>
                <a:ea typeface="Times New Roman" pitchFamily="18" charset="0"/>
                <a:cs typeface="Times New Roman" pitchFamily="18"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 name="Freeform 9"/>
          <p:cNvSpPr/>
          <p:nvPr/>
        </p:nvSpPr>
        <p:spPr>
          <a:xfrm>
            <a:off x="0" y="1143000"/>
            <a:ext cx="9144000" cy="5105400"/>
          </a:xfrm>
          <a:custGeom>
            <a:avLst/>
            <a:gdLst>
              <a:gd name="connsiteX0" fmla="*/ -625049 w 5715000"/>
              <a:gd name="connsiteY0" fmla="*/ 3787817 h 4800600"/>
              <a:gd name="connsiteX1" fmla="*/ 89469 w 5715000"/>
              <a:gd name="connsiteY1" fmla="*/ 2996233 h 4800600"/>
              <a:gd name="connsiteX2" fmla="*/ 2144677 w 5715000"/>
              <a:gd name="connsiteY2" fmla="*/ 75883 h 4800600"/>
              <a:gd name="connsiteX3" fmla="*/ 5433869 w 5715000"/>
              <a:gd name="connsiteY3" fmla="*/ 1362081 h 4800600"/>
              <a:gd name="connsiteX4" fmla="*/ 3975610 w 5715000"/>
              <a:gd name="connsiteY4" fmla="*/ 4609219 h 4800600"/>
              <a:gd name="connsiteX5" fmla="*/ 556786 w 5715000"/>
              <a:gd name="connsiteY5" fmla="*/ 3823850 h 4800600"/>
              <a:gd name="connsiteX6" fmla="*/ -625049 w 5715000"/>
              <a:gd name="connsiteY6" fmla="*/ 3787817 h 4800600"/>
              <a:gd name="connsiteX0" fmla="*/ 0 w 6763484"/>
              <a:gd name="connsiteY0" fmla="*/ 3997855 h 5254487"/>
              <a:gd name="connsiteX1" fmla="*/ 714518 w 6763484"/>
              <a:gd name="connsiteY1" fmla="*/ 3206271 h 5254487"/>
              <a:gd name="connsiteX2" fmla="*/ 2769726 w 6763484"/>
              <a:gd name="connsiteY2" fmla="*/ 285921 h 5254487"/>
              <a:gd name="connsiteX3" fmla="*/ 6058918 w 6763484"/>
              <a:gd name="connsiteY3" fmla="*/ 1572119 h 5254487"/>
              <a:gd name="connsiteX4" fmla="*/ 4600659 w 6763484"/>
              <a:gd name="connsiteY4" fmla="*/ 4819257 h 5254487"/>
              <a:gd name="connsiteX5" fmla="*/ 1181835 w 6763484"/>
              <a:gd name="connsiteY5" fmla="*/ 4033888 h 5254487"/>
              <a:gd name="connsiteX6" fmla="*/ 777449 w 6763484"/>
              <a:gd name="connsiteY6" fmla="*/ 3562838 h 5254487"/>
              <a:gd name="connsiteX7" fmla="*/ 0 w 6763484"/>
              <a:gd name="connsiteY7" fmla="*/ 3997855 h 5254487"/>
              <a:gd name="connsiteX0" fmla="*/ 0 w 6763484"/>
              <a:gd name="connsiteY0" fmla="*/ 3997855 h 5254487"/>
              <a:gd name="connsiteX1" fmla="*/ 714518 w 6763484"/>
              <a:gd name="connsiteY1" fmla="*/ 3206271 h 5254487"/>
              <a:gd name="connsiteX2" fmla="*/ 2769726 w 6763484"/>
              <a:gd name="connsiteY2" fmla="*/ 285921 h 5254487"/>
              <a:gd name="connsiteX3" fmla="*/ 6058918 w 6763484"/>
              <a:gd name="connsiteY3" fmla="*/ 1572119 h 5254487"/>
              <a:gd name="connsiteX4" fmla="*/ 4600659 w 6763484"/>
              <a:gd name="connsiteY4" fmla="*/ 4819257 h 5254487"/>
              <a:gd name="connsiteX5" fmla="*/ 1181835 w 6763484"/>
              <a:gd name="connsiteY5" fmla="*/ 4033888 h 5254487"/>
              <a:gd name="connsiteX6" fmla="*/ 777449 w 6763484"/>
              <a:gd name="connsiteY6" fmla="*/ 3562838 h 5254487"/>
              <a:gd name="connsiteX7" fmla="*/ 0 w 6763484"/>
              <a:gd name="connsiteY7" fmla="*/ 3997855 h 5254487"/>
              <a:gd name="connsiteX0" fmla="*/ 0 w 6763484"/>
              <a:gd name="connsiteY0" fmla="*/ 3997855 h 5254487"/>
              <a:gd name="connsiteX1" fmla="*/ 714518 w 6763484"/>
              <a:gd name="connsiteY1" fmla="*/ 3206271 h 5254487"/>
              <a:gd name="connsiteX2" fmla="*/ 2769726 w 6763484"/>
              <a:gd name="connsiteY2" fmla="*/ 285921 h 5254487"/>
              <a:gd name="connsiteX3" fmla="*/ 6058918 w 6763484"/>
              <a:gd name="connsiteY3" fmla="*/ 1572119 h 5254487"/>
              <a:gd name="connsiteX4" fmla="*/ 4600659 w 6763484"/>
              <a:gd name="connsiteY4" fmla="*/ 4819257 h 5254487"/>
              <a:gd name="connsiteX5" fmla="*/ 1181835 w 6763484"/>
              <a:gd name="connsiteY5" fmla="*/ 4033888 h 5254487"/>
              <a:gd name="connsiteX6" fmla="*/ 777449 w 6763484"/>
              <a:gd name="connsiteY6" fmla="*/ 3486638 h 5254487"/>
              <a:gd name="connsiteX7" fmla="*/ 0 w 6763484"/>
              <a:gd name="connsiteY7" fmla="*/ 3997855 h 5254487"/>
              <a:gd name="connsiteX0" fmla="*/ 0 w 6763484"/>
              <a:gd name="connsiteY0" fmla="*/ 3997855 h 5254487"/>
              <a:gd name="connsiteX1" fmla="*/ 714518 w 6763484"/>
              <a:gd name="connsiteY1" fmla="*/ 3206271 h 5254487"/>
              <a:gd name="connsiteX2" fmla="*/ 2769726 w 6763484"/>
              <a:gd name="connsiteY2" fmla="*/ 285921 h 5254487"/>
              <a:gd name="connsiteX3" fmla="*/ 6058918 w 6763484"/>
              <a:gd name="connsiteY3" fmla="*/ 1572119 h 5254487"/>
              <a:gd name="connsiteX4" fmla="*/ 4600659 w 6763484"/>
              <a:gd name="connsiteY4" fmla="*/ 4819257 h 5254487"/>
              <a:gd name="connsiteX5" fmla="*/ 1181835 w 6763484"/>
              <a:gd name="connsiteY5" fmla="*/ 4033888 h 5254487"/>
              <a:gd name="connsiteX6" fmla="*/ 777449 w 6763484"/>
              <a:gd name="connsiteY6" fmla="*/ 3486638 h 5254487"/>
              <a:gd name="connsiteX7" fmla="*/ 0 w 6763484"/>
              <a:gd name="connsiteY7" fmla="*/ 3997855 h 5254487"/>
              <a:gd name="connsiteX0" fmla="*/ 0 w 6763484"/>
              <a:gd name="connsiteY0" fmla="*/ 3997855 h 5254487"/>
              <a:gd name="connsiteX1" fmla="*/ 714518 w 6763484"/>
              <a:gd name="connsiteY1" fmla="*/ 3206271 h 5254487"/>
              <a:gd name="connsiteX2" fmla="*/ 2769726 w 6763484"/>
              <a:gd name="connsiteY2" fmla="*/ 285921 h 5254487"/>
              <a:gd name="connsiteX3" fmla="*/ 6058918 w 6763484"/>
              <a:gd name="connsiteY3" fmla="*/ 1572119 h 5254487"/>
              <a:gd name="connsiteX4" fmla="*/ 4600659 w 6763484"/>
              <a:gd name="connsiteY4" fmla="*/ 4819257 h 5254487"/>
              <a:gd name="connsiteX5" fmla="*/ 1181835 w 6763484"/>
              <a:gd name="connsiteY5" fmla="*/ 4033888 h 5254487"/>
              <a:gd name="connsiteX6" fmla="*/ 777449 w 6763484"/>
              <a:gd name="connsiteY6" fmla="*/ 3486638 h 5254487"/>
              <a:gd name="connsiteX7" fmla="*/ 0 w 6763484"/>
              <a:gd name="connsiteY7" fmla="*/ 3997855 h 5254487"/>
              <a:gd name="connsiteX0" fmla="*/ 0 w 6564558"/>
              <a:gd name="connsiteY0" fmla="*/ 3784835 h 5254487"/>
              <a:gd name="connsiteX1" fmla="*/ 515592 w 6564558"/>
              <a:gd name="connsiteY1" fmla="*/ 3206271 h 5254487"/>
              <a:gd name="connsiteX2" fmla="*/ 2570800 w 6564558"/>
              <a:gd name="connsiteY2" fmla="*/ 285921 h 5254487"/>
              <a:gd name="connsiteX3" fmla="*/ 5859992 w 6564558"/>
              <a:gd name="connsiteY3" fmla="*/ 1572119 h 5254487"/>
              <a:gd name="connsiteX4" fmla="*/ 4401733 w 6564558"/>
              <a:gd name="connsiteY4" fmla="*/ 4819257 h 5254487"/>
              <a:gd name="connsiteX5" fmla="*/ 982909 w 6564558"/>
              <a:gd name="connsiteY5" fmla="*/ 4033888 h 5254487"/>
              <a:gd name="connsiteX6" fmla="*/ 578523 w 6564558"/>
              <a:gd name="connsiteY6" fmla="*/ 3486638 h 5254487"/>
              <a:gd name="connsiteX7" fmla="*/ 0 w 6564558"/>
              <a:gd name="connsiteY7" fmla="*/ 3784835 h 5254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564558" h="5254487">
                <a:moveTo>
                  <a:pt x="0" y="3784835"/>
                </a:moveTo>
                <a:lnTo>
                  <a:pt x="515592" y="3206271"/>
                </a:lnTo>
                <a:cubicBezTo>
                  <a:pt x="124115" y="1923237"/>
                  <a:pt x="1043857" y="616328"/>
                  <a:pt x="2570800" y="285921"/>
                </a:cubicBezTo>
                <a:cubicBezTo>
                  <a:pt x="3892154" y="0"/>
                  <a:pt x="5269799" y="538711"/>
                  <a:pt x="5859992" y="1572119"/>
                </a:cubicBezTo>
                <a:cubicBezTo>
                  <a:pt x="6564558" y="2805790"/>
                  <a:pt x="5900770" y="4283860"/>
                  <a:pt x="4401733" y="4819257"/>
                </a:cubicBezTo>
                <a:cubicBezTo>
                  <a:pt x="3183148" y="5254487"/>
                  <a:pt x="1768233" y="4929454"/>
                  <a:pt x="982909" y="4033888"/>
                </a:cubicBezTo>
                <a:cubicBezTo>
                  <a:pt x="778264" y="3813371"/>
                  <a:pt x="719668" y="3732555"/>
                  <a:pt x="578523" y="3486638"/>
                </a:cubicBezTo>
                <a:lnTo>
                  <a:pt x="0" y="3784835"/>
                </a:lnTo>
                <a:close/>
              </a:path>
            </a:pathLst>
          </a:custGeom>
          <a:solidFill>
            <a:schemeClr val="bg2">
              <a:alpha val="30000"/>
            </a:schemeClr>
          </a:solidFill>
          <a:ln w="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r>
              <a:rPr lang="en-US" sz="1400" dirty="0" smtClean="0">
                <a:solidFill>
                  <a:schemeClr val="tx1"/>
                </a:solidFill>
              </a:rPr>
              <a:t>.</a:t>
            </a:r>
            <a:endParaRPr lang="en-US" sz="1400" dirty="0">
              <a:solidFill>
                <a:schemeClr val="tx1"/>
              </a:solidFill>
            </a:endParaRPr>
          </a:p>
        </p:txBody>
      </p:sp>
      <p:cxnSp>
        <p:nvCxnSpPr>
          <p:cNvPr id="15" name="Straight Connector 14"/>
          <p:cNvCxnSpPr/>
          <p:nvPr/>
        </p:nvCxnSpPr>
        <p:spPr>
          <a:xfrm>
            <a:off x="2057400" y="1066800"/>
            <a:ext cx="3886200" cy="158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34818" name="Rectangle 2"/>
          <p:cNvSpPr>
            <a:spLocks noChangeArrowheads="1"/>
          </p:cNvSpPr>
          <p:nvPr/>
        </p:nvSpPr>
        <p:spPr bwMode="auto">
          <a:xfrm>
            <a:off x="1752600" y="2209800"/>
            <a:ext cx="5943600" cy="267765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57200" marR="0" lvl="0" indent="-457200" algn="just" defTabSz="914400" rtl="0" eaLnBrk="1" fontAlgn="base" latinLnBrk="0" hangingPunct="1">
              <a:lnSpc>
                <a:spcPct val="100000"/>
              </a:lnSpc>
              <a:spcBef>
                <a:spcPct val="0"/>
              </a:spcBef>
              <a:spcAft>
                <a:spcPct val="0"/>
              </a:spcAft>
              <a:buClrTx/>
              <a:buSzTx/>
              <a:buFont typeface="Wingdings" pitchFamily="2" charset="2"/>
              <a:buChar char="Ø"/>
              <a:tabLst/>
            </a:pPr>
            <a:r>
              <a:rPr kumimoji="0" lang="id-ID" sz="2400" b="0" i="0" u="none" strike="noStrike" cap="none" normalizeH="0" baseline="0" dirty="0" smtClean="0">
                <a:ln>
                  <a:noFill/>
                </a:ln>
                <a:solidFill>
                  <a:schemeClr val="tx1"/>
                </a:solidFill>
                <a:effectLst/>
                <a:latin typeface="Calibri" pitchFamily="34" charset="0"/>
                <a:ea typeface="Calibri" pitchFamily="34" charset="0"/>
                <a:cs typeface="TimesNewRomanPSMT" charset="0"/>
              </a:rPr>
              <a:t>Menggambar bunga kamboja dan bunga mawar memiliki</a:t>
            </a:r>
            <a:r>
              <a:rPr lang="id-ID" sz="2400" dirty="0" smtClean="0">
                <a:latin typeface="Arial" pitchFamily="34" charset="0"/>
                <a:ea typeface="Calibri" pitchFamily="34" charset="0"/>
                <a:cs typeface="Arial" pitchFamily="34" charset="0"/>
              </a:rPr>
              <a:t> </a:t>
            </a:r>
            <a:r>
              <a:rPr kumimoji="0" lang="id-ID" sz="2400" b="0" i="0" u="none" strike="noStrike" cap="none" normalizeH="0" baseline="0" dirty="0" smtClean="0">
                <a:ln>
                  <a:noFill/>
                </a:ln>
                <a:solidFill>
                  <a:schemeClr val="tx1"/>
                </a:solidFill>
                <a:effectLst/>
                <a:latin typeface="Calibri" pitchFamily="34" charset="0"/>
                <a:ea typeface="Calibri" pitchFamily="34" charset="0"/>
                <a:cs typeface="TimesNewRomanPSMT" charset="0"/>
              </a:rPr>
              <a:t>teknik yang berbeda walaupun sama-sama jenis bunga.</a:t>
            </a:r>
            <a:r>
              <a:rPr lang="id-ID" sz="2400" dirty="0" smtClean="0">
                <a:latin typeface="Arial" pitchFamily="34" charset="0"/>
                <a:ea typeface="Calibri" pitchFamily="34" charset="0"/>
                <a:cs typeface="Arial" pitchFamily="34" charset="0"/>
              </a:rPr>
              <a:t> </a:t>
            </a:r>
          </a:p>
          <a:p>
            <a:pPr marL="457200" marR="0" lvl="0" indent="-457200" algn="just" defTabSz="914400" rtl="0" eaLnBrk="1" fontAlgn="base" latinLnBrk="0" hangingPunct="1">
              <a:lnSpc>
                <a:spcPct val="100000"/>
              </a:lnSpc>
              <a:spcBef>
                <a:spcPct val="0"/>
              </a:spcBef>
              <a:spcAft>
                <a:spcPct val="0"/>
              </a:spcAft>
              <a:buClrTx/>
              <a:buSzTx/>
              <a:buFont typeface="Wingdings" pitchFamily="2" charset="2"/>
              <a:buChar char="Ø"/>
              <a:tabLst/>
            </a:pPr>
            <a:r>
              <a:rPr kumimoji="0" lang="id-ID" sz="2400" b="0" i="0" u="none" strike="noStrike" cap="none" normalizeH="0" baseline="0" dirty="0" smtClean="0">
                <a:ln>
                  <a:noFill/>
                </a:ln>
                <a:solidFill>
                  <a:schemeClr val="tx1"/>
                </a:solidFill>
                <a:effectLst/>
                <a:latin typeface="Calibri" pitchFamily="34" charset="0"/>
                <a:ea typeface="Calibri" pitchFamily="34" charset="0"/>
                <a:cs typeface="TimesNewRomanPSMT" charset="0"/>
              </a:rPr>
              <a:t>Perbedaan ini disebabkan karakteristik kelopak bunga yang</a:t>
            </a:r>
            <a:r>
              <a:rPr lang="id-ID" sz="2400" dirty="0" smtClean="0">
                <a:latin typeface="Arial" pitchFamily="34" charset="0"/>
                <a:ea typeface="Calibri" pitchFamily="34" charset="0"/>
                <a:cs typeface="Arial" pitchFamily="34" charset="0"/>
              </a:rPr>
              <a:t> </a:t>
            </a:r>
            <a:r>
              <a:rPr kumimoji="0" lang="id-ID" sz="2400" b="0" i="0" u="none" strike="noStrike" cap="none" normalizeH="0" baseline="0" dirty="0" smtClean="0">
                <a:ln>
                  <a:noFill/>
                </a:ln>
                <a:solidFill>
                  <a:schemeClr val="tx1"/>
                </a:solidFill>
                <a:effectLst/>
                <a:latin typeface="Calibri" pitchFamily="34" charset="0"/>
                <a:ea typeface="Calibri" pitchFamily="34" charset="0"/>
                <a:cs typeface="TimesNewRomanPSMT" charset="0"/>
              </a:rPr>
              <a:t>berbeda. Perhatikan langkah-langkah menggambar</a:t>
            </a:r>
            <a:r>
              <a:rPr kumimoji="0" lang="id-ID" sz="2400" b="0" i="0" u="none" strike="noStrike" cap="none" normalizeH="0" dirty="0" smtClean="0">
                <a:ln>
                  <a:noFill/>
                </a:ln>
                <a:solidFill>
                  <a:schemeClr val="tx1"/>
                </a:solidFill>
                <a:effectLst/>
                <a:latin typeface="Calibri" pitchFamily="34" charset="0"/>
                <a:ea typeface="Calibri" pitchFamily="34" charset="0"/>
                <a:cs typeface="TimesNewRomanPSMT" charset="0"/>
              </a:rPr>
              <a:t> </a:t>
            </a:r>
            <a:r>
              <a:rPr kumimoji="0" lang="id-ID" sz="2400" b="0" i="0" u="none" strike="noStrike" cap="none" normalizeH="0" baseline="0" dirty="0" smtClean="0">
                <a:ln>
                  <a:noFill/>
                </a:ln>
                <a:solidFill>
                  <a:schemeClr val="tx1"/>
                </a:solidFill>
                <a:effectLst/>
                <a:latin typeface="Calibri" pitchFamily="34" charset="0"/>
                <a:ea typeface="Calibri" pitchFamily="34" charset="0"/>
                <a:cs typeface="TimesNewRomanPSMT" charset="0"/>
              </a:rPr>
              <a:t>bunga</a:t>
            </a:r>
            <a:r>
              <a:rPr lang="id-ID" sz="2400" dirty="0" smtClean="0">
                <a:latin typeface="Arial" pitchFamily="34" charset="0"/>
                <a:ea typeface="Calibri" pitchFamily="34" charset="0"/>
                <a:cs typeface="Arial" pitchFamily="34" charset="0"/>
              </a:rPr>
              <a:t> </a:t>
            </a:r>
            <a:r>
              <a:rPr kumimoji="0" lang="id-ID" sz="2400" b="0" i="0" u="none" strike="noStrike" cap="none" normalizeH="0" baseline="0" dirty="0" smtClean="0">
                <a:ln>
                  <a:noFill/>
                </a:ln>
                <a:solidFill>
                  <a:schemeClr val="tx1"/>
                </a:solidFill>
                <a:effectLst/>
                <a:latin typeface="Calibri" pitchFamily="34" charset="0"/>
                <a:ea typeface="Calibri" pitchFamily="34" charset="0"/>
                <a:cs typeface="TimesNewRomanPSMT" charset="0"/>
              </a:rPr>
              <a:t>kamboja di bawah ini.</a:t>
            </a:r>
            <a:endParaRPr kumimoji="0" lang="id-ID"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19" name="Rectangle 18"/>
          <p:cNvSpPr/>
          <p:nvPr/>
        </p:nvSpPr>
        <p:spPr>
          <a:xfrm>
            <a:off x="1752600" y="457200"/>
            <a:ext cx="4343400" cy="523220"/>
          </a:xfrm>
          <a:prstGeom prst="rect">
            <a:avLst/>
          </a:prstGeom>
        </p:spPr>
        <p:txBody>
          <a:bodyPr wrap="square">
            <a:spAutoFit/>
          </a:bodyPr>
          <a:lstStyle/>
          <a:p>
            <a:r>
              <a:rPr lang="id-ID" sz="2800" dirty="0" smtClean="0"/>
              <a:t>a. Teknik Menggambar Flora</a:t>
            </a:r>
            <a:endParaRPr lang="id-ID" sz="2800" dirty="0"/>
          </a:p>
        </p:txBody>
      </p:sp>
    </p:spTree>
  </p:cSld>
  <p:clrMapOvr>
    <a:masterClrMapping/>
  </p:clrMapOvr>
  <p:transition>
    <p:dissolv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30" name="Rectangle 6"/>
          <p:cNvSpPr>
            <a:spLocks noChangeArrowheads="1"/>
          </p:cNvSpPr>
          <p:nvPr/>
        </p:nvSpPr>
        <p:spPr bwMode="auto">
          <a:xfrm>
            <a:off x="0" y="9144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Calibri" pitchFamily="34" charset="0"/>
              <a:ea typeface="Times New Roman" pitchFamily="18" charset="0"/>
              <a:cs typeface="Times New Roman" pitchFamily="18"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Calibri" pitchFamily="34" charset="0"/>
                <a:ea typeface="Times New Roman" pitchFamily="18" charset="0"/>
                <a:cs typeface="Times New Roman" pitchFamily="18"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TextBox 7"/>
          <p:cNvSpPr txBox="1"/>
          <p:nvPr/>
        </p:nvSpPr>
        <p:spPr>
          <a:xfrm>
            <a:off x="609600" y="228601"/>
            <a:ext cx="8274201" cy="1477328"/>
          </a:xfrm>
          <a:prstGeom prst="rect">
            <a:avLst/>
          </a:prstGeom>
          <a:noFill/>
        </p:spPr>
        <p:txBody>
          <a:bodyPr wrap="square" rtlCol="0">
            <a:spAutoFit/>
          </a:bodyPr>
          <a:lstStyle/>
          <a:p>
            <a:r>
              <a:rPr lang="id-ID" sz="2400" dirty="0" smtClean="0"/>
              <a:t>Menggambar bunga mawar lebih sulit dibandingkan dengan menggambar bunga kamboja. Perhatikan langkah-langkah </a:t>
            </a:r>
            <a:r>
              <a:rPr lang="sv-SE" sz="2400" dirty="0" smtClean="0"/>
              <a:t>menggambar bunga mawar di bawah ini.</a:t>
            </a:r>
            <a:endParaRPr lang="en-US" sz="2400" dirty="0" smtClean="0">
              <a:latin typeface="Square721 Ex BT" pitchFamily="34" charset="0"/>
            </a:endParaRPr>
          </a:p>
          <a:p>
            <a:pPr algn="r"/>
            <a:endParaRPr lang="en-US" dirty="0"/>
          </a:p>
        </p:txBody>
      </p:sp>
      <p:sp>
        <p:nvSpPr>
          <p:cNvPr id="10" name="Freeform 9"/>
          <p:cNvSpPr/>
          <p:nvPr/>
        </p:nvSpPr>
        <p:spPr>
          <a:xfrm>
            <a:off x="-228600" y="1295400"/>
            <a:ext cx="9448800" cy="5410200"/>
          </a:xfrm>
          <a:custGeom>
            <a:avLst/>
            <a:gdLst>
              <a:gd name="connsiteX0" fmla="*/ -625049 w 5715000"/>
              <a:gd name="connsiteY0" fmla="*/ 3787817 h 4800600"/>
              <a:gd name="connsiteX1" fmla="*/ 89469 w 5715000"/>
              <a:gd name="connsiteY1" fmla="*/ 2996233 h 4800600"/>
              <a:gd name="connsiteX2" fmla="*/ 2144677 w 5715000"/>
              <a:gd name="connsiteY2" fmla="*/ 75883 h 4800600"/>
              <a:gd name="connsiteX3" fmla="*/ 5433869 w 5715000"/>
              <a:gd name="connsiteY3" fmla="*/ 1362081 h 4800600"/>
              <a:gd name="connsiteX4" fmla="*/ 3975610 w 5715000"/>
              <a:gd name="connsiteY4" fmla="*/ 4609219 h 4800600"/>
              <a:gd name="connsiteX5" fmla="*/ 556786 w 5715000"/>
              <a:gd name="connsiteY5" fmla="*/ 3823850 h 4800600"/>
              <a:gd name="connsiteX6" fmla="*/ -625049 w 5715000"/>
              <a:gd name="connsiteY6" fmla="*/ 3787817 h 4800600"/>
              <a:gd name="connsiteX0" fmla="*/ 0 w 6763484"/>
              <a:gd name="connsiteY0" fmla="*/ 3997855 h 5254487"/>
              <a:gd name="connsiteX1" fmla="*/ 714518 w 6763484"/>
              <a:gd name="connsiteY1" fmla="*/ 3206271 h 5254487"/>
              <a:gd name="connsiteX2" fmla="*/ 2769726 w 6763484"/>
              <a:gd name="connsiteY2" fmla="*/ 285921 h 5254487"/>
              <a:gd name="connsiteX3" fmla="*/ 6058918 w 6763484"/>
              <a:gd name="connsiteY3" fmla="*/ 1572119 h 5254487"/>
              <a:gd name="connsiteX4" fmla="*/ 4600659 w 6763484"/>
              <a:gd name="connsiteY4" fmla="*/ 4819257 h 5254487"/>
              <a:gd name="connsiteX5" fmla="*/ 1181835 w 6763484"/>
              <a:gd name="connsiteY5" fmla="*/ 4033888 h 5254487"/>
              <a:gd name="connsiteX6" fmla="*/ 777449 w 6763484"/>
              <a:gd name="connsiteY6" fmla="*/ 3562838 h 5254487"/>
              <a:gd name="connsiteX7" fmla="*/ 0 w 6763484"/>
              <a:gd name="connsiteY7" fmla="*/ 3997855 h 5254487"/>
              <a:gd name="connsiteX0" fmla="*/ 0 w 6763484"/>
              <a:gd name="connsiteY0" fmla="*/ 3997855 h 5254487"/>
              <a:gd name="connsiteX1" fmla="*/ 714518 w 6763484"/>
              <a:gd name="connsiteY1" fmla="*/ 3206271 h 5254487"/>
              <a:gd name="connsiteX2" fmla="*/ 2769726 w 6763484"/>
              <a:gd name="connsiteY2" fmla="*/ 285921 h 5254487"/>
              <a:gd name="connsiteX3" fmla="*/ 6058918 w 6763484"/>
              <a:gd name="connsiteY3" fmla="*/ 1572119 h 5254487"/>
              <a:gd name="connsiteX4" fmla="*/ 4600659 w 6763484"/>
              <a:gd name="connsiteY4" fmla="*/ 4819257 h 5254487"/>
              <a:gd name="connsiteX5" fmla="*/ 1181835 w 6763484"/>
              <a:gd name="connsiteY5" fmla="*/ 4033888 h 5254487"/>
              <a:gd name="connsiteX6" fmla="*/ 777449 w 6763484"/>
              <a:gd name="connsiteY6" fmla="*/ 3562838 h 5254487"/>
              <a:gd name="connsiteX7" fmla="*/ 0 w 6763484"/>
              <a:gd name="connsiteY7" fmla="*/ 3997855 h 5254487"/>
              <a:gd name="connsiteX0" fmla="*/ 0 w 6763484"/>
              <a:gd name="connsiteY0" fmla="*/ 3997855 h 5254487"/>
              <a:gd name="connsiteX1" fmla="*/ 714518 w 6763484"/>
              <a:gd name="connsiteY1" fmla="*/ 3206271 h 5254487"/>
              <a:gd name="connsiteX2" fmla="*/ 2769726 w 6763484"/>
              <a:gd name="connsiteY2" fmla="*/ 285921 h 5254487"/>
              <a:gd name="connsiteX3" fmla="*/ 6058918 w 6763484"/>
              <a:gd name="connsiteY3" fmla="*/ 1572119 h 5254487"/>
              <a:gd name="connsiteX4" fmla="*/ 4600659 w 6763484"/>
              <a:gd name="connsiteY4" fmla="*/ 4819257 h 5254487"/>
              <a:gd name="connsiteX5" fmla="*/ 1181835 w 6763484"/>
              <a:gd name="connsiteY5" fmla="*/ 4033888 h 5254487"/>
              <a:gd name="connsiteX6" fmla="*/ 777449 w 6763484"/>
              <a:gd name="connsiteY6" fmla="*/ 3486638 h 5254487"/>
              <a:gd name="connsiteX7" fmla="*/ 0 w 6763484"/>
              <a:gd name="connsiteY7" fmla="*/ 3997855 h 5254487"/>
              <a:gd name="connsiteX0" fmla="*/ 0 w 6763484"/>
              <a:gd name="connsiteY0" fmla="*/ 3997855 h 5254487"/>
              <a:gd name="connsiteX1" fmla="*/ 714518 w 6763484"/>
              <a:gd name="connsiteY1" fmla="*/ 3206271 h 5254487"/>
              <a:gd name="connsiteX2" fmla="*/ 2769726 w 6763484"/>
              <a:gd name="connsiteY2" fmla="*/ 285921 h 5254487"/>
              <a:gd name="connsiteX3" fmla="*/ 6058918 w 6763484"/>
              <a:gd name="connsiteY3" fmla="*/ 1572119 h 5254487"/>
              <a:gd name="connsiteX4" fmla="*/ 4600659 w 6763484"/>
              <a:gd name="connsiteY4" fmla="*/ 4819257 h 5254487"/>
              <a:gd name="connsiteX5" fmla="*/ 1181835 w 6763484"/>
              <a:gd name="connsiteY5" fmla="*/ 4033888 h 5254487"/>
              <a:gd name="connsiteX6" fmla="*/ 777449 w 6763484"/>
              <a:gd name="connsiteY6" fmla="*/ 3486638 h 5254487"/>
              <a:gd name="connsiteX7" fmla="*/ 0 w 6763484"/>
              <a:gd name="connsiteY7" fmla="*/ 3997855 h 5254487"/>
              <a:gd name="connsiteX0" fmla="*/ 0 w 6763484"/>
              <a:gd name="connsiteY0" fmla="*/ 3997855 h 5254487"/>
              <a:gd name="connsiteX1" fmla="*/ 714518 w 6763484"/>
              <a:gd name="connsiteY1" fmla="*/ 3206271 h 5254487"/>
              <a:gd name="connsiteX2" fmla="*/ 2769726 w 6763484"/>
              <a:gd name="connsiteY2" fmla="*/ 285921 h 5254487"/>
              <a:gd name="connsiteX3" fmla="*/ 6058918 w 6763484"/>
              <a:gd name="connsiteY3" fmla="*/ 1572119 h 5254487"/>
              <a:gd name="connsiteX4" fmla="*/ 4600659 w 6763484"/>
              <a:gd name="connsiteY4" fmla="*/ 4819257 h 5254487"/>
              <a:gd name="connsiteX5" fmla="*/ 1181835 w 6763484"/>
              <a:gd name="connsiteY5" fmla="*/ 4033888 h 5254487"/>
              <a:gd name="connsiteX6" fmla="*/ 777449 w 6763484"/>
              <a:gd name="connsiteY6" fmla="*/ 3486638 h 5254487"/>
              <a:gd name="connsiteX7" fmla="*/ 0 w 6763484"/>
              <a:gd name="connsiteY7" fmla="*/ 3997855 h 5254487"/>
              <a:gd name="connsiteX0" fmla="*/ 0 w 6564558"/>
              <a:gd name="connsiteY0" fmla="*/ 3784835 h 5254487"/>
              <a:gd name="connsiteX1" fmla="*/ 515592 w 6564558"/>
              <a:gd name="connsiteY1" fmla="*/ 3206271 h 5254487"/>
              <a:gd name="connsiteX2" fmla="*/ 2570800 w 6564558"/>
              <a:gd name="connsiteY2" fmla="*/ 285921 h 5254487"/>
              <a:gd name="connsiteX3" fmla="*/ 5859992 w 6564558"/>
              <a:gd name="connsiteY3" fmla="*/ 1572119 h 5254487"/>
              <a:gd name="connsiteX4" fmla="*/ 4401733 w 6564558"/>
              <a:gd name="connsiteY4" fmla="*/ 4819257 h 5254487"/>
              <a:gd name="connsiteX5" fmla="*/ 982909 w 6564558"/>
              <a:gd name="connsiteY5" fmla="*/ 4033888 h 5254487"/>
              <a:gd name="connsiteX6" fmla="*/ 578523 w 6564558"/>
              <a:gd name="connsiteY6" fmla="*/ 3486638 h 5254487"/>
              <a:gd name="connsiteX7" fmla="*/ 0 w 6564558"/>
              <a:gd name="connsiteY7" fmla="*/ 3784835 h 5254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564558" h="5254487">
                <a:moveTo>
                  <a:pt x="0" y="3784835"/>
                </a:moveTo>
                <a:lnTo>
                  <a:pt x="515592" y="3206271"/>
                </a:lnTo>
                <a:cubicBezTo>
                  <a:pt x="124115" y="1923237"/>
                  <a:pt x="1043857" y="616328"/>
                  <a:pt x="2570800" y="285921"/>
                </a:cubicBezTo>
                <a:cubicBezTo>
                  <a:pt x="3892154" y="0"/>
                  <a:pt x="5269799" y="538711"/>
                  <a:pt x="5859992" y="1572119"/>
                </a:cubicBezTo>
                <a:cubicBezTo>
                  <a:pt x="6564558" y="2805790"/>
                  <a:pt x="5900770" y="4283860"/>
                  <a:pt x="4401733" y="4819257"/>
                </a:cubicBezTo>
                <a:cubicBezTo>
                  <a:pt x="3183148" y="5254487"/>
                  <a:pt x="1768233" y="4929454"/>
                  <a:pt x="982909" y="4033888"/>
                </a:cubicBezTo>
                <a:cubicBezTo>
                  <a:pt x="778264" y="3813371"/>
                  <a:pt x="719668" y="3732555"/>
                  <a:pt x="578523" y="3486638"/>
                </a:cubicBezTo>
                <a:lnTo>
                  <a:pt x="0" y="3784835"/>
                </a:lnTo>
                <a:close/>
              </a:path>
            </a:pathLst>
          </a:custGeom>
          <a:solidFill>
            <a:schemeClr val="bg2">
              <a:alpha val="30000"/>
            </a:schemeClr>
          </a:solidFill>
          <a:ln w="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r>
              <a:rPr lang="en-US" sz="1400" dirty="0" smtClean="0">
                <a:solidFill>
                  <a:schemeClr val="tx1"/>
                </a:solidFill>
              </a:rPr>
              <a:t>.</a:t>
            </a:r>
            <a:endParaRPr lang="en-US" sz="1400" dirty="0">
              <a:solidFill>
                <a:schemeClr val="tx1"/>
              </a:solidFill>
            </a:endParaRPr>
          </a:p>
        </p:txBody>
      </p:sp>
      <p:sp>
        <p:nvSpPr>
          <p:cNvPr id="11" name="Rectangle 10"/>
          <p:cNvSpPr/>
          <p:nvPr/>
        </p:nvSpPr>
        <p:spPr>
          <a:xfrm>
            <a:off x="1981200" y="1219200"/>
            <a:ext cx="5105400" cy="1077218"/>
          </a:xfrm>
          <a:prstGeom prst="rect">
            <a:avLst/>
          </a:prstGeom>
        </p:spPr>
        <p:txBody>
          <a:bodyPr wrap="square">
            <a:spAutoFit/>
          </a:bodyPr>
          <a:lstStyle/>
          <a:p>
            <a:pPr lvl="0" indent="450850" algn="ctr" eaLnBrk="0" fontAlgn="base" hangingPunct="0">
              <a:spcBef>
                <a:spcPct val="0"/>
              </a:spcBef>
              <a:spcAft>
                <a:spcPct val="0"/>
              </a:spcAft>
              <a:tabLst>
                <a:tab pos="180975" algn="l"/>
              </a:tabLst>
            </a:pPr>
            <a:endParaRPr lang="en-US" sz="2000" b="1" dirty="0" smtClean="0">
              <a:ea typeface="Calibri" pitchFamily="34" charset="0"/>
              <a:cs typeface="Times New Roman" pitchFamily="18" charset="0"/>
            </a:endParaRPr>
          </a:p>
          <a:p>
            <a:pPr lvl="0" indent="450850" algn="ctr" eaLnBrk="0" fontAlgn="base" hangingPunct="0">
              <a:spcBef>
                <a:spcPct val="0"/>
              </a:spcBef>
              <a:spcAft>
                <a:spcPct val="0"/>
              </a:spcAft>
              <a:tabLst>
                <a:tab pos="180975" algn="l"/>
              </a:tabLst>
            </a:pPr>
            <a:endParaRPr lang="en-US" sz="2400" b="1" dirty="0" smtClean="0">
              <a:ea typeface="Calibri" pitchFamily="34" charset="0"/>
              <a:cs typeface="Times New Roman" pitchFamily="18" charset="0"/>
            </a:endParaRPr>
          </a:p>
          <a:p>
            <a:pPr lvl="0" indent="450850" algn="ctr" eaLnBrk="0" fontAlgn="base" hangingPunct="0">
              <a:spcBef>
                <a:spcPct val="0"/>
              </a:spcBef>
              <a:spcAft>
                <a:spcPct val="0"/>
              </a:spcAft>
              <a:tabLst>
                <a:tab pos="180975" algn="l"/>
              </a:tabLst>
            </a:pPr>
            <a:endParaRPr lang="en-US" sz="2000" b="1" dirty="0" smtClean="0">
              <a:cs typeface="Arial" pitchFamily="34" charset="0"/>
            </a:endParaRPr>
          </a:p>
        </p:txBody>
      </p:sp>
      <p:sp>
        <p:nvSpPr>
          <p:cNvPr id="9" name="TextBox 8"/>
          <p:cNvSpPr txBox="1"/>
          <p:nvPr/>
        </p:nvSpPr>
        <p:spPr>
          <a:xfrm>
            <a:off x="3226920" y="5574268"/>
            <a:ext cx="2792880" cy="369332"/>
          </a:xfrm>
          <a:prstGeom prst="rect">
            <a:avLst/>
          </a:prstGeom>
          <a:noFill/>
        </p:spPr>
        <p:txBody>
          <a:bodyPr wrap="none" rtlCol="0">
            <a:spAutoFit/>
          </a:bodyPr>
          <a:lstStyle/>
          <a:p>
            <a:r>
              <a:rPr lang="id-ID" dirty="0" smtClean="0"/>
              <a:t>(Temuan pd observasi awal)</a:t>
            </a:r>
            <a:endParaRPr lang="id-ID" dirty="0"/>
          </a:p>
        </p:txBody>
      </p:sp>
      <p:pic>
        <p:nvPicPr>
          <p:cNvPr id="33793" name="Picture 1"/>
          <p:cNvPicPr>
            <a:picLocks noChangeAspect="1" noChangeArrowheads="1"/>
          </p:cNvPicPr>
          <p:nvPr/>
        </p:nvPicPr>
        <p:blipFill>
          <a:blip r:embed="rId2"/>
          <a:srcRect/>
          <a:stretch>
            <a:fillRect/>
          </a:stretch>
        </p:blipFill>
        <p:spPr bwMode="auto">
          <a:xfrm>
            <a:off x="1143000" y="2514600"/>
            <a:ext cx="4683953" cy="2619375"/>
          </a:xfrm>
          <a:prstGeom prst="rect">
            <a:avLst/>
          </a:prstGeom>
          <a:noFill/>
          <a:ln w="9525">
            <a:noFill/>
            <a:miter lim="800000"/>
            <a:headEnd/>
            <a:tailEnd/>
          </a:ln>
          <a:effectLst/>
        </p:spPr>
      </p:pic>
      <p:pic>
        <p:nvPicPr>
          <p:cNvPr id="33794" name="Picture 2"/>
          <p:cNvPicPr>
            <a:picLocks noChangeAspect="1" noChangeArrowheads="1"/>
          </p:cNvPicPr>
          <p:nvPr/>
        </p:nvPicPr>
        <p:blipFill>
          <a:blip r:embed="rId3"/>
          <a:srcRect/>
          <a:stretch>
            <a:fillRect/>
          </a:stretch>
        </p:blipFill>
        <p:spPr bwMode="auto">
          <a:xfrm>
            <a:off x="6019800" y="2514600"/>
            <a:ext cx="1981199" cy="2590800"/>
          </a:xfrm>
          <a:prstGeom prst="rect">
            <a:avLst/>
          </a:prstGeom>
          <a:noFill/>
          <a:ln w="9525">
            <a:noFill/>
            <a:miter lim="800000"/>
            <a:headEnd/>
            <a:tailEnd/>
          </a:ln>
          <a:effectLst/>
        </p:spPr>
      </p:pic>
    </p:spTree>
  </p:cSld>
  <p:clrMapOvr>
    <a:masterClrMapping/>
  </p:clrMapOvr>
  <p:transition>
    <p:circle/>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spPr>
      <a:bodyPr rtlCol="0" anchor="ctr"/>
      <a:lstStyle>
        <a:defPPr algn="just" fontAlgn="base">
          <a:spcBef>
            <a:spcPct val="0"/>
          </a:spcBef>
          <a:spcAft>
            <a:spcPct val="0"/>
          </a:spcAft>
          <a:buFontTx/>
          <a:buChar char="•"/>
          <a:defRPr b="1" dirty="0" err="1" smtClean="0">
            <a:solidFill>
              <a:srgbClr val="000000"/>
            </a:solidFill>
            <a:latin typeface="Times New Roman" pitchFamily="18" charset="0"/>
            <a:ea typeface="Calibri" pitchFamily="34" charset="0"/>
            <a:cs typeface="Times New Roman" pitchFamily="18" charset="0"/>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3244</TotalTime>
  <Words>796</Words>
  <Application>Microsoft Office PowerPoint</Application>
  <PresentationFormat>On-screen Show (4:3)</PresentationFormat>
  <Paragraphs>128</Paragraphs>
  <Slides>23</Slides>
  <Notes>2</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23</vt:i4>
      </vt:variant>
    </vt:vector>
  </HeadingPairs>
  <TitlesOfParts>
    <vt:vector size="25" baseType="lpstr">
      <vt:lpstr>Office Theme</vt:lpstr>
      <vt:lpstr>CorelDRAW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FAIZAL</dc:creator>
  <cp:lastModifiedBy>user</cp:lastModifiedBy>
  <cp:revision>341</cp:revision>
  <dcterms:created xsi:type="dcterms:W3CDTF">2011-04-26T13:32:11Z</dcterms:created>
  <dcterms:modified xsi:type="dcterms:W3CDTF">2021-07-26T11:23:05Z</dcterms:modified>
</cp:coreProperties>
</file>