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84" r:id="rId4"/>
    <p:sldId id="286" r:id="rId5"/>
    <p:sldId id="287" r:id="rId6"/>
    <p:sldId id="288" r:id="rId7"/>
    <p:sldId id="279" r:id="rId8"/>
    <p:sldId id="289" r:id="rId9"/>
    <p:sldId id="282" r:id="rId10"/>
    <p:sldId id="2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DAA"/>
    <a:srgbClr val="ED7D31"/>
    <a:srgbClr val="70AD47"/>
    <a:srgbClr val="FFC000"/>
    <a:srgbClr val="A5A5A5"/>
    <a:srgbClr val="4472C4"/>
    <a:srgbClr val="FF7D40"/>
    <a:srgbClr val="12AAE2"/>
    <a:srgbClr val="7D6CB4"/>
    <a:srgbClr val="B4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8BA475-ACB5-49C3-8ED1-6626EE9523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2C89D-34B3-4A06-B220-424147EEA5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62814-2016-4C78-A0B9-DE6AC01F6B7E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5882DC-6D77-4398-8EFC-8A48B997B3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BD5C50-1E06-44AF-9259-469070061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558BE-228E-4075-A824-2D74FFE4B2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5997-696F-4987-BECB-82240B4D0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76AA11-8E60-4739-AC98-30895E5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C608BC2-7E9E-4B81-82D9-85BCE1EC2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02BA108-ECE5-41B7-B122-F52C49C45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KN" altLang="en-K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528327B-3D12-478D-A136-063E3B2D9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C33C2D-ACFB-4066-9877-B090F1A7A7E0}" type="slidenum">
              <a:rPr lang="en-US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K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98DD042-F92B-4B17-B147-F7A6BB1EF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B49E146-49F0-4FC6-A61F-F45C7BCC5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93F929B-F7AD-4E7D-BBE2-45754170D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2DE7E-6FD7-4A8C-B7B0-2A07C3F5272E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IN" altLang="en-K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51A7602-8F29-4924-809D-A9D798D5F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F1EE29F-CB97-4B20-9689-F1258BF00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KN" altLang="en-K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6A31A3D-44F1-4C1D-B1AC-3DD112900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7A020A-F867-43DD-804D-0047E84DD9AD}" type="slidenum">
              <a:rPr lang="en-US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K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DA541D5-1271-425E-A141-BFEA850E8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CD5AE50-59DE-492E-8355-AF20EC3B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A4CFF73-1051-4F8C-B67E-09DAE14EE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90365-2557-45E7-B854-0E9CA7258D6F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IN" altLang="en-K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DA541D5-1271-425E-A141-BFEA850E8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CD5AE50-59DE-492E-8355-AF20EC3B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A4CFF73-1051-4F8C-B67E-09DAE14EE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90365-2557-45E7-B854-0E9CA7258D6F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IN" altLang="en-KN"/>
          </a:p>
        </p:txBody>
      </p:sp>
    </p:spTree>
    <p:extLst>
      <p:ext uri="{BB962C8B-B14F-4D97-AF65-F5344CB8AC3E}">
        <p14:creationId xmlns:p14="http://schemas.microsoft.com/office/powerpoint/2010/main" val="181029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DA541D5-1271-425E-A141-BFEA850E8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CD5AE50-59DE-492E-8355-AF20EC3B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A4CFF73-1051-4F8C-B67E-09DAE14EE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90365-2557-45E7-B854-0E9CA7258D6F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IN" altLang="en-KN"/>
          </a:p>
        </p:txBody>
      </p:sp>
    </p:spTree>
    <p:extLst>
      <p:ext uri="{BB962C8B-B14F-4D97-AF65-F5344CB8AC3E}">
        <p14:creationId xmlns:p14="http://schemas.microsoft.com/office/powerpoint/2010/main" val="4207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DA541D5-1271-425E-A141-BFEA850E8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CD5AE50-59DE-492E-8355-AF20EC3B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A4CFF73-1051-4F8C-B67E-09DAE14EE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90365-2557-45E7-B854-0E9CA7258D6F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N" altLang="en-KN"/>
          </a:p>
        </p:txBody>
      </p:sp>
    </p:spTree>
    <p:extLst>
      <p:ext uri="{BB962C8B-B14F-4D97-AF65-F5344CB8AC3E}">
        <p14:creationId xmlns:p14="http://schemas.microsoft.com/office/powerpoint/2010/main" val="285146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1524AC2-4618-4B78-9773-7E94D2FD6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AA9AE3-BE47-46C5-921E-D538CFCAF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A409B8B-C132-4104-B0D2-82FE690B9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3023BD-E278-43BA-8C58-CFF55AEAA532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N" altLang="en-K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1524AC2-4618-4B78-9773-7E94D2FD6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AA9AE3-BE47-46C5-921E-D538CFCAF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A409B8B-C132-4104-B0D2-82FE690B9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3023BD-E278-43BA-8C58-CFF55AEAA532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N" altLang="en-KN"/>
          </a:p>
        </p:txBody>
      </p:sp>
    </p:spTree>
    <p:extLst>
      <p:ext uri="{BB962C8B-B14F-4D97-AF65-F5344CB8AC3E}">
        <p14:creationId xmlns:p14="http://schemas.microsoft.com/office/powerpoint/2010/main" val="108331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A7A46A6-7CE6-404B-BECC-5997F9A37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066540A-BE6F-4354-A99D-67AF82C65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KN" sz="280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9999B14-2B7F-41E9-BB4F-033802195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CDE63-E826-48F9-9699-015CB1807B6F}" type="slidenum">
              <a:rPr lang="en-IN" altLang="en-K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IN" altLang="en-K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7C642-E3D4-416C-B0B7-A816176C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4480CA-238A-4DD6-B047-528C1A935AEB}" type="datetime1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4E706-C20A-4FBB-9548-19754486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41B40-4A65-4C37-AA15-8DA6868C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F3E8C6-9697-4B5A-B410-7AFC88D3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0BE42-2354-4E5C-A5A2-299CF0F0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48DF78-5BB4-48F2-83C4-3A0A5A1EA2B2}" type="datetime1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B5ED4-665B-475D-87CB-0534F4CB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CB0CB-FFE0-49FC-9F70-3CED17BA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088D25-4C87-43A4-8EDB-9659BF0C0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82A9E-F26B-4385-936D-749ED048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BF5E9D-B2DD-4097-8BB4-A0072851137E}" type="datetime1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175F4-1D58-411A-9A8B-947F0C0D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Eko Risdianto, M.Cs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D673C-973A-4348-A4E7-5070DE07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DA8F48-BD81-4296-BF4C-E48D3ADC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4637D-2A15-4827-ACC1-3680CB6D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8F6D02-F422-4063-BC22-7F42BBBB46CC}" type="datetime1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00C4E-6EDD-4E92-AD91-C700DDF5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Eko Risdianto, M.Cs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9B32-4A83-423E-B9DB-55C39FD7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D7F8A1-E4A8-4AA3-8704-BA43EE87D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rce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133660" y="0"/>
            <a:ext cx="505834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</p:spTree>
    <p:extLst>
      <p:ext uri="{BB962C8B-B14F-4D97-AF65-F5344CB8AC3E}">
        <p14:creationId xmlns:p14="http://schemas.microsoft.com/office/powerpoint/2010/main" val="279515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ba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B8BEC720-D510-48FD-80E2-6B9BAE3B2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0938" y="550863"/>
            <a:ext cx="407987" cy="442912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0" bIns="108000" anchor="ctr" anchorCtr="0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60B7FEE-9B3F-4EB6-904C-D7989FE92E0B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5443F-AA80-492A-8882-831B1AC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4125" y="6324600"/>
            <a:ext cx="4114800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110250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 Gallery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50196" y="51408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567688" y="34272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377600" y="1713301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50196" y="17136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567688" y="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77600" y="51408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50196" y="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377600" y="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567688" y="17136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750196" y="34272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77600" y="3426602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8567688" y="51408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IN" noProof="0" dirty="0"/>
          </a:p>
        </p:txBody>
      </p:sp>
    </p:spTree>
    <p:extLst>
      <p:ext uri="{BB962C8B-B14F-4D97-AF65-F5344CB8AC3E}">
        <p14:creationId xmlns:p14="http://schemas.microsoft.com/office/powerpoint/2010/main" val="419574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1" name="cashreg.wav"/>
          </p:stSnd>
        </p:sndAc>
      </p:transition>
    </mc:Choice>
    <mc:Fallback>
      <p:transition spd="slow" advClick="0">
        <p:fade/>
        <p:sndAc>
          <p:stSnd>
            <p:snd r:embed="rId1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8" r:id="rId5"/>
    <p:sldLayoutId id="2147483674" r:id="rId6"/>
    <p:sldLayoutId id="2147483669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9" name="cashreg.wav"/>
          </p:stSnd>
        </p:sndAc>
      </p:transition>
    </mc:Choice>
    <mc:Fallback>
      <p:transition spd="slow" advClick="0">
        <p:fade/>
        <p:sndAc>
          <p:stSnd>
            <p:snd r:embed="rId9" name="cashreg.wav"/>
          </p:stSnd>
        </p:sndAc>
      </p:transition>
    </mc:Fallback>
  </mc:AlternateConten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9.xml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17" Type="http://schemas.openxmlformats.org/officeDocument/2006/relationships/slide" Target="slide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audio" Target="../media/audio2.wav"/><Relationship Id="rId1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youtube.com/watch?v=OpdI58v6q_Q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6">
            <a:extLst>
              <a:ext uri="{FF2B5EF4-FFF2-40B4-BE49-F238E27FC236}">
                <a16:creationId xmlns:a16="http://schemas.microsoft.com/office/drawing/2014/main" id="{6AAF5C1A-CBA5-4EA6-9D97-4308DDEC0ACA}"/>
              </a:ext>
            </a:extLst>
          </p:cNvPr>
          <p:cNvSpPr/>
          <p:nvPr/>
        </p:nvSpPr>
        <p:spPr>
          <a:xfrm>
            <a:off x="0" y="3978275"/>
            <a:ext cx="12192000" cy="2887663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9CB78-859E-49B7-9D42-DDE43067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85" y="1234725"/>
            <a:ext cx="85980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KN" sz="8000" b="1" dirty="0">
                <a:solidFill>
                  <a:srgbClr val="E56DAA"/>
                </a:solidFill>
                <a:latin typeface="DancingDonuts" pitchFamily="2" charset="0"/>
                <a:ea typeface="Adobe Heiti Std R" panose="020B0400000000000000" pitchFamily="34" charset="-128"/>
              </a:rPr>
              <a:t>GERAK PADA BENDA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C6081-3BE6-468A-A151-FDCF2FD3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981450"/>
            <a:ext cx="11350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01E988-3694-4E5A-97EF-90F24D6D72ED}"/>
              </a:ext>
            </a:extLst>
          </p:cNvPr>
          <p:cNvSpPr txBox="1"/>
          <p:nvPr/>
        </p:nvSpPr>
        <p:spPr>
          <a:xfrm>
            <a:off x="3559175" y="2670175"/>
            <a:ext cx="5073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Adobe Heiti Std R" panose="020B0400000000000000" pitchFamily="34" charset="-128"/>
              </a:rPr>
              <a:t>Oleh : Fila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Adobe Heiti Std R" panose="020B0400000000000000" pitchFamily="34" charset="-128"/>
              </a:rPr>
              <a:t>Prasetyawati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Adobe Heiti Std R" panose="020B0400000000000000" pitchFamily="34" charset="-128"/>
              </a:rPr>
              <a:t>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Adobe Heiti Std R" panose="020B0400000000000000" pitchFamily="34" charset="-128"/>
              </a:rPr>
              <a:t>M.Pd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ea typeface="Adobe Heiti Std R" panose="020B0400000000000000" pitchFamily="34" charset="-128"/>
            </a:endParaRPr>
          </a:p>
        </p:txBody>
      </p:sp>
      <p:sp>
        <p:nvSpPr>
          <p:cNvPr id="7175" name="Freeform 17">
            <a:extLst>
              <a:ext uri="{FF2B5EF4-FFF2-40B4-BE49-F238E27FC236}">
                <a16:creationId xmlns:a16="http://schemas.microsoft.com/office/drawing/2014/main" id="{4DF4F04D-199A-408B-BAC3-01596D442A37}"/>
              </a:ext>
            </a:extLst>
          </p:cNvPr>
          <p:cNvSpPr>
            <a:spLocks/>
          </p:cNvSpPr>
          <p:nvPr/>
        </p:nvSpPr>
        <p:spPr bwMode="auto">
          <a:xfrm>
            <a:off x="-15875" y="4816475"/>
            <a:ext cx="12192000" cy="2041525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2E187D-5782-4157-AF7E-07AE4E3BAE8C}"/>
              </a:ext>
            </a:extLst>
          </p:cNvPr>
          <p:cNvGrpSpPr>
            <a:grpSpLocks/>
          </p:cNvGrpSpPr>
          <p:nvPr/>
        </p:nvGrpSpPr>
        <p:grpSpPr bwMode="auto">
          <a:xfrm>
            <a:off x="4843463" y="3290888"/>
            <a:ext cx="2401887" cy="280987"/>
            <a:chOff x="4843075" y="3291320"/>
            <a:chExt cx="2402877" cy="2797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813FD2-4955-486A-98DE-FBC19D067CE6}"/>
                </a:ext>
              </a:extLst>
            </p:cNvPr>
            <p:cNvSpPr/>
            <p:nvPr/>
          </p:nvSpPr>
          <p:spPr>
            <a:xfrm>
              <a:off x="4843075" y="3296062"/>
              <a:ext cx="252516" cy="2750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K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06B51-C87A-49B7-99C8-422A03D61E7F}"/>
                </a:ext>
              </a:extLst>
            </p:cNvPr>
            <p:cNvSpPr/>
            <p:nvPr/>
          </p:nvSpPr>
          <p:spPr>
            <a:xfrm>
              <a:off x="5255995" y="3296062"/>
              <a:ext cx="252516" cy="275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K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D318508-D6D6-4784-9FD9-82B715D64858}"/>
                </a:ext>
              </a:extLst>
            </p:cNvPr>
            <p:cNvSpPr/>
            <p:nvPr/>
          </p:nvSpPr>
          <p:spPr>
            <a:xfrm>
              <a:off x="5683208" y="3291320"/>
              <a:ext cx="254105" cy="27504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K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785DC7-D3D8-473E-869A-6FE6C5CE67B6}"/>
                </a:ext>
              </a:extLst>
            </p:cNvPr>
            <p:cNvSpPr/>
            <p:nvPr/>
          </p:nvSpPr>
          <p:spPr>
            <a:xfrm>
              <a:off x="6096128" y="3291320"/>
              <a:ext cx="252517" cy="275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K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8CD31F-CA90-4845-B13F-C27DFE5D23F9}"/>
                </a:ext>
              </a:extLst>
            </p:cNvPr>
            <p:cNvSpPr/>
            <p:nvPr/>
          </p:nvSpPr>
          <p:spPr>
            <a:xfrm>
              <a:off x="6580516" y="3291320"/>
              <a:ext cx="252516" cy="275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K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E0585F-3209-4FE4-B048-04779F2FA55A}"/>
                </a:ext>
              </a:extLst>
            </p:cNvPr>
            <p:cNvSpPr/>
            <p:nvPr/>
          </p:nvSpPr>
          <p:spPr>
            <a:xfrm>
              <a:off x="6993436" y="3291320"/>
              <a:ext cx="252516" cy="275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KN"/>
            </a:p>
          </p:txBody>
        </p:sp>
      </p:grpSp>
      <p:sp>
        <p:nvSpPr>
          <p:cNvPr id="7177" name="Footer Placeholder 99">
            <a:extLst>
              <a:ext uri="{FF2B5EF4-FFF2-40B4-BE49-F238E27FC236}">
                <a16:creationId xmlns:a16="http://schemas.microsoft.com/office/drawing/2014/main" id="{D63AC5B3-1750-402A-9188-428CD0B89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861235" y="6102911"/>
            <a:ext cx="457189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KN" sz="14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372167-790F-4FDA-8D9B-1BB40631B278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5333094"/>
            <a:ext cx="4621212" cy="962025"/>
            <a:chOff x="3875815" y="5670040"/>
            <a:chExt cx="4621260" cy="962886"/>
          </a:xfrm>
        </p:grpSpPr>
        <p:sp>
          <p:nvSpPr>
            <p:cNvPr id="7310" name="TextBox 80">
              <a:extLst>
                <a:ext uri="{FF2B5EF4-FFF2-40B4-BE49-F238E27FC236}">
                  <a16:creationId xmlns:a16="http://schemas.microsoft.com/office/drawing/2014/main" id="{90C0A030-EC61-44A8-A4DE-D22300FDA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01" y="5782151"/>
              <a:ext cx="36583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KN" sz="1400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SMP ISLAM SABILILLAH MALANG</a:t>
              </a:r>
            </a:p>
            <a:p>
              <a:pPr eaLnBrk="1" hangingPunct="1"/>
              <a:r>
                <a:rPr lang="en-US" altLang="en-KN" sz="1400">
                  <a:latin typeface="Mistral" panose="03090702030407020403" pitchFamily="66" charset="0"/>
                  <a:ea typeface="Adobe Heiti Std R" panose="020B0400000000000000" pitchFamily="34" charset="-128"/>
                </a:rPr>
                <a:t>Fullday School Unggul dan Rujukan Bertaraf Internasional</a:t>
              </a:r>
            </a:p>
            <a:p>
              <a:pPr eaLnBrk="1" hangingPunct="1"/>
              <a:r>
                <a:rPr lang="en-US" altLang="en-KN" sz="1400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Jln Terusan Piranha Atas No 135 Malang</a:t>
              </a:r>
            </a:p>
          </p:txBody>
        </p:sp>
        <p:pic>
          <p:nvPicPr>
            <p:cNvPr id="7311" name="Picture 2">
              <a:extLst>
                <a:ext uri="{FF2B5EF4-FFF2-40B4-BE49-F238E27FC236}">
                  <a16:creationId xmlns:a16="http://schemas.microsoft.com/office/drawing/2014/main" id="{8DC23956-1F78-4808-8417-39D3EFF86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815" y="5670040"/>
              <a:ext cx="962886" cy="96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>
    <p:wheel spokes="1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5">
            <a:extLst>
              <a:ext uri="{FF2B5EF4-FFF2-40B4-BE49-F238E27FC236}">
                <a16:creationId xmlns:a16="http://schemas.microsoft.com/office/drawing/2014/main" id="{93D18967-8045-4238-987E-AF886783E50C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10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F0593C91-998B-4B47-A012-57C08A1D3DEF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199749F5-905B-4F00-B514-4955B889B71C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39" name="Group 95">
            <a:extLst>
              <a:ext uri="{FF2B5EF4-FFF2-40B4-BE49-F238E27FC236}">
                <a16:creationId xmlns:a16="http://schemas.microsoft.com/office/drawing/2014/main" id="{2608BED6-7DD7-49A0-9B1A-754270A750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40" name="Rectangle 96">
              <a:extLst>
                <a:ext uri="{FF2B5EF4-FFF2-40B4-BE49-F238E27FC236}">
                  <a16:creationId xmlns:a16="http://schemas.microsoft.com/office/drawing/2014/main" id="{F9192A60-9EC6-4354-8936-82786105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6" name="Rectangle 97">
              <a:extLst>
                <a:ext uri="{FF2B5EF4-FFF2-40B4-BE49-F238E27FC236}">
                  <a16:creationId xmlns:a16="http://schemas.microsoft.com/office/drawing/2014/main" id="{5BA7CF3F-B495-4070-9303-0B2F39DB0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7" name="Rectangle 98">
              <a:extLst>
                <a:ext uri="{FF2B5EF4-FFF2-40B4-BE49-F238E27FC236}">
                  <a16:creationId xmlns:a16="http://schemas.microsoft.com/office/drawing/2014/main" id="{4F5122F1-5A2A-4F06-8A22-431A420E8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8" name="Rectangle 99">
              <a:extLst>
                <a:ext uri="{FF2B5EF4-FFF2-40B4-BE49-F238E27FC236}">
                  <a16:creationId xmlns:a16="http://schemas.microsoft.com/office/drawing/2014/main" id="{B30AF558-8BAB-45CC-B01B-C94E39954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9" name="Rectangle 100">
              <a:extLst>
                <a:ext uri="{FF2B5EF4-FFF2-40B4-BE49-F238E27FC236}">
                  <a16:creationId xmlns:a16="http://schemas.microsoft.com/office/drawing/2014/main" id="{BF58B16E-0BCB-4A7A-BB59-FABF8B47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0" name="Rectangle 101">
              <a:extLst>
                <a:ext uri="{FF2B5EF4-FFF2-40B4-BE49-F238E27FC236}">
                  <a16:creationId xmlns:a16="http://schemas.microsoft.com/office/drawing/2014/main" id="{FCCD4387-416E-4B41-A1DB-22D0894D9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1" name="Rectangle 102">
              <a:extLst>
                <a:ext uri="{FF2B5EF4-FFF2-40B4-BE49-F238E27FC236}">
                  <a16:creationId xmlns:a16="http://schemas.microsoft.com/office/drawing/2014/main" id="{6B8D1F33-7512-4C93-B3A4-6B8DC0B3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2" name="Rectangle 103">
              <a:extLst>
                <a:ext uri="{FF2B5EF4-FFF2-40B4-BE49-F238E27FC236}">
                  <a16:creationId xmlns:a16="http://schemas.microsoft.com/office/drawing/2014/main" id="{7DBFC627-CB1A-4B72-BBA7-6AB179D71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3" name="Rectangle 104">
              <a:extLst>
                <a:ext uri="{FF2B5EF4-FFF2-40B4-BE49-F238E27FC236}">
                  <a16:creationId xmlns:a16="http://schemas.microsoft.com/office/drawing/2014/main" id="{4C93DC9E-0C4A-426D-AF96-B87A8E31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4" name="Rectangle 105">
              <a:extLst>
                <a:ext uri="{FF2B5EF4-FFF2-40B4-BE49-F238E27FC236}">
                  <a16:creationId xmlns:a16="http://schemas.microsoft.com/office/drawing/2014/main" id="{650EFDB1-FDB9-471A-9216-D5FA2E2A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5" name="Rectangle 106">
              <a:extLst>
                <a:ext uri="{FF2B5EF4-FFF2-40B4-BE49-F238E27FC236}">
                  <a16:creationId xmlns:a16="http://schemas.microsoft.com/office/drawing/2014/main" id="{1B52DB7B-2D96-4470-8B0F-69FA53333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6" name="Rectangle 107">
              <a:extLst>
                <a:ext uri="{FF2B5EF4-FFF2-40B4-BE49-F238E27FC236}">
                  <a16:creationId xmlns:a16="http://schemas.microsoft.com/office/drawing/2014/main" id="{C37737F1-524C-47EF-9EDD-13063802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7" name="Rectangle 108">
              <a:extLst>
                <a:ext uri="{FF2B5EF4-FFF2-40B4-BE49-F238E27FC236}">
                  <a16:creationId xmlns:a16="http://schemas.microsoft.com/office/drawing/2014/main" id="{00ED6DAA-F8B1-4D6D-91D2-644752F4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8" name="Rectangle 109">
              <a:extLst>
                <a:ext uri="{FF2B5EF4-FFF2-40B4-BE49-F238E27FC236}">
                  <a16:creationId xmlns:a16="http://schemas.microsoft.com/office/drawing/2014/main" id="{115528A2-D73A-400D-AC18-5329B85C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8C551D16-1568-42D5-95E0-EDB21AB1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146F30A-2245-48AD-9715-6D719F710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9EFD0F09-5E6F-45C8-AA92-348020C4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F9BCF917-CA77-42A4-8A3A-FBBFF470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E7A83AF3-065C-4D9B-94CB-6DB3C66D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526ADB7A-F8C6-4DA1-A686-1557281B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B48D43FE-E4D1-43E1-8FF1-B2DBBFC3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5DD0C656-A305-45C2-97A1-D44BFAA7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CD389464-195E-48D1-9089-2B3127DF1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CB421D6-BC99-4E47-99AE-104E6930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4D5FC62B-1B63-4366-9BC1-BE1F4E8A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C792F03A-BE38-4A2B-9907-7FFC9600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31178054-954E-44F9-A5EB-BC3609F8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1F6C6823-372C-4D91-9340-9A361BBB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BE1229E7-F3B9-40B1-ADA3-A8C0EEAA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84" name="Group 125">
              <a:extLst>
                <a:ext uri="{FF2B5EF4-FFF2-40B4-BE49-F238E27FC236}">
                  <a16:creationId xmlns:a16="http://schemas.microsoft.com/office/drawing/2014/main" id="{5D81E6BA-3B16-4848-8A02-CB810A0F8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182" name="Rectangle 223">
                <a:extLst>
                  <a:ext uri="{FF2B5EF4-FFF2-40B4-BE49-F238E27FC236}">
                    <a16:creationId xmlns:a16="http://schemas.microsoft.com/office/drawing/2014/main" id="{25B986F6-0ADD-419C-AF41-BD94CB1B5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3" name="Rectangle 224">
                <a:extLst>
                  <a:ext uri="{FF2B5EF4-FFF2-40B4-BE49-F238E27FC236}">
                    <a16:creationId xmlns:a16="http://schemas.microsoft.com/office/drawing/2014/main" id="{6F772918-630D-49C2-B037-1ED94059C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4" name="Rectangle 225">
                <a:extLst>
                  <a:ext uri="{FF2B5EF4-FFF2-40B4-BE49-F238E27FC236}">
                    <a16:creationId xmlns:a16="http://schemas.microsoft.com/office/drawing/2014/main" id="{C4FF146A-09B0-45FA-812B-866668124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85" name="Group 126">
              <a:extLst>
                <a:ext uri="{FF2B5EF4-FFF2-40B4-BE49-F238E27FC236}">
                  <a16:creationId xmlns:a16="http://schemas.microsoft.com/office/drawing/2014/main" id="{A403D37E-940E-4E87-9AC5-CDFA7829E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167" name="Rectangle 208">
                <a:extLst>
                  <a:ext uri="{FF2B5EF4-FFF2-40B4-BE49-F238E27FC236}">
                    <a16:creationId xmlns:a16="http://schemas.microsoft.com/office/drawing/2014/main" id="{4D4A93E0-2F2B-4F22-994E-1D100D2EC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8" name="Rectangle 209">
                <a:extLst>
                  <a:ext uri="{FF2B5EF4-FFF2-40B4-BE49-F238E27FC236}">
                    <a16:creationId xmlns:a16="http://schemas.microsoft.com/office/drawing/2014/main" id="{80CE6054-C8C2-45F1-A0C0-218394EF0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9" name="Rectangle 210">
                <a:extLst>
                  <a:ext uri="{FF2B5EF4-FFF2-40B4-BE49-F238E27FC236}">
                    <a16:creationId xmlns:a16="http://schemas.microsoft.com/office/drawing/2014/main" id="{11D6993F-1942-43A4-BA31-6D4A47A84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0" name="Rectangle 211">
                <a:extLst>
                  <a:ext uri="{FF2B5EF4-FFF2-40B4-BE49-F238E27FC236}">
                    <a16:creationId xmlns:a16="http://schemas.microsoft.com/office/drawing/2014/main" id="{C4D0B9CA-8598-43DC-8977-BD747930A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1" name="Rectangle 212">
                <a:extLst>
                  <a:ext uri="{FF2B5EF4-FFF2-40B4-BE49-F238E27FC236}">
                    <a16:creationId xmlns:a16="http://schemas.microsoft.com/office/drawing/2014/main" id="{5E50F4CF-7714-45A6-B614-5D16108FD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2" name="Rectangle 213">
                <a:extLst>
                  <a:ext uri="{FF2B5EF4-FFF2-40B4-BE49-F238E27FC236}">
                    <a16:creationId xmlns:a16="http://schemas.microsoft.com/office/drawing/2014/main" id="{412FBE6D-A896-4658-BFC8-C9FB12F0B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3" name="Rectangle 214">
                <a:extLst>
                  <a:ext uri="{FF2B5EF4-FFF2-40B4-BE49-F238E27FC236}">
                    <a16:creationId xmlns:a16="http://schemas.microsoft.com/office/drawing/2014/main" id="{2049CA75-4D01-4A0E-A92A-460F57447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4" name="Rectangle 215">
                <a:extLst>
                  <a:ext uri="{FF2B5EF4-FFF2-40B4-BE49-F238E27FC236}">
                    <a16:creationId xmlns:a16="http://schemas.microsoft.com/office/drawing/2014/main" id="{7509B0C8-9115-495B-B54C-3C3206CB1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5" name="Rectangle 216">
                <a:extLst>
                  <a:ext uri="{FF2B5EF4-FFF2-40B4-BE49-F238E27FC236}">
                    <a16:creationId xmlns:a16="http://schemas.microsoft.com/office/drawing/2014/main" id="{2529DCDF-D1C9-4AAA-9E27-746C24C37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6" name="Rectangle 217">
                <a:extLst>
                  <a:ext uri="{FF2B5EF4-FFF2-40B4-BE49-F238E27FC236}">
                    <a16:creationId xmlns:a16="http://schemas.microsoft.com/office/drawing/2014/main" id="{CC3F3E9F-2D71-4DC3-8D09-53FC39955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7" name="Rectangle 218">
                <a:extLst>
                  <a:ext uri="{FF2B5EF4-FFF2-40B4-BE49-F238E27FC236}">
                    <a16:creationId xmlns:a16="http://schemas.microsoft.com/office/drawing/2014/main" id="{3B47954C-B6EB-4B31-922F-492E0F239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8" name="Rectangle 219">
                <a:extLst>
                  <a:ext uri="{FF2B5EF4-FFF2-40B4-BE49-F238E27FC236}">
                    <a16:creationId xmlns:a16="http://schemas.microsoft.com/office/drawing/2014/main" id="{1B7C5DF9-C8B6-4CC1-8769-D658D7152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9" name="Rectangle 220">
                <a:extLst>
                  <a:ext uri="{FF2B5EF4-FFF2-40B4-BE49-F238E27FC236}">
                    <a16:creationId xmlns:a16="http://schemas.microsoft.com/office/drawing/2014/main" id="{FE9CE738-20B7-4363-835B-8F8E8CF1A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0" name="Rectangle 221">
                <a:extLst>
                  <a:ext uri="{FF2B5EF4-FFF2-40B4-BE49-F238E27FC236}">
                    <a16:creationId xmlns:a16="http://schemas.microsoft.com/office/drawing/2014/main" id="{0171A964-14D9-485A-80BE-5B257AE9F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1" name="Rectangle 222">
                <a:extLst>
                  <a:ext uri="{FF2B5EF4-FFF2-40B4-BE49-F238E27FC236}">
                    <a16:creationId xmlns:a16="http://schemas.microsoft.com/office/drawing/2014/main" id="{645CD33B-40FC-44D7-938B-4EFDD885C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86" name="Rectangle 127">
              <a:extLst>
                <a:ext uri="{FF2B5EF4-FFF2-40B4-BE49-F238E27FC236}">
                  <a16:creationId xmlns:a16="http://schemas.microsoft.com/office/drawing/2014/main" id="{288C5282-8ECE-48A8-BB50-83B9FD569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7" name="Rectangle 128">
              <a:extLst>
                <a:ext uri="{FF2B5EF4-FFF2-40B4-BE49-F238E27FC236}">
                  <a16:creationId xmlns:a16="http://schemas.microsoft.com/office/drawing/2014/main" id="{A9CE713D-11EF-480C-89E9-62266F169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8" name="Rectangle 129">
              <a:extLst>
                <a:ext uri="{FF2B5EF4-FFF2-40B4-BE49-F238E27FC236}">
                  <a16:creationId xmlns:a16="http://schemas.microsoft.com/office/drawing/2014/main" id="{931816C5-F6FF-4C19-8FAD-B3C8B1311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9" name="Rectangle 130">
              <a:extLst>
                <a:ext uri="{FF2B5EF4-FFF2-40B4-BE49-F238E27FC236}">
                  <a16:creationId xmlns:a16="http://schemas.microsoft.com/office/drawing/2014/main" id="{B46488DE-9AF2-41CD-9134-5F0FCEA88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0" name="Rectangle 131">
              <a:extLst>
                <a:ext uri="{FF2B5EF4-FFF2-40B4-BE49-F238E27FC236}">
                  <a16:creationId xmlns:a16="http://schemas.microsoft.com/office/drawing/2014/main" id="{86D724A3-9AF6-401D-BF7D-6458CB788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1" name="Rectangle 132">
              <a:extLst>
                <a:ext uri="{FF2B5EF4-FFF2-40B4-BE49-F238E27FC236}">
                  <a16:creationId xmlns:a16="http://schemas.microsoft.com/office/drawing/2014/main" id="{24BB293C-0F57-42D6-81BF-13B88D92D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2" name="Rectangle 133">
              <a:extLst>
                <a:ext uri="{FF2B5EF4-FFF2-40B4-BE49-F238E27FC236}">
                  <a16:creationId xmlns:a16="http://schemas.microsoft.com/office/drawing/2014/main" id="{CC1F4E63-5048-48FF-8B01-E94AD0681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3" name="Rectangle 134">
              <a:extLst>
                <a:ext uri="{FF2B5EF4-FFF2-40B4-BE49-F238E27FC236}">
                  <a16:creationId xmlns:a16="http://schemas.microsoft.com/office/drawing/2014/main" id="{91E8EAD8-7C14-4C4E-8315-F9EE517C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4" name="Rectangle 135">
              <a:extLst>
                <a:ext uri="{FF2B5EF4-FFF2-40B4-BE49-F238E27FC236}">
                  <a16:creationId xmlns:a16="http://schemas.microsoft.com/office/drawing/2014/main" id="{D1318605-75D4-46F1-9DE0-ED8141B94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5" name="Rectangle 136">
              <a:extLst>
                <a:ext uri="{FF2B5EF4-FFF2-40B4-BE49-F238E27FC236}">
                  <a16:creationId xmlns:a16="http://schemas.microsoft.com/office/drawing/2014/main" id="{09A77F54-31D9-4579-9312-79E2FF966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6" name="Rectangle 137">
              <a:extLst>
                <a:ext uri="{FF2B5EF4-FFF2-40B4-BE49-F238E27FC236}">
                  <a16:creationId xmlns:a16="http://schemas.microsoft.com/office/drawing/2014/main" id="{2B01A955-CB4B-4C03-B88E-5D8F3499E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7" name="Rectangle 138">
              <a:extLst>
                <a:ext uri="{FF2B5EF4-FFF2-40B4-BE49-F238E27FC236}">
                  <a16:creationId xmlns:a16="http://schemas.microsoft.com/office/drawing/2014/main" id="{EB661CE8-D13E-4ECD-BCB4-FAB9B2877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8" name="Rectangle 139">
              <a:extLst>
                <a:ext uri="{FF2B5EF4-FFF2-40B4-BE49-F238E27FC236}">
                  <a16:creationId xmlns:a16="http://schemas.microsoft.com/office/drawing/2014/main" id="{FD212475-681B-448C-AD03-EF222FDB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9" name="Rectangle 140">
              <a:extLst>
                <a:ext uri="{FF2B5EF4-FFF2-40B4-BE49-F238E27FC236}">
                  <a16:creationId xmlns:a16="http://schemas.microsoft.com/office/drawing/2014/main" id="{E9A8815F-EFC2-4B5A-A49C-EEBD625AF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0" name="Rectangle 141">
              <a:extLst>
                <a:ext uri="{FF2B5EF4-FFF2-40B4-BE49-F238E27FC236}">
                  <a16:creationId xmlns:a16="http://schemas.microsoft.com/office/drawing/2014/main" id="{9FECA25C-C290-4732-9430-9523E1A2E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1" name="Rectangle 142">
              <a:extLst>
                <a:ext uri="{FF2B5EF4-FFF2-40B4-BE49-F238E27FC236}">
                  <a16:creationId xmlns:a16="http://schemas.microsoft.com/office/drawing/2014/main" id="{B876217E-73AC-4E22-A11D-8226A1B3B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2" name="Rectangle 143">
              <a:extLst>
                <a:ext uri="{FF2B5EF4-FFF2-40B4-BE49-F238E27FC236}">
                  <a16:creationId xmlns:a16="http://schemas.microsoft.com/office/drawing/2014/main" id="{806954A9-F662-4B3A-A43B-030A71EF7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3" name="Rectangle 144">
              <a:extLst>
                <a:ext uri="{FF2B5EF4-FFF2-40B4-BE49-F238E27FC236}">
                  <a16:creationId xmlns:a16="http://schemas.microsoft.com/office/drawing/2014/main" id="{A9AE8ED6-E980-4365-8063-015683BC2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4" name="Rectangle 145">
              <a:extLst>
                <a:ext uri="{FF2B5EF4-FFF2-40B4-BE49-F238E27FC236}">
                  <a16:creationId xmlns:a16="http://schemas.microsoft.com/office/drawing/2014/main" id="{B2C4F9B4-FDF8-4205-ABBF-2E77057B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5" name="Freeform 72">
              <a:extLst>
                <a:ext uri="{FF2B5EF4-FFF2-40B4-BE49-F238E27FC236}">
                  <a16:creationId xmlns:a16="http://schemas.microsoft.com/office/drawing/2014/main" id="{E1660CCB-30A6-4D58-BD05-B4AA5E22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id="{5CD3E3BA-5B56-47D5-8682-E757F315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id="{98345B46-FF24-422D-8849-702E6F7B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8" name="Freeform 75">
              <a:extLst>
                <a:ext uri="{FF2B5EF4-FFF2-40B4-BE49-F238E27FC236}">
                  <a16:creationId xmlns:a16="http://schemas.microsoft.com/office/drawing/2014/main" id="{3F245E49-63EA-4C3D-8497-54648AD91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9" name="Freeform 76">
              <a:extLst>
                <a:ext uri="{FF2B5EF4-FFF2-40B4-BE49-F238E27FC236}">
                  <a16:creationId xmlns:a16="http://schemas.microsoft.com/office/drawing/2014/main" id="{563D1CBB-DC06-4C4A-A022-CEF92F12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0" name="Freeform 77">
              <a:extLst>
                <a:ext uri="{FF2B5EF4-FFF2-40B4-BE49-F238E27FC236}">
                  <a16:creationId xmlns:a16="http://schemas.microsoft.com/office/drawing/2014/main" id="{0BF87E77-083C-4CBC-8F44-67E25EF1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451A66E4-5BF1-4300-AFEE-FA59ABF8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41BF772F-2728-474C-8308-07C61EE2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" name="Rectangle 154">
              <a:extLst>
                <a:ext uri="{FF2B5EF4-FFF2-40B4-BE49-F238E27FC236}">
                  <a16:creationId xmlns:a16="http://schemas.microsoft.com/office/drawing/2014/main" id="{5D94F460-0824-4DAC-916C-84505B7E4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" name="Rectangle 155">
              <a:extLst>
                <a:ext uri="{FF2B5EF4-FFF2-40B4-BE49-F238E27FC236}">
                  <a16:creationId xmlns:a16="http://schemas.microsoft.com/office/drawing/2014/main" id="{AAF1F660-F5B4-4681-B45D-201C88E65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5" name="Rectangle 156">
              <a:extLst>
                <a:ext uri="{FF2B5EF4-FFF2-40B4-BE49-F238E27FC236}">
                  <a16:creationId xmlns:a16="http://schemas.microsoft.com/office/drawing/2014/main" id="{17280C4A-FE5F-488E-877C-3CE3C6B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116" name="Group 157">
              <a:extLst>
                <a:ext uri="{FF2B5EF4-FFF2-40B4-BE49-F238E27FC236}">
                  <a16:creationId xmlns:a16="http://schemas.microsoft.com/office/drawing/2014/main" id="{DEE14AA2-227C-4F41-B2E9-DB0396C29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155" name="Rectangle 196">
                <a:extLst>
                  <a:ext uri="{FF2B5EF4-FFF2-40B4-BE49-F238E27FC236}">
                    <a16:creationId xmlns:a16="http://schemas.microsoft.com/office/drawing/2014/main" id="{D31902D8-1965-42AF-AF10-6EFB3E50B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6" name="Rectangle 197">
                <a:extLst>
                  <a:ext uri="{FF2B5EF4-FFF2-40B4-BE49-F238E27FC236}">
                    <a16:creationId xmlns:a16="http://schemas.microsoft.com/office/drawing/2014/main" id="{5629BE8A-11CD-4BF3-B7C8-9B644CCB4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7" name="Rectangle 198">
                <a:extLst>
                  <a:ext uri="{FF2B5EF4-FFF2-40B4-BE49-F238E27FC236}">
                    <a16:creationId xmlns:a16="http://schemas.microsoft.com/office/drawing/2014/main" id="{5DBF2F09-4F9B-4077-9F39-86E938EA2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8" name="Rectangle 199">
                <a:extLst>
                  <a:ext uri="{FF2B5EF4-FFF2-40B4-BE49-F238E27FC236}">
                    <a16:creationId xmlns:a16="http://schemas.microsoft.com/office/drawing/2014/main" id="{77CF5ADD-3321-4FBC-B0B5-B96119FC6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9" name="Rectangle 200">
                <a:extLst>
                  <a:ext uri="{FF2B5EF4-FFF2-40B4-BE49-F238E27FC236}">
                    <a16:creationId xmlns:a16="http://schemas.microsoft.com/office/drawing/2014/main" id="{9E203624-F8BD-4A4E-9D75-A91BEE19C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0" name="Rectangle 201">
                <a:extLst>
                  <a:ext uri="{FF2B5EF4-FFF2-40B4-BE49-F238E27FC236}">
                    <a16:creationId xmlns:a16="http://schemas.microsoft.com/office/drawing/2014/main" id="{F828A00C-986A-4247-A51F-ED9049ECB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1" name="Rectangle 202">
                <a:extLst>
                  <a:ext uri="{FF2B5EF4-FFF2-40B4-BE49-F238E27FC236}">
                    <a16:creationId xmlns:a16="http://schemas.microsoft.com/office/drawing/2014/main" id="{AE882C12-31FB-4B66-ACE3-5F906457B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2" name="Rectangle 203">
                <a:extLst>
                  <a:ext uri="{FF2B5EF4-FFF2-40B4-BE49-F238E27FC236}">
                    <a16:creationId xmlns:a16="http://schemas.microsoft.com/office/drawing/2014/main" id="{B305FEA6-28D6-42AC-9C12-723D507E6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3" name="Rectangle 204">
                <a:extLst>
                  <a:ext uri="{FF2B5EF4-FFF2-40B4-BE49-F238E27FC236}">
                    <a16:creationId xmlns:a16="http://schemas.microsoft.com/office/drawing/2014/main" id="{F58D0E0B-2917-4042-9BD2-2BA7B3D5E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4" name="Rectangle 205">
                <a:extLst>
                  <a:ext uri="{FF2B5EF4-FFF2-40B4-BE49-F238E27FC236}">
                    <a16:creationId xmlns:a16="http://schemas.microsoft.com/office/drawing/2014/main" id="{BF570DFE-3DC2-4E6D-8489-D7DAA199B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5" name="Rectangle 206">
                <a:extLst>
                  <a:ext uri="{FF2B5EF4-FFF2-40B4-BE49-F238E27FC236}">
                    <a16:creationId xmlns:a16="http://schemas.microsoft.com/office/drawing/2014/main" id="{3836EBF2-05C3-41F0-85F3-66F7A4A99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6" name="Rectangle 207">
                <a:extLst>
                  <a:ext uri="{FF2B5EF4-FFF2-40B4-BE49-F238E27FC236}">
                    <a16:creationId xmlns:a16="http://schemas.microsoft.com/office/drawing/2014/main" id="{3342D656-E0A2-4F31-AD4D-AD9183265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17" name="Group 158">
              <a:extLst>
                <a:ext uri="{FF2B5EF4-FFF2-40B4-BE49-F238E27FC236}">
                  <a16:creationId xmlns:a16="http://schemas.microsoft.com/office/drawing/2014/main" id="{9143E506-1491-4D8C-9130-13CCC7E19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152" name="Rectangle 193">
                <a:extLst>
                  <a:ext uri="{FF2B5EF4-FFF2-40B4-BE49-F238E27FC236}">
                    <a16:creationId xmlns:a16="http://schemas.microsoft.com/office/drawing/2014/main" id="{8EF1838B-FB20-4096-8289-017D2F5C8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3" name="Freeform 96">
                <a:extLst>
                  <a:ext uri="{FF2B5EF4-FFF2-40B4-BE49-F238E27FC236}">
                    <a16:creationId xmlns:a16="http://schemas.microsoft.com/office/drawing/2014/main" id="{762C472F-F5D2-4968-B3C2-3C75D0CBE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54" name="Freeform 97">
                <a:extLst>
                  <a:ext uri="{FF2B5EF4-FFF2-40B4-BE49-F238E27FC236}">
                    <a16:creationId xmlns:a16="http://schemas.microsoft.com/office/drawing/2014/main" id="{70296DDB-A1E5-4328-A330-649F7CE0C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118" name="Group 159">
              <a:extLst>
                <a:ext uri="{FF2B5EF4-FFF2-40B4-BE49-F238E27FC236}">
                  <a16:creationId xmlns:a16="http://schemas.microsoft.com/office/drawing/2014/main" id="{2B91A8CC-7D76-4673-B5F7-91CB5A37B1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149" name="Rectangle 190">
                <a:extLst>
                  <a:ext uri="{FF2B5EF4-FFF2-40B4-BE49-F238E27FC236}">
                    <a16:creationId xmlns:a16="http://schemas.microsoft.com/office/drawing/2014/main" id="{46FF65E9-66D9-4259-9B51-7D88D7181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0" name="Freeform 99">
                <a:extLst>
                  <a:ext uri="{FF2B5EF4-FFF2-40B4-BE49-F238E27FC236}">
                    <a16:creationId xmlns:a16="http://schemas.microsoft.com/office/drawing/2014/main" id="{A1C35B75-532B-4222-B528-28C9E06E1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51" name="Freeform 100">
                <a:extLst>
                  <a:ext uri="{FF2B5EF4-FFF2-40B4-BE49-F238E27FC236}">
                    <a16:creationId xmlns:a16="http://schemas.microsoft.com/office/drawing/2014/main" id="{3C5ECA15-EF62-486A-8F91-BF4E31438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119" name="Rectangle 160">
              <a:extLst>
                <a:ext uri="{FF2B5EF4-FFF2-40B4-BE49-F238E27FC236}">
                  <a16:creationId xmlns:a16="http://schemas.microsoft.com/office/drawing/2014/main" id="{6CB7C6F5-6249-4DCC-9AC8-EEDB852A7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9E207A65-562C-4130-89E8-F59A6371E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95EA51FC-2460-4C8F-96EE-4560ACE5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2" name="Rectangle 163">
              <a:extLst>
                <a:ext uri="{FF2B5EF4-FFF2-40B4-BE49-F238E27FC236}">
                  <a16:creationId xmlns:a16="http://schemas.microsoft.com/office/drawing/2014/main" id="{40DC0DD4-A4ED-44CC-97E9-83B5BB229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B20B5B6F-E7FD-4C8F-A2D4-3E8325FB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EB2346DE-4951-4F3D-9C41-070A906D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5" name="Rectangle 166">
              <a:extLst>
                <a:ext uri="{FF2B5EF4-FFF2-40B4-BE49-F238E27FC236}">
                  <a16:creationId xmlns:a16="http://schemas.microsoft.com/office/drawing/2014/main" id="{C71A951B-BCE5-4FE4-940B-054B3D70D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1474EB78-1E36-4359-88F3-0307253F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0BBFA110-2981-4324-BA7B-0422EE53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8" name="Rectangle 169">
              <a:extLst>
                <a:ext uri="{FF2B5EF4-FFF2-40B4-BE49-F238E27FC236}">
                  <a16:creationId xmlns:a16="http://schemas.microsoft.com/office/drawing/2014/main" id="{A6F8AE6F-E675-4D49-9C16-DE08992D4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DEB22A9A-F54A-4EA9-8D35-E64A47EB9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D6BE4AFD-3174-487F-A1F6-4296D07B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1" name="Freeform 113">
              <a:extLst>
                <a:ext uri="{FF2B5EF4-FFF2-40B4-BE49-F238E27FC236}">
                  <a16:creationId xmlns:a16="http://schemas.microsoft.com/office/drawing/2014/main" id="{79A40BF2-BF38-41C8-BACD-4B2F8FD6B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2" name="Freeform 114">
              <a:extLst>
                <a:ext uri="{FF2B5EF4-FFF2-40B4-BE49-F238E27FC236}">
                  <a16:creationId xmlns:a16="http://schemas.microsoft.com/office/drawing/2014/main" id="{5C42B214-B854-4D64-8F48-D3959779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3" name="Freeform 115">
              <a:extLst>
                <a:ext uri="{FF2B5EF4-FFF2-40B4-BE49-F238E27FC236}">
                  <a16:creationId xmlns:a16="http://schemas.microsoft.com/office/drawing/2014/main" id="{2F183F56-63F3-413B-B123-A33F7CEC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4" name="Freeform 116">
              <a:extLst>
                <a:ext uri="{FF2B5EF4-FFF2-40B4-BE49-F238E27FC236}">
                  <a16:creationId xmlns:a16="http://schemas.microsoft.com/office/drawing/2014/main" id="{AFDD45AE-7ACE-455F-8104-7656EA48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D6D5B5B5-B782-466F-A180-7B61B923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E25EA8E2-85B3-4716-B2F1-A1588E9CA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FB8D1A53-F60A-4053-A494-0FC8EDF9C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62A8FC17-14EA-4853-AEB1-FC8AAE6FE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FD750BD9-DE66-4FAD-B5D0-00B95EBB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140" name="Group 181">
              <a:extLst>
                <a:ext uri="{FF2B5EF4-FFF2-40B4-BE49-F238E27FC236}">
                  <a16:creationId xmlns:a16="http://schemas.microsoft.com/office/drawing/2014/main" id="{0E876D1D-C490-4718-9179-5CE747AE7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141" name="Group 182">
                <a:extLst>
                  <a:ext uri="{FF2B5EF4-FFF2-40B4-BE49-F238E27FC236}">
                    <a16:creationId xmlns:a16="http://schemas.microsoft.com/office/drawing/2014/main" id="{E7FD5E55-B18B-4288-9140-9F6AB0FD8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146" name="Rectangle 187">
                  <a:extLst>
                    <a:ext uri="{FF2B5EF4-FFF2-40B4-BE49-F238E27FC236}">
                      <a16:creationId xmlns:a16="http://schemas.microsoft.com/office/drawing/2014/main" id="{710C29BD-C051-4FC1-A4AE-276E0C0BB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47" name="Freeform 96">
                  <a:extLst>
                    <a:ext uri="{FF2B5EF4-FFF2-40B4-BE49-F238E27FC236}">
                      <a16:creationId xmlns:a16="http://schemas.microsoft.com/office/drawing/2014/main" id="{BEFE939B-00A5-4485-A70D-82BD939E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48" name="Freeform 97">
                  <a:extLst>
                    <a:ext uri="{FF2B5EF4-FFF2-40B4-BE49-F238E27FC236}">
                      <a16:creationId xmlns:a16="http://schemas.microsoft.com/office/drawing/2014/main" id="{3DCDD772-5A7D-43D0-A4FB-5F7C02EB8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142" name="Group 183">
                <a:extLst>
                  <a:ext uri="{FF2B5EF4-FFF2-40B4-BE49-F238E27FC236}">
                    <a16:creationId xmlns:a16="http://schemas.microsoft.com/office/drawing/2014/main" id="{D539984A-1540-4531-891B-F8B4F369F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143" name="Rectangle 184">
                  <a:extLst>
                    <a:ext uri="{FF2B5EF4-FFF2-40B4-BE49-F238E27FC236}">
                      <a16:creationId xmlns:a16="http://schemas.microsoft.com/office/drawing/2014/main" id="{6CEE0C0B-EC2D-475F-9A90-F62687539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44" name="Freeform 96">
                  <a:extLst>
                    <a:ext uri="{FF2B5EF4-FFF2-40B4-BE49-F238E27FC236}">
                      <a16:creationId xmlns:a16="http://schemas.microsoft.com/office/drawing/2014/main" id="{EE8EB085-273E-43C8-BE35-F9A905D1D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45" name="Freeform 97">
                  <a:extLst>
                    <a:ext uri="{FF2B5EF4-FFF2-40B4-BE49-F238E27FC236}">
                      <a16:creationId xmlns:a16="http://schemas.microsoft.com/office/drawing/2014/main" id="{BDFDD8C2-5E7C-41AB-A72B-E1A223D11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D8703F8-3CD8-445F-9036-6058F02D710A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226" name="Oval 225">
              <a:hlinkClick r:id="" action="ppaction://noaction"/>
              <a:extLst>
                <a:ext uri="{FF2B5EF4-FFF2-40B4-BE49-F238E27FC236}">
                  <a16:creationId xmlns:a16="http://schemas.microsoft.com/office/drawing/2014/main" id="{A635E2F8-1FF0-4682-B9BA-866712928C6B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27" name="Graphic 152" descr="Close">
              <a:extLst>
                <a:ext uri="{FF2B5EF4-FFF2-40B4-BE49-F238E27FC236}">
                  <a16:creationId xmlns:a16="http://schemas.microsoft.com/office/drawing/2014/main" id="{E1FF2931-B9AD-4DCB-8C3B-EA47D8B6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228" name="Oval 227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C862C51-6576-41B5-85ED-D05996FD9B95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9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CA1B958F-C450-420F-AAF8-6ED1C44BFD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230" name="Footer Placeholder 99">
            <a:extLst>
              <a:ext uri="{FF2B5EF4-FFF2-40B4-BE49-F238E27FC236}">
                <a16:creationId xmlns:a16="http://schemas.microsoft.com/office/drawing/2014/main" id="{F070E0DF-E21F-4EEB-AB9F-60925A27C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FC8CA-0A1A-4335-B65A-EA9A4292A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74" y="41359"/>
            <a:ext cx="5616444" cy="5616444"/>
          </a:xfrm>
          <a:prstGeom prst="rect">
            <a:avLst/>
          </a:prstGeom>
        </p:spPr>
      </p:pic>
      <p:sp>
        <p:nvSpPr>
          <p:cNvPr id="237" name="TextBox 149">
            <a:extLst>
              <a:ext uri="{FF2B5EF4-FFF2-40B4-BE49-F238E27FC236}">
                <a16:creationId xmlns:a16="http://schemas.microsoft.com/office/drawing/2014/main" id="{604CF314-4108-4A0C-B28E-19E77D50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426" y="445571"/>
            <a:ext cx="3658337" cy="73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KN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SMP ISLAM SABILILLAH MALANG</a:t>
            </a:r>
          </a:p>
          <a:p>
            <a:pPr eaLnBrk="1" hangingPunct="1"/>
            <a:r>
              <a:rPr lang="en-US" altLang="en-KN" sz="1400" dirty="0" err="1">
                <a:latin typeface="Mistral" panose="03090702030407020403" pitchFamily="66" charset="0"/>
                <a:ea typeface="Adobe Heiti Std R" panose="020B0400000000000000" pitchFamily="34" charset="-128"/>
              </a:rPr>
              <a:t>Fullday</a:t>
            </a:r>
            <a:r>
              <a:rPr lang="en-US" altLang="en-KN" sz="1400" dirty="0">
                <a:latin typeface="Mistral" panose="03090702030407020403" pitchFamily="66" charset="0"/>
                <a:ea typeface="Adobe Heiti Std R" panose="020B0400000000000000" pitchFamily="34" charset="-128"/>
              </a:rPr>
              <a:t> School </a:t>
            </a:r>
            <a:r>
              <a:rPr lang="en-US" altLang="en-KN" sz="1400" dirty="0" err="1">
                <a:latin typeface="Mistral" panose="03090702030407020403" pitchFamily="66" charset="0"/>
                <a:ea typeface="Adobe Heiti Std R" panose="020B0400000000000000" pitchFamily="34" charset="-128"/>
              </a:rPr>
              <a:t>Unggul</a:t>
            </a:r>
            <a:r>
              <a:rPr lang="en-US" altLang="en-KN" sz="1400" dirty="0">
                <a:latin typeface="Mistral" panose="03090702030407020403" pitchFamily="66" charset="0"/>
                <a:ea typeface="Adobe Heiti Std R" panose="020B0400000000000000" pitchFamily="34" charset="-128"/>
              </a:rPr>
              <a:t> dan </a:t>
            </a:r>
            <a:r>
              <a:rPr lang="en-US" altLang="en-KN" sz="1400" dirty="0" err="1">
                <a:latin typeface="Mistral" panose="03090702030407020403" pitchFamily="66" charset="0"/>
                <a:ea typeface="Adobe Heiti Std R" panose="020B0400000000000000" pitchFamily="34" charset="-128"/>
              </a:rPr>
              <a:t>Rujukan</a:t>
            </a:r>
            <a:r>
              <a:rPr lang="en-US" altLang="en-KN" sz="1400" dirty="0">
                <a:latin typeface="Mistral" panose="03090702030407020403" pitchFamily="66" charset="0"/>
                <a:ea typeface="Adobe Heiti Std R" panose="020B0400000000000000" pitchFamily="34" charset="-128"/>
              </a:rPr>
              <a:t> </a:t>
            </a:r>
            <a:r>
              <a:rPr lang="en-US" altLang="en-KN" sz="1400" dirty="0" err="1">
                <a:latin typeface="Mistral" panose="03090702030407020403" pitchFamily="66" charset="0"/>
                <a:ea typeface="Adobe Heiti Std R" panose="020B0400000000000000" pitchFamily="34" charset="-128"/>
              </a:rPr>
              <a:t>Bertaraf</a:t>
            </a:r>
            <a:r>
              <a:rPr lang="en-US" altLang="en-KN" sz="1400" dirty="0">
                <a:latin typeface="Mistral" panose="03090702030407020403" pitchFamily="66" charset="0"/>
                <a:ea typeface="Adobe Heiti Std R" panose="020B0400000000000000" pitchFamily="34" charset="-128"/>
              </a:rPr>
              <a:t> </a:t>
            </a:r>
            <a:r>
              <a:rPr lang="en-US" altLang="en-KN" sz="1400" dirty="0" err="1">
                <a:latin typeface="Mistral" panose="03090702030407020403" pitchFamily="66" charset="0"/>
                <a:ea typeface="Adobe Heiti Std R" panose="020B0400000000000000" pitchFamily="34" charset="-128"/>
              </a:rPr>
              <a:t>Internasional</a:t>
            </a:r>
            <a:endParaRPr lang="en-US" altLang="en-KN" sz="1400" dirty="0">
              <a:latin typeface="Mistral" panose="03090702030407020403" pitchFamily="66" charset="0"/>
              <a:ea typeface="Adobe Heiti Std R" panose="020B0400000000000000" pitchFamily="34" charset="-128"/>
            </a:endParaRPr>
          </a:p>
          <a:p>
            <a:pPr eaLnBrk="1" hangingPunct="1"/>
            <a:r>
              <a:rPr lang="en-US" altLang="en-KN" sz="14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Jln</a:t>
            </a:r>
            <a:r>
              <a:rPr lang="en-US" altLang="en-KN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KN" sz="14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Terusan</a:t>
            </a:r>
            <a:r>
              <a:rPr lang="en-US" altLang="en-KN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Piranha </a:t>
            </a:r>
            <a:r>
              <a:rPr lang="en-US" altLang="en-KN" sz="14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Atas</a:t>
            </a:r>
            <a:r>
              <a:rPr lang="en-US" altLang="en-KN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No 135 Malang</a:t>
            </a:r>
          </a:p>
        </p:txBody>
      </p:sp>
      <p:pic>
        <p:nvPicPr>
          <p:cNvPr id="238" name="Picture 150">
            <a:extLst>
              <a:ext uri="{FF2B5EF4-FFF2-40B4-BE49-F238E27FC236}">
                <a16:creationId xmlns:a16="http://schemas.microsoft.com/office/drawing/2014/main" id="{E1FFCEB6-79B1-4EA7-8525-3B2F18AE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3375"/>
            <a:ext cx="962876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16">
            <a:extLst>
              <a:ext uri="{FF2B5EF4-FFF2-40B4-BE49-F238E27FC236}">
                <a16:creationId xmlns:a16="http://schemas.microsoft.com/office/drawing/2014/main" id="{9D49760D-B862-4134-9966-D5FFB90EFC05}"/>
              </a:ext>
            </a:extLst>
          </p:cNvPr>
          <p:cNvSpPr/>
          <p:nvPr/>
        </p:nvSpPr>
        <p:spPr>
          <a:xfrm>
            <a:off x="0" y="3970338"/>
            <a:ext cx="12192000" cy="289560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9219" name="Freeform 17">
            <a:extLst>
              <a:ext uri="{FF2B5EF4-FFF2-40B4-BE49-F238E27FC236}">
                <a16:creationId xmlns:a16="http://schemas.microsoft.com/office/drawing/2014/main" id="{C605BBFC-137A-4E6E-AEF3-94C241718775}"/>
              </a:ext>
            </a:extLst>
          </p:cNvPr>
          <p:cNvSpPr>
            <a:spLocks/>
          </p:cNvSpPr>
          <p:nvPr/>
        </p:nvSpPr>
        <p:spPr bwMode="auto">
          <a:xfrm>
            <a:off x="-15875" y="4816475"/>
            <a:ext cx="12192000" cy="2041525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sp>
        <p:nvSpPr>
          <p:cNvPr id="9220" name="Footer Placeholder 99">
            <a:extLst>
              <a:ext uri="{FF2B5EF4-FFF2-40B4-BE49-F238E27FC236}">
                <a16:creationId xmlns:a16="http://schemas.microsoft.com/office/drawing/2014/main" id="{A6A479EA-EF52-454A-A676-A11FD6A37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364422" y="6364374"/>
            <a:ext cx="46634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KN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sp>
        <p:nvSpPr>
          <p:cNvPr id="9221" name="Slide Number Placeholder 15">
            <a:extLst>
              <a:ext uri="{FF2B5EF4-FFF2-40B4-BE49-F238E27FC236}">
                <a16:creationId xmlns:a16="http://schemas.microsoft.com/office/drawing/2014/main" id="{8FA238DC-45D7-4460-8DAB-DD9AEE10E627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3ED79E32-48D4-43F0-81D8-9A76B2D5C0B6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2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3215ECF-03E0-4DD4-A0A8-863035E4F472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1516063"/>
            <a:ext cx="3181350" cy="4868862"/>
            <a:chOff x="4715642" y="1515436"/>
            <a:chExt cx="3181350" cy="4868863"/>
          </a:xfrm>
        </p:grpSpPr>
        <p:grpSp>
          <p:nvGrpSpPr>
            <p:cNvPr id="9401" name="Group 100">
              <a:extLst>
                <a:ext uri="{FF2B5EF4-FFF2-40B4-BE49-F238E27FC236}">
                  <a16:creationId xmlns:a16="http://schemas.microsoft.com/office/drawing/2014/main" id="{A9B970ED-DA99-4047-AF54-B7763276B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7955" y="5341311"/>
              <a:ext cx="1739900" cy="1042988"/>
              <a:chOff x="5186363" y="5334000"/>
              <a:chExt cx="1739900" cy="1042988"/>
            </a:xfrm>
          </p:grpSpPr>
          <p:sp>
            <p:nvSpPr>
              <p:cNvPr id="9407" name="Freeform 5">
                <a:extLst>
                  <a:ext uri="{FF2B5EF4-FFF2-40B4-BE49-F238E27FC236}">
                    <a16:creationId xmlns:a16="http://schemas.microsoft.com/office/drawing/2014/main" id="{BE3657BE-6467-4493-BBA9-4679BEDEE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913" y="5334000"/>
                <a:ext cx="1571625" cy="1042988"/>
              </a:xfrm>
              <a:custGeom>
                <a:avLst/>
                <a:gdLst>
                  <a:gd name="T0" fmla="*/ 1571625 w 990"/>
                  <a:gd name="T1" fmla="*/ 0 h 657"/>
                  <a:gd name="T2" fmla="*/ 785813 w 990"/>
                  <a:gd name="T3" fmla="*/ 0 h 657"/>
                  <a:gd name="T4" fmla="*/ 0 w 990"/>
                  <a:gd name="T5" fmla="*/ 0 h 657"/>
                  <a:gd name="T6" fmla="*/ 0 w 990"/>
                  <a:gd name="T7" fmla="*/ 403225 h 657"/>
                  <a:gd name="T8" fmla="*/ 166688 w 990"/>
                  <a:gd name="T9" fmla="*/ 693738 h 657"/>
                  <a:gd name="T10" fmla="*/ 285750 w 990"/>
                  <a:gd name="T11" fmla="*/ 693738 h 657"/>
                  <a:gd name="T12" fmla="*/ 285750 w 990"/>
                  <a:gd name="T13" fmla="*/ 860425 h 657"/>
                  <a:gd name="T14" fmla="*/ 392113 w 990"/>
                  <a:gd name="T15" fmla="*/ 1042988 h 657"/>
                  <a:gd name="T16" fmla="*/ 785813 w 990"/>
                  <a:gd name="T17" fmla="*/ 1042988 h 657"/>
                  <a:gd name="T18" fmla="*/ 1179513 w 990"/>
                  <a:gd name="T19" fmla="*/ 1042988 h 657"/>
                  <a:gd name="T20" fmla="*/ 1282700 w 990"/>
                  <a:gd name="T21" fmla="*/ 860425 h 657"/>
                  <a:gd name="T22" fmla="*/ 1282700 w 990"/>
                  <a:gd name="T23" fmla="*/ 693738 h 657"/>
                  <a:gd name="T24" fmla="*/ 1408113 w 990"/>
                  <a:gd name="T25" fmla="*/ 693738 h 657"/>
                  <a:gd name="T26" fmla="*/ 1571625 w 990"/>
                  <a:gd name="T27" fmla="*/ 403225 h 657"/>
                  <a:gd name="T28" fmla="*/ 1571625 w 990"/>
                  <a:gd name="T29" fmla="*/ 0 h 657"/>
                  <a:gd name="T30" fmla="*/ 1571625 w 990"/>
                  <a:gd name="T31" fmla="*/ 0 h 6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90" h="657">
                    <a:moveTo>
                      <a:pt x="990" y="0"/>
                    </a:moveTo>
                    <a:lnTo>
                      <a:pt x="495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105" y="437"/>
                    </a:lnTo>
                    <a:lnTo>
                      <a:pt x="180" y="437"/>
                    </a:lnTo>
                    <a:lnTo>
                      <a:pt x="180" y="542"/>
                    </a:lnTo>
                    <a:lnTo>
                      <a:pt x="247" y="657"/>
                    </a:lnTo>
                    <a:lnTo>
                      <a:pt x="495" y="657"/>
                    </a:lnTo>
                    <a:lnTo>
                      <a:pt x="743" y="657"/>
                    </a:lnTo>
                    <a:lnTo>
                      <a:pt x="808" y="542"/>
                    </a:lnTo>
                    <a:lnTo>
                      <a:pt x="808" y="437"/>
                    </a:lnTo>
                    <a:lnTo>
                      <a:pt x="887" y="437"/>
                    </a:lnTo>
                    <a:lnTo>
                      <a:pt x="990" y="254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rgbClr val="004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08" name="Freeform 6">
                <a:extLst>
                  <a:ext uri="{FF2B5EF4-FFF2-40B4-BE49-F238E27FC236}">
                    <a16:creationId xmlns:a16="http://schemas.microsoft.com/office/drawing/2014/main" id="{E97107A9-49E9-4F95-87DE-19E1A5C34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913" y="5334000"/>
                <a:ext cx="792163" cy="1042988"/>
              </a:xfrm>
              <a:custGeom>
                <a:avLst/>
                <a:gdLst>
                  <a:gd name="T0" fmla="*/ 792163 w 499"/>
                  <a:gd name="T1" fmla="*/ 0 h 657"/>
                  <a:gd name="T2" fmla="*/ 0 w 499"/>
                  <a:gd name="T3" fmla="*/ 0 h 657"/>
                  <a:gd name="T4" fmla="*/ 0 w 499"/>
                  <a:gd name="T5" fmla="*/ 403225 h 657"/>
                  <a:gd name="T6" fmla="*/ 166688 w 499"/>
                  <a:gd name="T7" fmla="*/ 693738 h 657"/>
                  <a:gd name="T8" fmla="*/ 285750 w 499"/>
                  <a:gd name="T9" fmla="*/ 693738 h 657"/>
                  <a:gd name="T10" fmla="*/ 285750 w 499"/>
                  <a:gd name="T11" fmla="*/ 860425 h 657"/>
                  <a:gd name="T12" fmla="*/ 392113 w 499"/>
                  <a:gd name="T13" fmla="*/ 1042988 h 657"/>
                  <a:gd name="T14" fmla="*/ 788988 w 499"/>
                  <a:gd name="T15" fmla="*/ 1042988 h 657"/>
                  <a:gd name="T16" fmla="*/ 788988 w 499"/>
                  <a:gd name="T17" fmla="*/ 693738 h 657"/>
                  <a:gd name="T18" fmla="*/ 792163 w 499"/>
                  <a:gd name="T19" fmla="*/ 693738 h 657"/>
                  <a:gd name="T20" fmla="*/ 792163 w 499"/>
                  <a:gd name="T21" fmla="*/ 0 h 657"/>
                  <a:gd name="T22" fmla="*/ 792163 w 499"/>
                  <a:gd name="T23" fmla="*/ 0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9" h="657">
                    <a:moveTo>
                      <a:pt x="499" y="0"/>
                    </a:moveTo>
                    <a:lnTo>
                      <a:pt x="0" y="0"/>
                    </a:lnTo>
                    <a:lnTo>
                      <a:pt x="0" y="254"/>
                    </a:lnTo>
                    <a:lnTo>
                      <a:pt x="105" y="437"/>
                    </a:lnTo>
                    <a:lnTo>
                      <a:pt x="180" y="437"/>
                    </a:lnTo>
                    <a:lnTo>
                      <a:pt x="180" y="542"/>
                    </a:lnTo>
                    <a:lnTo>
                      <a:pt x="247" y="657"/>
                    </a:lnTo>
                    <a:lnTo>
                      <a:pt x="497" y="657"/>
                    </a:lnTo>
                    <a:lnTo>
                      <a:pt x="497" y="437"/>
                    </a:lnTo>
                    <a:lnTo>
                      <a:pt x="499" y="437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003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09" name="Freeform 7">
                <a:extLst>
                  <a:ext uri="{FF2B5EF4-FFF2-40B4-BE49-F238E27FC236}">
                    <a16:creationId xmlns:a16="http://schemas.microsoft.com/office/drawing/2014/main" id="{14A9977F-ABFB-4AA5-8600-C2BDB994F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5408613"/>
                <a:ext cx="1739900" cy="133350"/>
              </a:xfrm>
              <a:custGeom>
                <a:avLst/>
                <a:gdLst>
                  <a:gd name="T0" fmla="*/ 0 w 487"/>
                  <a:gd name="T1" fmla="*/ 64873 h 37"/>
                  <a:gd name="T2" fmla="*/ 64308 w 487"/>
                  <a:gd name="T3" fmla="*/ 133350 h 37"/>
                  <a:gd name="T4" fmla="*/ 1675592 w 487"/>
                  <a:gd name="T5" fmla="*/ 133350 h 37"/>
                  <a:gd name="T6" fmla="*/ 1739900 w 487"/>
                  <a:gd name="T7" fmla="*/ 64873 h 37"/>
                  <a:gd name="T8" fmla="*/ 1739900 w 487"/>
                  <a:gd name="T9" fmla="*/ 64873 h 37"/>
                  <a:gd name="T10" fmla="*/ 1675592 w 487"/>
                  <a:gd name="T11" fmla="*/ 0 h 37"/>
                  <a:gd name="T12" fmla="*/ 64308 w 487"/>
                  <a:gd name="T13" fmla="*/ 0 h 37"/>
                  <a:gd name="T14" fmla="*/ 0 w 487"/>
                  <a:gd name="T15" fmla="*/ 64873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7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469" y="37"/>
                      <a:pt x="469" y="37"/>
                      <a:pt x="469" y="37"/>
                    </a:cubicBezTo>
                    <a:cubicBezTo>
                      <a:pt x="478" y="37"/>
                      <a:pt x="487" y="29"/>
                      <a:pt x="487" y="18"/>
                    </a:cubicBezTo>
                    <a:cubicBezTo>
                      <a:pt x="487" y="18"/>
                      <a:pt x="487" y="18"/>
                      <a:pt x="487" y="18"/>
                    </a:cubicBezTo>
                    <a:cubicBezTo>
                      <a:pt x="487" y="8"/>
                      <a:pt x="478" y="0"/>
                      <a:pt x="46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lose/>
                  </a:path>
                </a:pathLst>
              </a:custGeom>
              <a:solidFill>
                <a:srgbClr val="00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10" name="Freeform 8">
                <a:extLst>
                  <a:ext uri="{FF2B5EF4-FFF2-40B4-BE49-F238E27FC236}">
                    <a16:creationId xmlns:a16="http://schemas.microsoft.com/office/drawing/2014/main" id="{076B85BB-BADD-4E15-B9C5-3892A484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5408613"/>
                <a:ext cx="874713" cy="133350"/>
              </a:xfrm>
              <a:custGeom>
                <a:avLst/>
                <a:gdLst>
                  <a:gd name="T0" fmla="*/ 64265 w 245"/>
                  <a:gd name="T1" fmla="*/ 0 h 37"/>
                  <a:gd name="T2" fmla="*/ 874713 w 245"/>
                  <a:gd name="T3" fmla="*/ 0 h 37"/>
                  <a:gd name="T4" fmla="*/ 874713 w 245"/>
                  <a:gd name="T5" fmla="*/ 133350 h 37"/>
                  <a:gd name="T6" fmla="*/ 64265 w 245"/>
                  <a:gd name="T7" fmla="*/ 133350 h 37"/>
                  <a:gd name="T8" fmla="*/ 0 w 245"/>
                  <a:gd name="T9" fmla="*/ 64873 h 37"/>
                  <a:gd name="T10" fmla="*/ 64265 w 245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5" h="37">
                    <a:moveTo>
                      <a:pt x="1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37"/>
                      <a:pt x="245" y="37"/>
                      <a:pt x="245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8" y="37"/>
                      <a:pt x="0" y="29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00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11" name="Freeform 9">
                <a:extLst>
                  <a:ext uri="{FF2B5EF4-FFF2-40B4-BE49-F238E27FC236}">
                    <a16:creationId xmlns:a16="http://schemas.microsoft.com/office/drawing/2014/main" id="{E9A195C6-3E51-4AB3-AF55-DFF6703F9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5673725"/>
                <a:ext cx="1739900" cy="131763"/>
              </a:xfrm>
              <a:custGeom>
                <a:avLst/>
                <a:gdLst>
                  <a:gd name="T0" fmla="*/ 0 w 487"/>
                  <a:gd name="T1" fmla="*/ 64101 h 37"/>
                  <a:gd name="T2" fmla="*/ 64308 w 487"/>
                  <a:gd name="T3" fmla="*/ 131763 h 37"/>
                  <a:gd name="T4" fmla="*/ 1675592 w 487"/>
                  <a:gd name="T5" fmla="*/ 131763 h 37"/>
                  <a:gd name="T6" fmla="*/ 1739900 w 487"/>
                  <a:gd name="T7" fmla="*/ 64101 h 37"/>
                  <a:gd name="T8" fmla="*/ 1739900 w 487"/>
                  <a:gd name="T9" fmla="*/ 64101 h 37"/>
                  <a:gd name="T10" fmla="*/ 1675592 w 487"/>
                  <a:gd name="T11" fmla="*/ 0 h 37"/>
                  <a:gd name="T12" fmla="*/ 64308 w 487"/>
                  <a:gd name="T13" fmla="*/ 0 h 37"/>
                  <a:gd name="T14" fmla="*/ 0 w 487"/>
                  <a:gd name="T15" fmla="*/ 64101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7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469" y="37"/>
                      <a:pt x="469" y="37"/>
                      <a:pt x="469" y="37"/>
                    </a:cubicBezTo>
                    <a:cubicBezTo>
                      <a:pt x="478" y="37"/>
                      <a:pt x="487" y="29"/>
                      <a:pt x="487" y="18"/>
                    </a:cubicBezTo>
                    <a:cubicBezTo>
                      <a:pt x="487" y="18"/>
                      <a:pt x="487" y="18"/>
                      <a:pt x="487" y="18"/>
                    </a:cubicBezTo>
                    <a:cubicBezTo>
                      <a:pt x="487" y="8"/>
                      <a:pt x="478" y="0"/>
                      <a:pt x="46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lose/>
                  </a:path>
                </a:pathLst>
              </a:custGeom>
              <a:solidFill>
                <a:srgbClr val="00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12" name="Freeform 10">
                <a:extLst>
                  <a:ext uri="{FF2B5EF4-FFF2-40B4-BE49-F238E27FC236}">
                    <a16:creationId xmlns:a16="http://schemas.microsoft.com/office/drawing/2014/main" id="{40BE268C-EEED-49A2-955A-9B34B6624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5673725"/>
                <a:ext cx="874713" cy="131763"/>
              </a:xfrm>
              <a:custGeom>
                <a:avLst/>
                <a:gdLst>
                  <a:gd name="T0" fmla="*/ 64265 w 245"/>
                  <a:gd name="T1" fmla="*/ 0 h 37"/>
                  <a:gd name="T2" fmla="*/ 874713 w 245"/>
                  <a:gd name="T3" fmla="*/ 0 h 37"/>
                  <a:gd name="T4" fmla="*/ 874713 w 245"/>
                  <a:gd name="T5" fmla="*/ 131763 h 37"/>
                  <a:gd name="T6" fmla="*/ 64265 w 245"/>
                  <a:gd name="T7" fmla="*/ 131763 h 37"/>
                  <a:gd name="T8" fmla="*/ 0 w 245"/>
                  <a:gd name="T9" fmla="*/ 64101 h 37"/>
                  <a:gd name="T10" fmla="*/ 64265 w 245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5" h="37">
                    <a:moveTo>
                      <a:pt x="1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37"/>
                      <a:pt x="245" y="37"/>
                      <a:pt x="245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8" y="37"/>
                      <a:pt x="0" y="29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00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13" name="Freeform 11">
                <a:extLst>
                  <a:ext uri="{FF2B5EF4-FFF2-40B4-BE49-F238E27FC236}">
                    <a16:creationId xmlns:a16="http://schemas.microsoft.com/office/drawing/2014/main" id="{EDF8D914-F052-43D8-9A88-FC727465C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350" y="5973763"/>
                <a:ext cx="1428750" cy="111125"/>
              </a:xfrm>
              <a:custGeom>
                <a:avLst/>
                <a:gdLst>
                  <a:gd name="T0" fmla="*/ 0 w 400"/>
                  <a:gd name="T1" fmla="*/ 53770 h 31"/>
                  <a:gd name="T2" fmla="*/ 53578 w 400"/>
                  <a:gd name="T3" fmla="*/ 111125 h 31"/>
                  <a:gd name="T4" fmla="*/ 1378744 w 400"/>
                  <a:gd name="T5" fmla="*/ 111125 h 31"/>
                  <a:gd name="T6" fmla="*/ 1428750 w 400"/>
                  <a:gd name="T7" fmla="*/ 53770 h 31"/>
                  <a:gd name="T8" fmla="*/ 1428750 w 400"/>
                  <a:gd name="T9" fmla="*/ 53770 h 31"/>
                  <a:gd name="T10" fmla="*/ 1378744 w 400"/>
                  <a:gd name="T11" fmla="*/ 0 h 31"/>
                  <a:gd name="T12" fmla="*/ 53578 w 400"/>
                  <a:gd name="T13" fmla="*/ 0 h 31"/>
                  <a:gd name="T14" fmla="*/ 0 w 400"/>
                  <a:gd name="T15" fmla="*/ 5377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0" h="31">
                    <a:moveTo>
                      <a:pt x="0" y="15"/>
                    </a:moveTo>
                    <a:cubicBezTo>
                      <a:pt x="0" y="24"/>
                      <a:pt x="6" y="31"/>
                      <a:pt x="15" y="31"/>
                    </a:cubicBezTo>
                    <a:cubicBezTo>
                      <a:pt x="386" y="31"/>
                      <a:pt x="386" y="31"/>
                      <a:pt x="386" y="31"/>
                    </a:cubicBezTo>
                    <a:cubicBezTo>
                      <a:pt x="394" y="31"/>
                      <a:pt x="400" y="24"/>
                      <a:pt x="400" y="15"/>
                    </a:cubicBezTo>
                    <a:cubicBezTo>
                      <a:pt x="400" y="15"/>
                      <a:pt x="400" y="15"/>
                      <a:pt x="400" y="15"/>
                    </a:cubicBezTo>
                    <a:cubicBezTo>
                      <a:pt x="400" y="7"/>
                      <a:pt x="394" y="0"/>
                      <a:pt x="38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00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9414" name="Freeform 12">
                <a:extLst>
                  <a:ext uri="{FF2B5EF4-FFF2-40B4-BE49-F238E27FC236}">
                    <a16:creationId xmlns:a16="http://schemas.microsoft.com/office/drawing/2014/main" id="{554356BE-CA16-4D10-AE6A-6B0C70664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350" y="5973763"/>
                <a:ext cx="720725" cy="111125"/>
              </a:xfrm>
              <a:custGeom>
                <a:avLst/>
                <a:gdLst>
                  <a:gd name="T0" fmla="*/ 53519 w 202"/>
                  <a:gd name="T1" fmla="*/ 0 h 31"/>
                  <a:gd name="T2" fmla="*/ 720725 w 202"/>
                  <a:gd name="T3" fmla="*/ 0 h 31"/>
                  <a:gd name="T4" fmla="*/ 720725 w 202"/>
                  <a:gd name="T5" fmla="*/ 111125 h 31"/>
                  <a:gd name="T6" fmla="*/ 53519 w 202"/>
                  <a:gd name="T7" fmla="*/ 111125 h 31"/>
                  <a:gd name="T8" fmla="*/ 0 w 202"/>
                  <a:gd name="T9" fmla="*/ 53770 h 31"/>
                  <a:gd name="T10" fmla="*/ 53519 w 202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2" h="31">
                    <a:moveTo>
                      <a:pt x="15" y="0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31"/>
                      <a:pt x="202" y="31"/>
                      <a:pt x="202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6" y="31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00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61768D42-8B42-4611-90CB-5F8D8D8B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692" y="4669799"/>
              <a:ext cx="1879600" cy="674688"/>
            </a:xfrm>
            <a:custGeom>
              <a:avLst/>
              <a:gdLst>
                <a:gd name="T0" fmla="*/ 0 w 526"/>
                <a:gd name="T1" fmla="*/ 4 h 189"/>
                <a:gd name="T2" fmla="*/ 42 w 526"/>
                <a:gd name="T3" fmla="*/ 189 h 189"/>
                <a:gd name="T4" fmla="*/ 262 w 526"/>
                <a:gd name="T5" fmla="*/ 189 h 189"/>
                <a:gd name="T6" fmla="*/ 482 w 526"/>
                <a:gd name="T7" fmla="*/ 189 h 189"/>
                <a:gd name="T8" fmla="*/ 526 w 526"/>
                <a:gd name="T9" fmla="*/ 0 h 189"/>
                <a:gd name="T10" fmla="*/ 0 w 526"/>
                <a:gd name="T1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189">
                  <a:moveTo>
                    <a:pt x="0" y="4"/>
                  </a:moveTo>
                  <a:cubicBezTo>
                    <a:pt x="51" y="130"/>
                    <a:pt x="42" y="189"/>
                    <a:pt x="42" y="189"/>
                  </a:cubicBezTo>
                  <a:cubicBezTo>
                    <a:pt x="42" y="189"/>
                    <a:pt x="42" y="189"/>
                    <a:pt x="262" y="189"/>
                  </a:cubicBezTo>
                  <a:cubicBezTo>
                    <a:pt x="262" y="189"/>
                    <a:pt x="262" y="189"/>
                    <a:pt x="482" y="189"/>
                  </a:cubicBezTo>
                  <a:cubicBezTo>
                    <a:pt x="482" y="189"/>
                    <a:pt x="473" y="128"/>
                    <a:pt x="526" y="0"/>
                  </a:cubicBezTo>
                  <a:cubicBezTo>
                    <a:pt x="367" y="28"/>
                    <a:pt x="184" y="38"/>
                    <a:pt x="0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0" tIns="3600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3600" dirty="0">
                  <a:solidFill>
                    <a:prstClr val="white"/>
                  </a:solidFill>
                </a:rPr>
                <a:t>5</a:t>
              </a:r>
            </a:p>
          </p:txBody>
        </p:sp>
        <p:sp>
          <p:nvSpPr>
            <p:cNvPr id="9403" name="Freeform 14">
              <a:extLst>
                <a:ext uri="{FF2B5EF4-FFF2-40B4-BE49-F238E27FC236}">
                  <a16:creationId xmlns:a16="http://schemas.microsoft.com/office/drawing/2014/main" id="{8A808D32-A635-4ED7-B906-B79D3049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367" y="1515436"/>
              <a:ext cx="2498725" cy="839788"/>
            </a:xfrm>
            <a:custGeom>
              <a:avLst/>
              <a:gdLst>
                <a:gd name="T0" fmla="*/ 2498725 w 699"/>
                <a:gd name="T1" fmla="*/ 603933 h 235"/>
                <a:gd name="T2" fmla="*/ 1251150 w 699"/>
                <a:gd name="T3" fmla="*/ 0 h 235"/>
                <a:gd name="T4" fmla="*/ 0 w 699"/>
                <a:gd name="T5" fmla="*/ 607506 h 235"/>
                <a:gd name="T6" fmla="*/ 2498725 w 699"/>
                <a:gd name="T7" fmla="*/ 603933 h 2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"/>
                <a:gd name="T13" fmla="*/ 0 h 235"/>
                <a:gd name="T14" fmla="*/ 699 w 699"/>
                <a:gd name="T15" fmla="*/ 235 h 2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" h="235">
                  <a:moveTo>
                    <a:pt x="699" y="169"/>
                  </a:moveTo>
                  <a:cubicBezTo>
                    <a:pt x="618" y="66"/>
                    <a:pt x="491" y="0"/>
                    <a:pt x="350" y="0"/>
                  </a:cubicBezTo>
                  <a:cubicBezTo>
                    <a:pt x="207" y="0"/>
                    <a:pt x="81" y="67"/>
                    <a:pt x="0" y="170"/>
                  </a:cubicBezTo>
                  <a:cubicBezTo>
                    <a:pt x="247" y="235"/>
                    <a:pt x="498" y="213"/>
                    <a:pt x="699" y="1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KN" sz="3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404" name="Freeform 15">
              <a:extLst>
                <a:ext uri="{FF2B5EF4-FFF2-40B4-BE49-F238E27FC236}">
                  <a16:creationId xmlns:a16="http://schemas.microsoft.com/office/drawing/2014/main" id="{AEFDFB66-708A-4D44-A140-6A5FBC41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105" y="2109161"/>
              <a:ext cx="3149600" cy="1143000"/>
            </a:xfrm>
            <a:custGeom>
              <a:avLst/>
              <a:gdLst>
                <a:gd name="T0" fmla="*/ 321753 w 881"/>
                <a:gd name="T1" fmla="*/ 3572 h 320"/>
                <a:gd name="T2" fmla="*/ 0 w 881"/>
                <a:gd name="T3" fmla="*/ 750094 h 320"/>
                <a:gd name="T4" fmla="*/ 3149600 w 881"/>
                <a:gd name="T5" fmla="*/ 764381 h 320"/>
                <a:gd name="T6" fmla="*/ 2820697 w 881"/>
                <a:gd name="T7" fmla="*/ 0 h 320"/>
                <a:gd name="T8" fmla="*/ 321753 w 881"/>
                <a:gd name="T9" fmla="*/ 3572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"/>
                <a:gd name="T16" fmla="*/ 0 h 320"/>
                <a:gd name="T17" fmla="*/ 881 w 881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" h="320">
                  <a:moveTo>
                    <a:pt x="90" y="1"/>
                  </a:moveTo>
                  <a:cubicBezTo>
                    <a:pt x="43" y="61"/>
                    <a:pt x="11" y="132"/>
                    <a:pt x="0" y="210"/>
                  </a:cubicBezTo>
                  <a:cubicBezTo>
                    <a:pt x="315" y="320"/>
                    <a:pt x="645" y="277"/>
                    <a:pt x="881" y="214"/>
                  </a:cubicBezTo>
                  <a:cubicBezTo>
                    <a:pt x="870" y="134"/>
                    <a:pt x="837" y="60"/>
                    <a:pt x="789" y="0"/>
                  </a:cubicBezTo>
                  <a:cubicBezTo>
                    <a:pt x="588" y="44"/>
                    <a:pt x="337" y="66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KN" sz="3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C9F89285-2872-4572-BAE7-3929F1406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642" y="2850523"/>
              <a:ext cx="3181350" cy="1206500"/>
            </a:xfrm>
            <a:custGeom>
              <a:avLst/>
              <a:gdLst>
                <a:gd name="T0" fmla="*/ 5 w 890"/>
                <a:gd name="T1" fmla="*/ 0 h 338"/>
                <a:gd name="T2" fmla="*/ 0 w 890"/>
                <a:gd name="T3" fmla="*/ 65 h 338"/>
                <a:gd name="T4" fmla="*/ 40 w 890"/>
                <a:gd name="T5" fmla="*/ 248 h 338"/>
                <a:gd name="T6" fmla="*/ 849 w 890"/>
                <a:gd name="T7" fmla="*/ 249 h 338"/>
                <a:gd name="T8" fmla="*/ 890 w 890"/>
                <a:gd name="T9" fmla="*/ 65 h 338"/>
                <a:gd name="T10" fmla="*/ 886 w 890"/>
                <a:gd name="T11" fmla="*/ 4 h 338"/>
                <a:gd name="T12" fmla="*/ 5 w 890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0" h="338">
                  <a:moveTo>
                    <a:pt x="5" y="0"/>
                  </a:moveTo>
                  <a:cubicBezTo>
                    <a:pt x="2" y="21"/>
                    <a:pt x="0" y="43"/>
                    <a:pt x="0" y="65"/>
                  </a:cubicBezTo>
                  <a:cubicBezTo>
                    <a:pt x="0" y="130"/>
                    <a:pt x="15" y="192"/>
                    <a:pt x="40" y="248"/>
                  </a:cubicBezTo>
                  <a:cubicBezTo>
                    <a:pt x="329" y="338"/>
                    <a:pt x="625" y="305"/>
                    <a:pt x="849" y="249"/>
                  </a:cubicBezTo>
                  <a:cubicBezTo>
                    <a:pt x="875" y="193"/>
                    <a:pt x="890" y="131"/>
                    <a:pt x="890" y="65"/>
                  </a:cubicBezTo>
                  <a:cubicBezTo>
                    <a:pt x="890" y="44"/>
                    <a:pt x="889" y="24"/>
                    <a:pt x="886" y="4"/>
                  </a:cubicBezTo>
                  <a:cubicBezTo>
                    <a:pt x="650" y="67"/>
                    <a:pt x="320" y="11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3600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3600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D4CD6B8D-B208-407E-ADD0-1BDEBD8F8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517" y="3726823"/>
              <a:ext cx="2890838" cy="1085850"/>
            </a:xfrm>
            <a:custGeom>
              <a:avLst/>
              <a:gdLst>
                <a:gd name="T0" fmla="*/ 0 w 809"/>
                <a:gd name="T1" fmla="*/ 0 h 304"/>
                <a:gd name="T2" fmla="*/ 23 w 809"/>
                <a:gd name="T3" fmla="*/ 44 h 304"/>
                <a:gd name="T4" fmla="*/ 22 w 809"/>
                <a:gd name="T5" fmla="*/ 44 h 304"/>
                <a:gd name="T6" fmla="*/ 143 w 809"/>
                <a:gd name="T7" fmla="*/ 271 h 304"/>
                <a:gd name="T8" fmla="*/ 669 w 809"/>
                <a:gd name="T9" fmla="*/ 267 h 304"/>
                <a:gd name="T10" fmla="*/ 789 w 809"/>
                <a:gd name="T11" fmla="*/ 44 h 304"/>
                <a:gd name="T12" fmla="*/ 787 w 809"/>
                <a:gd name="T13" fmla="*/ 44 h 304"/>
                <a:gd name="T14" fmla="*/ 809 w 809"/>
                <a:gd name="T15" fmla="*/ 2 h 304"/>
                <a:gd name="T16" fmla="*/ 0 w 809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9" h="304">
                  <a:moveTo>
                    <a:pt x="0" y="0"/>
                  </a:moveTo>
                  <a:cubicBezTo>
                    <a:pt x="7" y="15"/>
                    <a:pt x="15" y="28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81" y="136"/>
                    <a:pt x="119" y="211"/>
                    <a:pt x="143" y="271"/>
                  </a:cubicBezTo>
                  <a:cubicBezTo>
                    <a:pt x="327" y="304"/>
                    <a:pt x="510" y="294"/>
                    <a:pt x="669" y="267"/>
                  </a:cubicBezTo>
                  <a:cubicBezTo>
                    <a:pt x="693" y="207"/>
                    <a:pt x="731" y="132"/>
                    <a:pt x="789" y="44"/>
                  </a:cubicBezTo>
                  <a:cubicBezTo>
                    <a:pt x="789" y="44"/>
                    <a:pt x="789" y="44"/>
                    <a:pt x="787" y="44"/>
                  </a:cubicBezTo>
                  <a:cubicBezTo>
                    <a:pt x="795" y="28"/>
                    <a:pt x="803" y="16"/>
                    <a:pt x="809" y="2"/>
                  </a:cubicBezTo>
                  <a:cubicBezTo>
                    <a:pt x="585" y="57"/>
                    <a:pt x="289" y="9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10800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3600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B164D44-6C09-402B-8B4A-2697C8653927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1403350"/>
            <a:ext cx="4527550" cy="785813"/>
            <a:chOff x="5165801" y="1403966"/>
            <a:chExt cx="4526971" cy="78550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394" name="Group 65">
              <a:extLst>
                <a:ext uri="{FF2B5EF4-FFF2-40B4-BE49-F238E27FC236}">
                  <a16:creationId xmlns:a16="http://schemas.microsoft.com/office/drawing/2014/main" id="{8FC164EF-EE8F-4D2F-9846-CE40978B2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8850" y="1577468"/>
              <a:ext cx="3193922" cy="612000"/>
              <a:chOff x="6498850" y="1577468"/>
              <a:chExt cx="3193922" cy="612000"/>
            </a:xfrm>
            <a:grpFill/>
          </p:grpSpPr>
          <p:sp>
            <p:nvSpPr>
              <p:cNvPr id="94" name="Rounded Rectangle 181">
                <a:extLst>
                  <a:ext uri="{FF2B5EF4-FFF2-40B4-BE49-F238E27FC236}">
                    <a16:creationId xmlns:a16="http://schemas.microsoft.com/office/drawing/2014/main" id="{4A3F14E2-6D7E-4781-AB4B-E22AB058F1D3}"/>
                  </a:ext>
                </a:extLst>
              </p:cNvPr>
              <p:cNvSpPr/>
              <p:nvPr/>
            </p:nvSpPr>
            <p:spPr>
              <a:xfrm rot="16200000" flipV="1">
                <a:off x="7789685" y="286382"/>
                <a:ext cx="612533" cy="3193641"/>
              </a:xfrm>
              <a:prstGeom prst="roundRect">
                <a:avLst>
                  <a:gd name="adj" fmla="val 238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08000" rIns="0" bIns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1400" dirty="0"/>
              </a:p>
            </p:txBody>
          </p:sp>
          <p:sp>
            <p:nvSpPr>
              <p:cNvPr id="9400" name="TextBox 75">
                <a:hlinkClick r:id="rId4" action="ppaction://hlinksldjump">
                  <a:snd r:embed="rId5" name="coin.wav"/>
                </a:hlinkClick>
                <a:extLst>
                  <a:ext uri="{FF2B5EF4-FFF2-40B4-BE49-F238E27FC236}">
                    <a16:creationId xmlns:a16="http://schemas.microsoft.com/office/drawing/2014/main" id="{510C4E45-0063-47A0-BA94-773359D48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4092" y="1739046"/>
                <a:ext cx="1554819" cy="307777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KN" sz="1400" dirty="0">
                    <a:solidFill>
                      <a:schemeClr val="bg1"/>
                    </a:solidFill>
                    <a:latin typeface="Adobe Heiti Std R" panose="020B0400000000000000" pitchFamily="34" charset="-128"/>
                    <a:ea typeface="Adobe Heiti Std R" panose="020B0400000000000000" pitchFamily="34" charset="-128"/>
                  </a:rPr>
                  <a:t>GERAK BENDA</a:t>
                </a:r>
              </a:p>
            </p:txBody>
          </p:sp>
        </p:grpSp>
        <p:grpSp>
          <p:nvGrpSpPr>
            <p:cNvPr id="9395" name="Group 286">
              <a:extLst>
                <a:ext uri="{FF2B5EF4-FFF2-40B4-BE49-F238E27FC236}">
                  <a16:creationId xmlns:a16="http://schemas.microsoft.com/office/drawing/2014/main" id="{272446F1-0BFB-4D60-B1A5-5F75C24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5801" y="1403966"/>
              <a:ext cx="614568" cy="614976"/>
              <a:chOff x="5165801" y="1403966"/>
              <a:chExt cx="614568" cy="614976"/>
            </a:xfrm>
            <a:grpFill/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2161671-4781-4103-A049-6611749D4958}"/>
                  </a:ext>
                </a:extLst>
              </p:cNvPr>
              <p:cNvSpPr/>
              <p:nvPr/>
            </p:nvSpPr>
            <p:spPr>
              <a:xfrm>
                <a:off x="5197547" y="1437291"/>
                <a:ext cx="550792" cy="549058"/>
              </a:xfrm>
              <a:prstGeom prst="ellips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26143A5C-5234-4177-A350-BD821D69A50F}"/>
                  </a:ext>
                </a:extLst>
              </p:cNvPr>
              <p:cNvSpPr/>
              <p:nvPr/>
            </p:nvSpPr>
            <p:spPr>
              <a:xfrm>
                <a:off x="5165801" y="1403966"/>
                <a:ext cx="614284" cy="615707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9398" name="Picture 14">
                <a:extLst>
                  <a:ext uri="{FF2B5EF4-FFF2-40B4-BE49-F238E27FC236}">
                    <a16:creationId xmlns:a16="http://schemas.microsoft.com/office/drawing/2014/main" id="{B87DE734-8787-4704-83C3-338E49FF28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250" y="1535188"/>
                <a:ext cx="327325" cy="3273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B7CBB4FA-387E-4198-92F4-493346BE649D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2171700"/>
            <a:ext cx="6770687" cy="796925"/>
            <a:chOff x="4551233" y="2172355"/>
            <a:chExt cx="6771260" cy="795644"/>
          </a:xfrm>
        </p:grpSpPr>
        <p:sp>
          <p:nvSpPr>
            <p:cNvPr id="93" name="Rounded Rectangle 180">
              <a:hlinkClick r:id="rId7" action="ppaction://hlinksldjump"/>
              <a:extLst>
                <a:ext uri="{FF2B5EF4-FFF2-40B4-BE49-F238E27FC236}">
                  <a16:creationId xmlns:a16="http://schemas.microsoft.com/office/drawing/2014/main" id="{78307244-F98E-4960-9E8A-F12E3D559392}"/>
                </a:ext>
              </a:extLst>
            </p:cNvPr>
            <p:cNvSpPr/>
            <p:nvPr/>
          </p:nvSpPr>
          <p:spPr>
            <a:xfrm rot="16200000" flipV="1">
              <a:off x="8865353" y="510859"/>
              <a:ext cx="611790" cy="4302489"/>
            </a:xfrm>
            <a:prstGeom prst="roundRect">
              <a:avLst>
                <a:gd name="adj" fmla="val 238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400" dirty="0"/>
            </a:p>
          </p:txBody>
        </p:sp>
        <p:sp>
          <p:nvSpPr>
            <p:cNvPr id="9389" name="TextBox 144">
              <a:hlinkClick r:id="rId7" action="ppaction://hlinksldjump">
                <a:snd r:embed="rId5" name="coin.wav"/>
              </a:hlinkClick>
              <a:extLst>
                <a:ext uri="{FF2B5EF4-FFF2-40B4-BE49-F238E27FC236}">
                  <a16:creationId xmlns:a16="http://schemas.microsoft.com/office/drawing/2014/main" id="{050C5DCC-29CE-448B-BD11-A415194D7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2839" y="2495507"/>
              <a:ext cx="2808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KN" sz="1400" dirty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KECEPATAN &amp; KELAJUAN</a:t>
              </a:r>
            </a:p>
          </p:txBody>
        </p:sp>
        <p:grpSp>
          <p:nvGrpSpPr>
            <p:cNvPr id="9390" name="Group 287">
              <a:extLst>
                <a:ext uri="{FF2B5EF4-FFF2-40B4-BE49-F238E27FC236}">
                  <a16:creationId xmlns:a16="http://schemas.microsoft.com/office/drawing/2014/main" id="{BBC299B4-2D9F-4001-AB45-0CEB54D11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1233" y="2172355"/>
              <a:ext cx="614568" cy="614976"/>
              <a:chOff x="4551233" y="2172355"/>
              <a:chExt cx="614568" cy="614976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8C63E56-D12A-4E18-BE63-21852DF93472}"/>
                  </a:ext>
                </a:extLst>
              </p:cNvPr>
              <p:cNvSpPr/>
              <p:nvPr/>
            </p:nvSpPr>
            <p:spPr>
              <a:xfrm>
                <a:off x="4582986" y="2205639"/>
                <a:ext cx="550909" cy="5483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5CD6606-E862-4F30-A7F2-1A2FB3EA64D7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414" cy="614960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9393" name="Picture 16">
                <a:extLst>
                  <a:ext uri="{FF2B5EF4-FFF2-40B4-BE49-F238E27FC236}">
                    <a16:creationId xmlns:a16="http://schemas.microsoft.com/office/drawing/2014/main" id="{C7F7C73D-5326-4E91-99B8-141469918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EE5122E0-77F7-4F98-A921-EC378AE0895A}"/>
              </a:ext>
            </a:extLst>
          </p:cNvPr>
          <p:cNvGrpSpPr>
            <a:grpSpLocks/>
          </p:cNvGrpSpPr>
          <p:nvPr/>
        </p:nvGrpSpPr>
        <p:grpSpPr bwMode="auto">
          <a:xfrm>
            <a:off x="4397375" y="3040063"/>
            <a:ext cx="6475413" cy="706437"/>
            <a:chOff x="4397017" y="3039616"/>
            <a:chExt cx="6475922" cy="706914"/>
          </a:xfrm>
        </p:grpSpPr>
        <p:sp>
          <p:nvSpPr>
            <p:cNvPr id="92" name="Rounded Rectangle 179">
              <a:extLst>
                <a:ext uri="{FF2B5EF4-FFF2-40B4-BE49-F238E27FC236}">
                  <a16:creationId xmlns:a16="http://schemas.microsoft.com/office/drawing/2014/main" id="{C393BA36-B9D5-43AE-9DD0-FDFD00B48E5B}"/>
                </a:ext>
              </a:extLst>
            </p:cNvPr>
            <p:cNvSpPr/>
            <p:nvPr/>
          </p:nvSpPr>
          <p:spPr>
            <a:xfrm rot="16200000" flipV="1">
              <a:off x="8484175" y="1672117"/>
              <a:ext cx="611600" cy="3537228"/>
            </a:xfrm>
            <a:prstGeom prst="roundRect">
              <a:avLst>
                <a:gd name="adj" fmla="val 238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400" dirty="0"/>
            </a:p>
          </p:txBody>
        </p:sp>
        <p:sp>
          <p:nvSpPr>
            <p:cNvPr id="9383" name="TextBox 145">
              <a:hlinkClick r:id="rId9" action="ppaction://hlinksldjump">
                <a:snd r:embed="rId5" name="coin.wav"/>
              </a:hlinkClick>
              <a:extLst>
                <a:ext uri="{FF2B5EF4-FFF2-40B4-BE49-F238E27FC236}">
                  <a16:creationId xmlns:a16="http://schemas.microsoft.com/office/drawing/2014/main" id="{7C7232F9-17F0-41D3-824C-EFFD8CF36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4052" y="3268750"/>
              <a:ext cx="2808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KN" sz="140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MEREKAM </a:t>
              </a:r>
              <a:r>
                <a:rPr lang="en-US" altLang="en-KN" sz="1400" dirty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GERAK BENDA</a:t>
              </a:r>
            </a:p>
          </p:txBody>
        </p:sp>
        <p:grpSp>
          <p:nvGrpSpPr>
            <p:cNvPr id="9384" name="Group 288">
              <a:extLst>
                <a:ext uri="{FF2B5EF4-FFF2-40B4-BE49-F238E27FC236}">
                  <a16:creationId xmlns:a16="http://schemas.microsoft.com/office/drawing/2014/main" id="{86774F13-B199-4043-BC18-301977495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7017" y="3039616"/>
              <a:ext cx="614568" cy="614976"/>
              <a:chOff x="4397017" y="3039616"/>
              <a:chExt cx="614568" cy="614976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52BB084-2450-40F3-A900-30B8C241E504}"/>
                  </a:ext>
                </a:extLst>
              </p:cNvPr>
              <p:cNvSpPr/>
              <p:nvPr/>
            </p:nvSpPr>
            <p:spPr>
              <a:xfrm>
                <a:off x="4428769" y="3072976"/>
                <a:ext cx="550906" cy="54805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CA70810-9A87-49B6-A8B9-907EFE475D29}"/>
                  </a:ext>
                </a:extLst>
              </p:cNvPr>
              <p:cNvSpPr/>
              <p:nvPr/>
            </p:nvSpPr>
            <p:spPr>
              <a:xfrm>
                <a:off x="4397017" y="3039616"/>
                <a:ext cx="614411" cy="614777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9387" name="Picture 22">
                <a:extLst>
                  <a:ext uri="{FF2B5EF4-FFF2-40B4-BE49-F238E27FC236}">
                    <a16:creationId xmlns:a16="http://schemas.microsoft.com/office/drawing/2014/main" id="{6398F41F-0F94-4EDF-B71F-D5069D400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9833" y="3208612"/>
                <a:ext cx="322535" cy="322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6D1F7F1-E3AD-430F-8ADB-209E8C6E8A87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913188"/>
            <a:ext cx="5722938" cy="663575"/>
            <a:chOff x="4826781" y="3913061"/>
            <a:chExt cx="5722850" cy="664176"/>
          </a:xfrm>
        </p:grpSpPr>
        <p:sp>
          <p:nvSpPr>
            <p:cNvPr id="91" name="Rounded Rectangle 178">
              <a:hlinkClick r:id="rId11" action="ppaction://hlinksldjump"/>
              <a:extLst>
                <a:ext uri="{FF2B5EF4-FFF2-40B4-BE49-F238E27FC236}">
                  <a16:creationId xmlns:a16="http://schemas.microsoft.com/office/drawing/2014/main" id="{BDE6923F-B24B-4973-A029-1425F000CE30}"/>
                </a:ext>
              </a:extLst>
            </p:cNvPr>
            <p:cNvSpPr/>
            <p:nvPr/>
          </p:nvSpPr>
          <p:spPr>
            <a:xfrm rot="16200000" flipV="1">
              <a:off x="7776823" y="3156910"/>
              <a:ext cx="611741" cy="2124042"/>
            </a:xfrm>
            <a:prstGeom prst="roundRect">
              <a:avLst>
                <a:gd name="adj" fmla="val 238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400" dirty="0"/>
            </a:p>
          </p:txBody>
        </p:sp>
        <p:sp>
          <p:nvSpPr>
            <p:cNvPr id="9377" name="TextBox 146">
              <a:hlinkClick r:id="rId4" action="ppaction://hlinksldjump">
                <a:snd r:embed="rId5" name="coin.wav"/>
              </a:hlinkClick>
              <a:extLst>
                <a:ext uri="{FF2B5EF4-FFF2-40B4-BE49-F238E27FC236}">
                  <a16:creationId xmlns:a16="http://schemas.microsoft.com/office/drawing/2014/main" id="{B66BFE86-C33D-4439-9EF3-B879EE482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744" y="4072621"/>
              <a:ext cx="2808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KN" sz="1400" dirty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PERCEPATAN</a:t>
              </a:r>
            </a:p>
          </p:txBody>
        </p:sp>
        <p:grpSp>
          <p:nvGrpSpPr>
            <p:cNvPr id="9378" name="Group 289">
              <a:extLst>
                <a:ext uri="{FF2B5EF4-FFF2-40B4-BE49-F238E27FC236}">
                  <a16:creationId xmlns:a16="http://schemas.microsoft.com/office/drawing/2014/main" id="{AD062977-5D3D-47D7-A251-9CAF41A1E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6781" y="3962261"/>
              <a:ext cx="614568" cy="614976"/>
              <a:chOff x="4826781" y="3962261"/>
              <a:chExt cx="614568" cy="614976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3E8B234-8BDF-433D-AE75-8228E1D68FD3}"/>
                  </a:ext>
                </a:extLst>
              </p:cNvPr>
              <p:cNvSpPr/>
              <p:nvPr/>
            </p:nvSpPr>
            <p:spPr>
              <a:xfrm>
                <a:off x="4858531" y="3995686"/>
                <a:ext cx="550855" cy="54818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F05C776-AEC8-4D1B-BD0F-AB4FCFA4DB46}"/>
                  </a:ext>
                </a:extLst>
              </p:cNvPr>
              <p:cNvSpPr/>
              <p:nvPr/>
            </p:nvSpPr>
            <p:spPr>
              <a:xfrm>
                <a:off x="4826781" y="3962318"/>
                <a:ext cx="614354" cy="614919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9381" name="Picture 27">
                <a:extLst>
                  <a:ext uri="{FF2B5EF4-FFF2-40B4-BE49-F238E27FC236}">
                    <a16:creationId xmlns:a16="http://schemas.microsoft.com/office/drawing/2014/main" id="{BCFC7E9B-8A24-407B-BC30-627FE13CA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8201" y="4088275"/>
                <a:ext cx="343487" cy="34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BCB9148B-F11C-4D17-800C-BA653E107C6B}"/>
              </a:ext>
            </a:extLst>
          </p:cNvPr>
          <p:cNvGrpSpPr>
            <a:grpSpLocks/>
          </p:cNvGrpSpPr>
          <p:nvPr/>
        </p:nvGrpSpPr>
        <p:grpSpPr bwMode="auto">
          <a:xfrm>
            <a:off x="5121275" y="4691063"/>
            <a:ext cx="4908550" cy="669925"/>
            <a:chOff x="5121365" y="4691593"/>
            <a:chExt cx="4908031" cy="668895"/>
          </a:xfrm>
        </p:grpSpPr>
        <p:sp>
          <p:nvSpPr>
            <p:cNvPr id="95" name="Rounded Rectangle 182">
              <a:extLst>
                <a:ext uri="{FF2B5EF4-FFF2-40B4-BE49-F238E27FC236}">
                  <a16:creationId xmlns:a16="http://schemas.microsoft.com/office/drawing/2014/main" id="{58566145-7A6E-49D0-B969-24C6B4E0A8B6}"/>
                </a:ext>
              </a:extLst>
            </p:cNvPr>
            <p:cNvSpPr/>
            <p:nvPr/>
          </p:nvSpPr>
          <p:spPr>
            <a:xfrm rot="16200000" flipV="1">
              <a:off x="7404387" y="4280036"/>
              <a:ext cx="611833" cy="1434948"/>
            </a:xfrm>
            <a:prstGeom prst="roundRect">
              <a:avLst>
                <a:gd name="adj" fmla="val 238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400" dirty="0"/>
            </a:p>
          </p:txBody>
        </p:sp>
        <p:sp>
          <p:nvSpPr>
            <p:cNvPr id="9371" name="TextBox 147">
              <a:hlinkClick r:id="rId13" action="ppaction://hlinksldjump">
                <a:snd r:embed="rId5" name="coin.wav"/>
              </a:hlinkClick>
              <a:extLst>
                <a:ext uri="{FF2B5EF4-FFF2-40B4-BE49-F238E27FC236}">
                  <a16:creationId xmlns:a16="http://schemas.microsoft.com/office/drawing/2014/main" id="{BC9B96DB-56C2-4835-94B9-49096C635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0509" y="4857494"/>
              <a:ext cx="2808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KN" sz="1400" dirty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KUIS</a:t>
              </a:r>
            </a:p>
          </p:txBody>
        </p:sp>
        <p:grpSp>
          <p:nvGrpSpPr>
            <p:cNvPr id="9372" name="Group 290">
              <a:extLst>
                <a:ext uri="{FF2B5EF4-FFF2-40B4-BE49-F238E27FC236}">
                  <a16:creationId xmlns:a16="http://schemas.microsoft.com/office/drawing/2014/main" id="{E3663632-B1D4-445D-9003-9B2DFBD83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1365" y="4745512"/>
              <a:ext cx="614568" cy="614976"/>
              <a:chOff x="5121365" y="4745512"/>
              <a:chExt cx="614568" cy="614976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CDEDA4C-9491-45CE-A58C-CA36DBACDD69}"/>
                  </a:ext>
                </a:extLst>
              </p:cNvPr>
              <p:cNvSpPr/>
              <p:nvPr/>
            </p:nvSpPr>
            <p:spPr>
              <a:xfrm>
                <a:off x="5153112" y="4778771"/>
                <a:ext cx="550805" cy="54843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4FB308-27BC-4628-86FF-872DBFA64D7F}"/>
                  </a:ext>
                </a:extLst>
              </p:cNvPr>
              <p:cNvSpPr/>
              <p:nvPr/>
            </p:nvSpPr>
            <p:spPr>
              <a:xfrm>
                <a:off x="5121365" y="4745485"/>
                <a:ext cx="614298" cy="615003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9375" name="Picture 44">
                <a:extLst>
                  <a:ext uri="{FF2B5EF4-FFF2-40B4-BE49-F238E27FC236}">
                    <a16:creationId xmlns:a16="http://schemas.microsoft.com/office/drawing/2014/main" id="{D8DA8772-17FE-4501-8DB4-A5D726C7D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3B3463C-45E8-481A-94B6-3A5D36BD58D5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333375"/>
            <a:ext cx="4621213" cy="963613"/>
            <a:chOff x="463312" y="333599"/>
            <a:chExt cx="4621260" cy="962886"/>
          </a:xfrm>
        </p:grpSpPr>
        <p:sp>
          <p:nvSpPr>
            <p:cNvPr id="9368" name="TextBox 149">
              <a:extLst>
                <a:ext uri="{FF2B5EF4-FFF2-40B4-BE49-F238E27FC236}">
                  <a16:creationId xmlns:a16="http://schemas.microsoft.com/office/drawing/2014/main" id="{E5D46CF9-014D-4E3A-9C26-78178DCC1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6198" y="445710"/>
              <a:ext cx="36583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KN" sz="1400" dirty="0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SMP ISLAM SABILILLAH MALANG</a:t>
              </a:r>
            </a:p>
            <a:p>
              <a:pPr eaLnBrk="1" hangingPunct="1"/>
              <a:r>
                <a:rPr lang="en-US" altLang="en-KN" sz="1400" dirty="0" err="1">
                  <a:latin typeface="Mistral" panose="03090702030407020403" pitchFamily="66" charset="0"/>
                  <a:ea typeface="Adobe Heiti Std R" panose="020B0400000000000000" pitchFamily="34" charset="-128"/>
                </a:rPr>
                <a:t>Fullday</a:t>
              </a:r>
              <a:r>
                <a:rPr lang="en-US" altLang="en-KN" sz="1400" dirty="0">
                  <a:latin typeface="Mistral" panose="03090702030407020403" pitchFamily="66" charset="0"/>
                  <a:ea typeface="Adobe Heiti Std R" panose="020B0400000000000000" pitchFamily="34" charset="-128"/>
                </a:rPr>
                <a:t> School </a:t>
              </a:r>
              <a:r>
                <a:rPr lang="en-US" altLang="en-KN" sz="1400" dirty="0" err="1">
                  <a:latin typeface="Mistral" panose="03090702030407020403" pitchFamily="66" charset="0"/>
                  <a:ea typeface="Adobe Heiti Std R" panose="020B0400000000000000" pitchFamily="34" charset="-128"/>
                </a:rPr>
                <a:t>Unggul</a:t>
              </a:r>
              <a:r>
                <a:rPr lang="en-US" altLang="en-KN" sz="1400" dirty="0">
                  <a:latin typeface="Mistral" panose="03090702030407020403" pitchFamily="66" charset="0"/>
                  <a:ea typeface="Adobe Heiti Std R" panose="020B0400000000000000" pitchFamily="34" charset="-128"/>
                </a:rPr>
                <a:t> dan </a:t>
              </a:r>
              <a:r>
                <a:rPr lang="en-US" altLang="en-KN" sz="1400" dirty="0" err="1">
                  <a:latin typeface="Mistral" panose="03090702030407020403" pitchFamily="66" charset="0"/>
                  <a:ea typeface="Adobe Heiti Std R" panose="020B0400000000000000" pitchFamily="34" charset="-128"/>
                </a:rPr>
                <a:t>Rujukan</a:t>
              </a:r>
              <a:r>
                <a:rPr lang="en-US" altLang="en-KN" sz="1400" dirty="0">
                  <a:latin typeface="Mistral" panose="03090702030407020403" pitchFamily="66" charset="0"/>
                  <a:ea typeface="Adobe Heiti Std R" panose="020B0400000000000000" pitchFamily="34" charset="-128"/>
                </a:rPr>
                <a:t> </a:t>
              </a:r>
              <a:r>
                <a:rPr lang="en-US" altLang="en-KN" sz="1400" dirty="0" err="1">
                  <a:latin typeface="Mistral" panose="03090702030407020403" pitchFamily="66" charset="0"/>
                  <a:ea typeface="Adobe Heiti Std R" panose="020B0400000000000000" pitchFamily="34" charset="-128"/>
                </a:rPr>
                <a:t>Bertaraf</a:t>
              </a:r>
              <a:r>
                <a:rPr lang="en-US" altLang="en-KN" sz="1400" dirty="0">
                  <a:latin typeface="Mistral" panose="03090702030407020403" pitchFamily="66" charset="0"/>
                  <a:ea typeface="Adobe Heiti Std R" panose="020B0400000000000000" pitchFamily="34" charset="-128"/>
                </a:rPr>
                <a:t> </a:t>
              </a:r>
              <a:r>
                <a:rPr lang="en-US" altLang="en-KN" sz="1400" dirty="0" err="1">
                  <a:latin typeface="Mistral" panose="03090702030407020403" pitchFamily="66" charset="0"/>
                  <a:ea typeface="Adobe Heiti Std R" panose="020B0400000000000000" pitchFamily="34" charset="-128"/>
                </a:rPr>
                <a:t>Internasional</a:t>
              </a:r>
              <a:endParaRPr lang="en-US" altLang="en-KN" sz="1400" dirty="0">
                <a:latin typeface="Mistral" panose="03090702030407020403" pitchFamily="66" charset="0"/>
                <a:ea typeface="Adobe Heiti Std R" panose="020B0400000000000000" pitchFamily="34" charset="-128"/>
              </a:endParaRPr>
            </a:p>
            <a:p>
              <a:pPr eaLnBrk="1" hangingPunct="1"/>
              <a:r>
                <a:rPr lang="en-US" altLang="en-KN" sz="1400" dirty="0" err="1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Jln</a:t>
              </a:r>
              <a:r>
                <a:rPr lang="en-US" altLang="en-KN" sz="1400" dirty="0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altLang="en-KN" sz="1400" dirty="0" err="1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Terusan</a:t>
              </a:r>
              <a:r>
                <a:rPr lang="en-US" altLang="en-KN" sz="1400" dirty="0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Piranha </a:t>
              </a:r>
              <a:r>
                <a:rPr lang="en-US" altLang="en-KN" sz="1400" dirty="0" err="1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Atas</a:t>
              </a:r>
              <a:r>
                <a:rPr lang="en-US" altLang="en-KN" sz="1400" dirty="0"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No 135 Malang</a:t>
              </a:r>
            </a:p>
          </p:txBody>
        </p:sp>
        <p:pic>
          <p:nvPicPr>
            <p:cNvPr id="9369" name="Picture 150">
              <a:extLst>
                <a:ext uri="{FF2B5EF4-FFF2-40B4-BE49-F238E27FC236}">
                  <a16:creationId xmlns:a16="http://schemas.microsoft.com/office/drawing/2014/main" id="{BBFF72B5-2006-4D54-A6F8-B9BD5BE6C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2" y="333599"/>
              <a:ext cx="962886" cy="96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CEF96-A124-4CEE-88A0-5609A3815DFC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152" name="Oval 151">
              <a:hlinkClick r:id="" action="ppaction://noaction"/>
              <a:extLst>
                <a:ext uri="{FF2B5EF4-FFF2-40B4-BE49-F238E27FC236}">
                  <a16:creationId xmlns:a16="http://schemas.microsoft.com/office/drawing/2014/main" id="{036B85C5-ABE5-461E-AD50-66D4996B7E7B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3" name="Graphic 152" descr="Close">
              <a:extLst>
                <a:ext uri="{FF2B5EF4-FFF2-40B4-BE49-F238E27FC236}">
                  <a16:creationId xmlns:a16="http://schemas.microsoft.com/office/drawing/2014/main" id="{45CDE43D-69F3-449D-9761-AAD05D801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grpSp>
        <p:nvGrpSpPr>
          <p:cNvPr id="195" name="Group 95">
            <a:extLst>
              <a:ext uri="{FF2B5EF4-FFF2-40B4-BE49-F238E27FC236}">
                <a16:creationId xmlns:a16="http://schemas.microsoft.com/office/drawing/2014/main" id="{4FE79765-BA0B-43CA-9948-432DF1EB8AD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196" name="Rectangle 96">
              <a:extLst>
                <a:ext uri="{FF2B5EF4-FFF2-40B4-BE49-F238E27FC236}">
                  <a16:creationId xmlns:a16="http://schemas.microsoft.com/office/drawing/2014/main" id="{88E61605-F514-4B9A-AFCE-1AA3C5060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97" name="Rectangle 97">
              <a:extLst>
                <a:ext uri="{FF2B5EF4-FFF2-40B4-BE49-F238E27FC236}">
                  <a16:creationId xmlns:a16="http://schemas.microsoft.com/office/drawing/2014/main" id="{3076B44D-8806-4EA2-9892-A3EB83ABB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98" name="Rectangle 98">
              <a:extLst>
                <a:ext uri="{FF2B5EF4-FFF2-40B4-BE49-F238E27FC236}">
                  <a16:creationId xmlns:a16="http://schemas.microsoft.com/office/drawing/2014/main" id="{255D47C4-0C09-4E91-8C0B-3BA075C8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99" name="Rectangle 99">
              <a:extLst>
                <a:ext uri="{FF2B5EF4-FFF2-40B4-BE49-F238E27FC236}">
                  <a16:creationId xmlns:a16="http://schemas.microsoft.com/office/drawing/2014/main" id="{8D3290A7-DF59-4472-9A75-C0D8DFF2F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0" name="Rectangle 100">
              <a:extLst>
                <a:ext uri="{FF2B5EF4-FFF2-40B4-BE49-F238E27FC236}">
                  <a16:creationId xmlns:a16="http://schemas.microsoft.com/office/drawing/2014/main" id="{41825FD7-69D5-4C02-A184-627382176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1" name="Rectangle 101">
              <a:extLst>
                <a:ext uri="{FF2B5EF4-FFF2-40B4-BE49-F238E27FC236}">
                  <a16:creationId xmlns:a16="http://schemas.microsoft.com/office/drawing/2014/main" id="{C4FB7998-5622-47D9-AD37-34EF01281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2" name="Rectangle 102">
              <a:extLst>
                <a:ext uri="{FF2B5EF4-FFF2-40B4-BE49-F238E27FC236}">
                  <a16:creationId xmlns:a16="http://schemas.microsoft.com/office/drawing/2014/main" id="{B706C7FC-885A-4F6B-8428-B9504DB9B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3" name="Rectangle 103">
              <a:extLst>
                <a:ext uri="{FF2B5EF4-FFF2-40B4-BE49-F238E27FC236}">
                  <a16:creationId xmlns:a16="http://schemas.microsoft.com/office/drawing/2014/main" id="{982A9444-4576-4C28-9B71-1C1AC4CD9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4" name="Rectangle 104">
              <a:extLst>
                <a:ext uri="{FF2B5EF4-FFF2-40B4-BE49-F238E27FC236}">
                  <a16:creationId xmlns:a16="http://schemas.microsoft.com/office/drawing/2014/main" id="{F89D0E26-921B-4427-BCE2-E494F00E4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5" name="Rectangle 105">
              <a:extLst>
                <a:ext uri="{FF2B5EF4-FFF2-40B4-BE49-F238E27FC236}">
                  <a16:creationId xmlns:a16="http://schemas.microsoft.com/office/drawing/2014/main" id="{58C3B4C0-7E49-490A-B1AA-DCEFDF32D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6" name="Rectangle 106">
              <a:extLst>
                <a:ext uri="{FF2B5EF4-FFF2-40B4-BE49-F238E27FC236}">
                  <a16:creationId xmlns:a16="http://schemas.microsoft.com/office/drawing/2014/main" id="{B1F33B43-DC15-4F25-8196-511FC9F2A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7" name="Rectangle 107">
              <a:extLst>
                <a:ext uri="{FF2B5EF4-FFF2-40B4-BE49-F238E27FC236}">
                  <a16:creationId xmlns:a16="http://schemas.microsoft.com/office/drawing/2014/main" id="{2E772480-9384-4824-844C-87FF26346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8" name="Rectangle 108">
              <a:extLst>
                <a:ext uri="{FF2B5EF4-FFF2-40B4-BE49-F238E27FC236}">
                  <a16:creationId xmlns:a16="http://schemas.microsoft.com/office/drawing/2014/main" id="{FECB5D16-EA71-4D58-AB56-073556F5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9" name="Rectangle 109">
              <a:extLst>
                <a:ext uri="{FF2B5EF4-FFF2-40B4-BE49-F238E27FC236}">
                  <a16:creationId xmlns:a16="http://schemas.microsoft.com/office/drawing/2014/main" id="{EFC2E900-33C0-4DB6-A28F-33E3290D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0" name="Freeform 19">
              <a:extLst>
                <a:ext uri="{FF2B5EF4-FFF2-40B4-BE49-F238E27FC236}">
                  <a16:creationId xmlns:a16="http://schemas.microsoft.com/office/drawing/2014/main" id="{C782F048-2D46-4EAD-B694-09811268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1" name="Freeform 20">
              <a:extLst>
                <a:ext uri="{FF2B5EF4-FFF2-40B4-BE49-F238E27FC236}">
                  <a16:creationId xmlns:a16="http://schemas.microsoft.com/office/drawing/2014/main" id="{78AA4643-6472-4AF9-B381-440633D38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2" name="Freeform 21">
              <a:extLst>
                <a:ext uri="{FF2B5EF4-FFF2-40B4-BE49-F238E27FC236}">
                  <a16:creationId xmlns:a16="http://schemas.microsoft.com/office/drawing/2014/main" id="{961DBE5C-286F-4959-B04B-A862A44FF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3" name="Freeform 22">
              <a:extLst>
                <a:ext uri="{FF2B5EF4-FFF2-40B4-BE49-F238E27FC236}">
                  <a16:creationId xmlns:a16="http://schemas.microsoft.com/office/drawing/2014/main" id="{A9294516-6B16-405E-8122-42B9EA99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4" name="Freeform 23">
              <a:extLst>
                <a:ext uri="{FF2B5EF4-FFF2-40B4-BE49-F238E27FC236}">
                  <a16:creationId xmlns:a16="http://schemas.microsoft.com/office/drawing/2014/main" id="{BEF202EC-B0ED-42C6-B440-02E11829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5" name="Freeform 24">
              <a:extLst>
                <a:ext uri="{FF2B5EF4-FFF2-40B4-BE49-F238E27FC236}">
                  <a16:creationId xmlns:a16="http://schemas.microsoft.com/office/drawing/2014/main" id="{3172091C-A666-4E80-9DD4-F09B406A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6" name="Freeform 25">
              <a:extLst>
                <a:ext uri="{FF2B5EF4-FFF2-40B4-BE49-F238E27FC236}">
                  <a16:creationId xmlns:a16="http://schemas.microsoft.com/office/drawing/2014/main" id="{858E831D-CCFD-4D16-ACA3-4DF1D4E1A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7" name="Freeform 26">
              <a:extLst>
                <a:ext uri="{FF2B5EF4-FFF2-40B4-BE49-F238E27FC236}">
                  <a16:creationId xmlns:a16="http://schemas.microsoft.com/office/drawing/2014/main" id="{05FC5D2A-891B-40E1-8385-442AE754D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8" name="Freeform 27">
              <a:extLst>
                <a:ext uri="{FF2B5EF4-FFF2-40B4-BE49-F238E27FC236}">
                  <a16:creationId xmlns:a16="http://schemas.microsoft.com/office/drawing/2014/main" id="{33759560-172E-4D56-BA27-E6807D943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19" name="Freeform 28">
              <a:extLst>
                <a:ext uri="{FF2B5EF4-FFF2-40B4-BE49-F238E27FC236}">
                  <a16:creationId xmlns:a16="http://schemas.microsoft.com/office/drawing/2014/main" id="{81B5B9A8-1BF1-4223-9E0E-02E2E244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0" name="Freeform 29">
              <a:extLst>
                <a:ext uri="{FF2B5EF4-FFF2-40B4-BE49-F238E27FC236}">
                  <a16:creationId xmlns:a16="http://schemas.microsoft.com/office/drawing/2014/main" id="{517B226B-3B68-485E-AC60-700591C12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1" name="Freeform 30">
              <a:extLst>
                <a:ext uri="{FF2B5EF4-FFF2-40B4-BE49-F238E27FC236}">
                  <a16:creationId xmlns:a16="http://schemas.microsoft.com/office/drawing/2014/main" id="{0C46EF6F-7074-430D-AC6E-22003DD47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2" name="Freeform 31">
              <a:extLst>
                <a:ext uri="{FF2B5EF4-FFF2-40B4-BE49-F238E27FC236}">
                  <a16:creationId xmlns:a16="http://schemas.microsoft.com/office/drawing/2014/main" id="{DB044D49-2829-436C-B2D2-37D4B6026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3" name="Freeform 32">
              <a:extLst>
                <a:ext uri="{FF2B5EF4-FFF2-40B4-BE49-F238E27FC236}">
                  <a16:creationId xmlns:a16="http://schemas.microsoft.com/office/drawing/2014/main" id="{9A957479-E9BA-4CA8-8F51-B9C9FA8F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4" name="Freeform 33">
              <a:extLst>
                <a:ext uri="{FF2B5EF4-FFF2-40B4-BE49-F238E27FC236}">
                  <a16:creationId xmlns:a16="http://schemas.microsoft.com/office/drawing/2014/main" id="{CA57C2D6-CE6F-406C-A94C-4CB9F336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225" name="Group 125">
              <a:extLst>
                <a:ext uri="{FF2B5EF4-FFF2-40B4-BE49-F238E27FC236}">
                  <a16:creationId xmlns:a16="http://schemas.microsoft.com/office/drawing/2014/main" id="{57AA9421-F7C3-4D1C-9E9B-4D22928BB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330" name="Rectangle 223">
                <a:extLst>
                  <a:ext uri="{FF2B5EF4-FFF2-40B4-BE49-F238E27FC236}">
                    <a16:creationId xmlns:a16="http://schemas.microsoft.com/office/drawing/2014/main" id="{1B8BA359-2733-4C10-8B26-92E60807F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31" name="Rectangle 224">
                <a:extLst>
                  <a:ext uri="{FF2B5EF4-FFF2-40B4-BE49-F238E27FC236}">
                    <a16:creationId xmlns:a16="http://schemas.microsoft.com/office/drawing/2014/main" id="{DD334DB9-12E9-4DD4-BF8D-48025FFFA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32" name="Rectangle 225">
                <a:extLst>
                  <a:ext uri="{FF2B5EF4-FFF2-40B4-BE49-F238E27FC236}">
                    <a16:creationId xmlns:a16="http://schemas.microsoft.com/office/drawing/2014/main" id="{33C81B1C-8920-40A9-839C-F858B057C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26" name="Group 126">
              <a:extLst>
                <a:ext uri="{FF2B5EF4-FFF2-40B4-BE49-F238E27FC236}">
                  <a16:creationId xmlns:a16="http://schemas.microsoft.com/office/drawing/2014/main" id="{D729C086-30C4-4AE1-AAEA-932E2B863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315" name="Rectangle 208">
                <a:extLst>
                  <a:ext uri="{FF2B5EF4-FFF2-40B4-BE49-F238E27FC236}">
                    <a16:creationId xmlns:a16="http://schemas.microsoft.com/office/drawing/2014/main" id="{DF18C5D5-3FF7-4C91-BCB6-4E3DCE12B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6" name="Rectangle 209">
                <a:extLst>
                  <a:ext uri="{FF2B5EF4-FFF2-40B4-BE49-F238E27FC236}">
                    <a16:creationId xmlns:a16="http://schemas.microsoft.com/office/drawing/2014/main" id="{BECE87E2-279E-4534-9C0E-18FA6B4E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7" name="Rectangle 210">
                <a:extLst>
                  <a:ext uri="{FF2B5EF4-FFF2-40B4-BE49-F238E27FC236}">
                    <a16:creationId xmlns:a16="http://schemas.microsoft.com/office/drawing/2014/main" id="{9A0A535D-D088-42CC-8CCB-729DDF15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8" name="Rectangle 211">
                <a:extLst>
                  <a:ext uri="{FF2B5EF4-FFF2-40B4-BE49-F238E27FC236}">
                    <a16:creationId xmlns:a16="http://schemas.microsoft.com/office/drawing/2014/main" id="{8195755E-E20D-4D01-B81C-B20FCC0A6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9" name="Rectangle 212">
                <a:extLst>
                  <a:ext uri="{FF2B5EF4-FFF2-40B4-BE49-F238E27FC236}">
                    <a16:creationId xmlns:a16="http://schemas.microsoft.com/office/drawing/2014/main" id="{6A9A9E5D-9C78-4CFA-AAEA-338D4E003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0" name="Rectangle 213">
                <a:extLst>
                  <a:ext uri="{FF2B5EF4-FFF2-40B4-BE49-F238E27FC236}">
                    <a16:creationId xmlns:a16="http://schemas.microsoft.com/office/drawing/2014/main" id="{CFFBF454-209C-43DA-824D-CB8384BD8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1" name="Rectangle 214">
                <a:extLst>
                  <a:ext uri="{FF2B5EF4-FFF2-40B4-BE49-F238E27FC236}">
                    <a16:creationId xmlns:a16="http://schemas.microsoft.com/office/drawing/2014/main" id="{47B71D47-45CA-4D2F-988E-72DE611A4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2" name="Rectangle 215">
                <a:extLst>
                  <a:ext uri="{FF2B5EF4-FFF2-40B4-BE49-F238E27FC236}">
                    <a16:creationId xmlns:a16="http://schemas.microsoft.com/office/drawing/2014/main" id="{82EDF4CB-482F-4810-895B-EE1A3A5EC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3" name="Rectangle 216">
                <a:extLst>
                  <a:ext uri="{FF2B5EF4-FFF2-40B4-BE49-F238E27FC236}">
                    <a16:creationId xmlns:a16="http://schemas.microsoft.com/office/drawing/2014/main" id="{F5FAE723-8C69-4619-812E-E2DF84655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4" name="Rectangle 217">
                <a:extLst>
                  <a:ext uri="{FF2B5EF4-FFF2-40B4-BE49-F238E27FC236}">
                    <a16:creationId xmlns:a16="http://schemas.microsoft.com/office/drawing/2014/main" id="{C36E7CA5-E092-498C-AE3B-45179AF21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5" name="Rectangle 218">
                <a:extLst>
                  <a:ext uri="{FF2B5EF4-FFF2-40B4-BE49-F238E27FC236}">
                    <a16:creationId xmlns:a16="http://schemas.microsoft.com/office/drawing/2014/main" id="{ED32172C-DAD2-4B14-BDF9-1479DB685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6" name="Rectangle 219">
                <a:extLst>
                  <a:ext uri="{FF2B5EF4-FFF2-40B4-BE49-F238E27FC236}">
                    <a16:creationId xmlns:a16="http://schemas.microsoft.com/office/drawing/2014/main" id="{97A07303-E340-4625-8D06-FAA4AFA76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7" name="Rectangle 220">
                <a:extLst>
                  <a:ext uri="{FF2B5EF4-FFF2-40B4-BE49-F238E27FC236}">
                    <a16:creationId xmlns:a16="http://schemas.microsoft.com/office/drawing/2014/main" id="{49677491-7FBA-4140-981D-164164C69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8" name="Rectangle 221">
                <a:extLst>
                  <a:ext uri="{FF2B5EF4-FFF2-40B4-BE49-F238E27FC236}">
                    <a16:creationId xmlns:a16="http://schemas.microsoft.com/office/drawing/2014/main" id="{4FA6397E-4BA4-4D3B-AAD0-CDA8D3B3B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29" name="Rectangle 222">
                <a:extLst>
                  <a:ext uri="{FF2B5EF4-FFF2-40B4-BE49-F238E27FC236}">
                    <a16:creationId xmlns:a16="http://schemas.microsoft.com/office/drawing/2014/main" id="{FF931F0B-9735-4711-A4B2-D35A962AA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227" name="Rectangle 127">
              <a:extLst>
                <a:ext uri="{FF2B5EF4-FFF2-40B4-BE49-F238E27FC236}">
                  <a16:creationId xmlns:a16="http://schemas.microsoft.com/office/drawing/2014/main" id="{5A3CC51F-D966-4694-B349-5E0E5D471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28" name="Rectangle 128">
              <a:extLst>
                <a:ext uri="{FF2B5EF4-FFF2-40B4-BE49-F238E27FC236}">
                  <a16:creationId xmlns:a16="http://schemas.microsoft.com/office/drawing/2014/main" id="{DC8E6AE1-D506-4ED9-BA05-41346AC2D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29" name="Rectangle 129">
              <a:extLst>
                <a:ext uri="{FF2B5EF4-FFF2-40B4-BE49-F238E27FC236}">
                  <a16:creationId xmlns:a16="http://schemas.microsoft.com/office/drawing/2014/main" id="{18E01C2A-6E15-4B26-A035-369866AA0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0" name="Rectangle 130">
              <a:extLst>
                <a:ext uri="{FF2B5EF4-FFF2-40B4-BE49-F238E27FC236}">
                  <a16:creationId xmlns:a16="http://schemas.microsoft.com/office/drawing/2014/main" id="{C276CC93-89A8-4E15-BCAA-49918235E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1" name="Rectangle 131">
              <a:extLst>
                <a:ext uri="{FF2B5EF4-FFF2-40B4-BE49-F238E27FC236}">
                  <a16:creationId xmlns:a16="http://schemas.microsoft.com/office/drawing/2014/main" id="{031A1A8B-0618-4C7F-A586-E9B30318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2" name="Rectangle 132">
              <a:extLst>
                <a:ext uri="{FF2B5EF4-FFF2-40B4-BE49-F238E27FC236}">
                  <a16:creationId xmlns:a16="http://schemas.microsoft.com/office/drawing/2014/main" id="{C2C8F84E-F507-4E0B-9C54-CB5D733D0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3" name="Rectangle 133">
              <a:extLst>
                <a:ext uri="{FF2B5EF4-FFF2-40B4-BE49-F238E27FC236}">
                  <a16:creationId xmlns:a16="http://schemas.microsoft.com/office/drawing/2014/main" id="{3DC1931D-57B6-430F-83A9-92684D1F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4" name="Rectangle 134">
              <a:extLst>
                <a:ext uri="{FF2B5EF4-FFF2-40B4-BE49-F238E27FC236}">
                  <a16:creationId xmlns:a16="http://schemas.microsoft.com/office/drawing/2014/main" id="{FF5FA0CA-11A7-4345-B160-975E1ACF4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5" name="Rectangle 135">
              <a:extLst>
                <a:ext uri="{FF2B5EF4-FFF2-40B4-BE49-F238E27FC236}">
                  <a16:creationId xmlns:a16="http://schemas.microsoft.com/office/drawing/2014/main" id="{0B7D4A83-7698-465C-8A27-83713532A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6" name="Rectangle 136">
              <a:extLst>
                <a:ext uri="{FF2B5EF4-FFF2-40B4-BE49-F238E27FC236}">
                  <a16:creationId xmlns:a16="http://schemas.microsoft.com/office/drawing/2014/main" id="{AB0B36A4-F1D1-4CC2-8D97-ED4E7F01A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7" name="Rectangle 137">
              <a:extLst>
                <a:ext uri="{FF2B5EF4-FFF2-40B4-BE49-F238E27FC236}">
                  <a16:creationId xmlns:a16="http://schemas.microsoft.com/office/drawing/2014/main" id="{5E7B5162-6B9D-48BB-A184-BFA9388E7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8" name="Rectangle 138">
              <a:extLst>
                <a:ext uri="{FF2B5EF4-FFF2-40B4-BE49-F238E27FC236}">
                  <a16:creationId xmlns:a16="http://schemas.microsoft.com/office/drawing/2014/main" id="{9653D299-5995-4869-9EEF-8A52F836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39" name="Rectangle 139">
              <a:extLst>
                <a:ext uri="{FF2B5EF4-FFF2-40B4-BE49-F238E27FC236}">
                  <a16:creationId xmlns:a16="http://schemas.microsoft.com/office/drawing/2014/main" id="{AA7D976D-0937-4B12-A006-EA9483D7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0" name="Rectangle 140">
              <a:extLst>
                <a:ext uri="{FF2B5EF4-FFF2-40B4-BE49-F238E27FC236}">
                  <a16:creationId xmlns:a16="http://schemas.microsoft.com/office/drawing/2014/main" id="{A513349A-D06E-4DE1-91FA-C26C1E63C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1" name="Rectangle 141">
              <a:extLst>
                <a:ext uri="{FF2B5EF4-FFF2-40B4-BE49-F238E27FC236}">
                  <a16:creationId xmlns:a16="http://schemas.microsoft.com/office/drawing/2014/main" id="{D5369339-7CB2-433D-8FDA-0DD585DDA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2" name="Rectangle 142">
              <a:extLst>
                <a:ext uri="{FF2B5EF4-FFF2-40B4-BE49-F238E27FC236}">
                  <a16:creationId xmlns:a16="http://schemas.microsoft.com/office/drawing/2014/main" id="{39AC4F91-1539-4F58-9171-6CEDE6B6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3" name="Rectangle 143">
              <a:extLst>
                <a:ext uri="{FF2B5EF4-FFF2-40B4-BE49-F238E27FC236}">
                  <a16:creationId xmlns:a16="http://schemas.microsoft.com/office/drawing/2014/main" id="{9A6B7813-7786-49F5-979D-C331727A2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4" name="Rectangle 144">
              <a:extLst>
                <a:ext uri="{FF2B5EF4-FFF2-40B4-BE49-F238E27FC236}">
                  <a16:creationId xmlns:a16="http://schemas.microsoft.com/office/drawing/2014/main" id="{35FF6503-43F1-4B15-B39D-C4882492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5" name="Rectangle 145">
              <a:extLst>
                <a:ext uri="{FF2B5EF4-FFF2-40B4-BE49-F238E27FC236}">
                  <a16:creationId xmlns:a16="http://schemas.microsoft.com/office/drawing/2014/main" id="{AC84F12B-6D31-4668-AF6E-A634C8CE3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6" name="Freeform 72">
              <a:extLst>
                <a:ext uri="{FF2B5EF4-FFF2-40B4-BE49-F238E27FC236}">
                  <a16:creationId xmlns:a16="http://schemas.microsoft.com/office/drawing/2014/main" id="{FACABC45-A05E-4416-9997-0E0A0B4D7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47" name="Freeform 73">
              <a:extLst>
                <a:ext uri="{FF2B5EF4-FFF2-40B4-BE49-F238E27FC236}">
                  <a16:creationId xmlns:a16="http://schemas.microsoft.com/office/drawing/2014/main" id="{38FF868E-716C-41E1-B55B-9642C6272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48" name="Freeform 74">
              <a:extLst>
                <a:ext uri="{FF2B5EF4-FFF2-40B4-BE49-F238E27FC236}">
                  <a16:creationId xmlns:a16="http://schemas.microsoft.com/office/drawing/2014/main" id="{F86E4727-CACA-4C04-AB8E-B08DEF7E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49" name="Freeform 75">
              <a:extLst>
                <a:ext uri="{FF2B5EF4-FFF2-40B4-BE49-F238E27FC236}">
                  <a16:creationId xmlns:a16="http://schemas.microsoft.com/office/drawing/2014/main" id="{9D4E6D31-A3B9-4870-A387-C4AD5EF42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50" name="Freeform 76">
              <a:extLst>
                <a:ext uri="{FF2B5EF4-FFF2-40B4-BE49-F238E27FC236}">
                  <a16:creationId xmlns:a16="http://schemas.microsoft.com/office/drawing/2014/main" id="{49B356BC-814F-46E0-92D7-962FD2E64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51" name="Freeform 77">
              <a:extLst>
                <a:ext uri="{FF2B5EF4-FFF2-40B4-BE49-F238E27FC236}">
                  <a16:creationId xmlns:a16="http://schemas.microsoft.com/office/drawing/2014/main" id="{C2C4BEB2-5730-47E4-B3DE-6B6DA5DC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52" name="Freeform 78">
              <a:extLst>
                <a:ext uri="{FF2B5EF4-FFF2-40B4-BE49-F238E27FC236}">
                  <a16:creationId xmlns:a16="http://schemas.microsoft.com/office/drawing/2014/main" id="{FF848F5E-52D6-411F-8075-303078683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53" name="Freeform 79">
              <a:extLst>
                <a:ext uri="{FF2B5EF4-FFF2-40B4-BE49-F238E27FC236}">
                  <a16:creationId xmlns:a16="http://schemas.microsoft.com/office/drawing/2014/main" id="{F7B1D2F5-FBC1-416B-ADE5-D886DA99B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54" name="Rectangle 154">
              <a:extLst>
                <a:ext uri="{FF2B5EF4-FFF2-40B4-BE49-F238E27FC236}">
                  <a16:creationId xmlns:a16="http://schemas.microsoft.com/office/drawing/2014/main" id="{CAE1A106-5DC0-4CF3-8ABC-6301D1D78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5" name="Rectangle 155">
              <a:extLst>
                <a:ext uri="{FF2B5EF4-FFF2-40B4-BE49-F238E27FC236}">
                  <a16:creationId xmlns:a16="http://schemas.microsoft.com/office/drawing/2014/main" id="{D383299D-7072-45B0-83A8-456E8F88E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6" name="Rectangle 156">
              <a:extLst>
                <a:ext uri="{FF2B5EF4-FFF2-40B4-BE49-F238E27FC236}">
                  <a16:creationId xmlns:a16="http://schemas.microsoft.com/office/drawing/2014/main" id="{9A6C5664-C773-4F47-A160-44A3BD80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257" name="Group 157">
              <a:extLst>
                <a:ext uri="{FF2B5EF4-FFF2-40B4-BE49-F238E27FC236}">
                  <a16:creationId xmlns:a16="http://schemas.microsoft.com/office/drawing/2014/main" id="{5A1CB447-11F7-4EC7-9CD2-2CA3F72C4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303" name="Rectangle 196">
                <a:extLst>
                  <a:ext uri="{FF2B5EF4-FFF2-40B4-BE49-F238E27FC236}">
                    <a16:creationId xmlns:a16="http://schemas.microsoft.com/office/drawing/2014/main" id="{8DFD80E8-9B6E-4E54-ADE0-096F233D6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4" name="Rectangle 197">
                <a:extLst>
                  <a:ext uri="{FF2B5EF4-FFF2-40B4-BE49-F238E27FC236}">
                    <a16:creationId xmlns:a16="http://schemas.microsoft.com/office/drawing/2014/main" id="{B9511775-36A3-42D9-BE97-1A08E3161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5" name="Rectangle 198">
                <a:extLst>
                  <a:ext uri="{FF2B5EF4-FFF2-40B4-BE49-F238E27FC236}">
                    <a16:creationId xmlns:a16="http://schemas.microsoft.com/office/drawing/2014/main" id="{49A7FBAE-6CDE-44EE-BA15-FD3133FFA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6" name="Rectangle 199">
                <a:extLst>
                  <a:ext uri="{FF2B5EF4-FFF2-40B4-BE49-F238E27FC236}">
                    <a16:creationId xmlns:a16="http://schemas.microsoft.com/office/drawing/2014/main" id="{BD7A4D4F-B9A2-4D10-A8DC-50431D4AD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7" name="Rectangle 200">
                <a:extLst>
                  <a:ext uri="{FF2B5EF4-FFF2-40B4-BE49-F238E27FC236}">
                    <a16:creationId xmlns:a16="http://schemas.microsoft.com/office/drawing/2014/main" id="{722BABFE-2429-4FDE-BFA2-EB967809E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8" name="Rectangle 201">
                <a:extLst>
                  <a:ext uri="{FF2B5EF4-FFF2-40B4-BE49-F238E27FC236}">
                    <a16:creationId xmlns:a16="http://schemas.microsoft.com/office/drawing/2014/main" id="{105CA380-F228-4EDC-A43C-D7C4491EF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9" name="Rectangle 202">
                <a:extLst>
                  <a:ext uri="{FF2B5EF4-FFF2-40B4-BE49-F238E27FC236}">
                    <a16:creationId xmlns:a16="http://schemas.microsoft.com/office/drawing/2014/main" id="{43FC4118-9316-4F65-A8D4-ACFDF3076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0" name="Rectangle 203">
                <a:extLst>
                  <a:ext uri="{FF2B5EF4-FFF2-40B4-BE49-F238E27FC236}">
                    <a16:creationId xmlns:a16="http://schemas.microsoft.com/office/drawing/2014/main" id="{388A355F-D2B5-4C0D-9FEC-DF9BE80D3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1" name="Rectangle 204">
                <a:extLst>
                  <a:ext uri="{FF2B5EF4-FFF2-40B4-BE49-F238E27FC236}">
                    <a16:creationId xmlns:a16="http://schemas.microsoft.com/office/drawing/2014/main" id="{4DC66F7D-A65B-4A3E-9CB5-83504D13C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2" name="Rectangle 205">
                <a:extLst>
                  <a:ext uri="{FF2B5EF4-FFF2-40B4-BE49-F238E27FC236}">
                    <a16:creationId xmlns:a16="http://schemas.microsoft.com/office/drawing/2014/main" id="{0A2FDB60-BFF2-4501-AC83-86AA4EFC6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3" name="Rectangle 206">
                <a:extLst>
                  <a:ext uri="{FF2B5EF4-FFF2-40B4-BE49-F238E27FC236}">
                    <a16:creationId xmlns:a16="http://schemas.microsoft.com/office/drawing/2014/main" id="{34EA6F4E-CDBE-418D-B499-4C886E734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14" name="Rectangle 207">
                <a:extLst>
                  <a:ext uri="{FF2B5EF4-FFF2-40B4-BE49-F238E27FC236}">
                    <a16:creationId xmlns:a16="http://schemas.microsoft.com/office/drawing/2014/main" id="{F1A47E5D-B2DB-4CA3-94A6-A2996BB38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58" name="Group 158">
              <a:extLst>
                <a:ext uri="{FF2B5EF4-FFF2-40B4-BE49-F238E27FC236}">
                  <a16:creationId xmlns:a16="http://schemas.microsoft.com/office/drawing/2014/main" id="{605BCB43-35FB-4655-B5BD-3B8A6140D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300" name="Rectangle 193">
                <a:extLst>
                  <a:ext uri="{FF2B5EF4-FFF2-40B4-BE49-F238E27FC236}">
                    <a16:creationId xmlns:a16="http://schemas.microsoft.com/office/drawing/2014/main" id="{08B85BF2-5AA7-4D54-9017-431C8C90B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01" name="Freeform 96">
                <a:extLst>
                  <a:ext uri="{FF2B5EF4-FFF2-40B4-BE49-F238E27FC236}">
                    <a16:creationId xmlns:a16="http://schemas.microsoft.com/office/drawing/2014/main" id="{C10CB999-0B8B-4D11-877D-BFFFF2058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02" name="Freeform 97">
                <a:extLst>
                  <a:ext uri="{FF2B5EF4-FFF2-40B4-BE49-F238E27FC236}">
                    <a16:creationId xmlns:a16="http://schemas.microsoft.com/office/drawing/2014/main" id="{B1A3B796-85B6-4314-BEA5-05E7C6E8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259" name="Group 159">
              <a:extLst>
                <a:ext uri="{FF2B5EF4-FFF2-40B4-BE49-F238E27FC236}">
                  <a16:creationId xmlns:a16="http://schemas.microsoft.com/office/drawing/2014/main" id="{8B5E6D8A-F6A5-4C06-8BAB-09BA9452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290" name="Rectangle 190">
                <a:extLst>
                  <a:ext uri="{FF2B5EF4-FFF2-40B4-BE49-F238E27FC236}">
                    <a16:creationId xmlns:a16="http://schemas.microsoft.com/office/drawing/2014/main" id="{2E14871B-F515-41A7-A674-B79F1A941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291" name="Freeform 99">
                <a:extLst>
                  <a:ext uri="{FF2B5EF4-FFF2-40B4-BE49-F238E27FC236}">
                    <a16:creationId xmlns:a16="http://schemas.microsoft.com/office/drawing/2014/main" id="{3FD5F5B6-4EE1-4CF2-B7F7-5F93A4F0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299" name="Freeform 100">
                <a:extLst>
                  <a:ext uri="{FF2B5EF4-FFF2-40B4-BE49-F238E27FC236}">
                    <a16:creationId xmlns:a16="http://schemas.microsoft.com/office/drawing/2014/main" id="{E576E9C4-ABA6-4F0B-AD6F-35178B7D4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260" name="Rectangle 160">
              <a:extLst>
                <a:ext uri="{FF2B5EF4-FFF2-40B4-BE49-F238E27FC236}">
                  <a16:creationId xmlns:a16="http://schemas.microsoft.com/office/drawing/2014/main" id="{9C187BE1-7D15-4B36-857E-E6B306289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61" name="Freeform 102">
              <a:extLst>
                <a:ext uri="{FF2B5EF4-FFF2-40B4-BE49-F238E27FC236}">
                  <a16:creationId xmlns:a16="http://schemas.microsoft.com/office/drawing/2014/main" id="{47C3F837-75E0-4F73-A2EF-7FA08BBA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62" name="Freeform 103">
              <a:extLst>
                <a:ext uri="{FF2B5EF4-FFF2-40B4-BE49-F238E27FC236}">
                  <a16:creationId xmlns:a16="http://schemas.microsoft.com/office/drawing/2014/main" id="{DAA34856-591D-4472-A7E7-9D21FBED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63" name="Rectangle 163">
              <a:extLst>
                <a:ext uri="{FF2B5EF4-FFF2-40B4-BE49-F238E27FC236}">
                  <a16:creationId xmlns:a16="http://schemas.microsoft.com/office/drawing/2014/main" id="{D582084E-7E46-4F7E-A5F8-3ABC59E6A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64" name="Freeform 105">
              <a:extLst>
                <a:ext uri="{FF2B5EF4-FFF2-40B4-BE49-F238E27FC236}">
                  <a16:creationId xmlns:a16="http://schemas.microsoft.com/office/drawing/2014/main" id="{D8288814-1983-4D08-BBCB-67ACFAD9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65" name="Freeform 106">
              <a:extLst>
                <a:ext uri="{FF2B5EF4-FFF2-40B4-BE49-F238E27FC236}">
                  <a16:creationId xmlns:a16="http://schemas.microsoft.com/office/drawing/2014/main" id="{646DF76A-06CA-4967-B471-D06C12DD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66" name="Rectangle 166">
              <a:extLst>
                <a:ext uri="{FF2B5EF4-FFF2-40B4-BE49-F238E27FC236}">
                  <a16:creationId xmlns:a16="http://schemas.microsoft.com/office/drawing/2014/main" id="{24E5A785-1DC8-4EAD-B7EB-CDE7E176A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67" name="Freeform 108">
              <a:extLst>
                <a:ext uri="{FF2B5EF4-FFF2-40B4-BE49-F238E27FC236}">
                  <a16:creationId xmlns:a16="http://schemas.microsoft.com/office/drawing/2014/main" id="{5DAA0141-C21E-4666-9F41-3E2B19A4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68" name="Freeform 109">
              <a:extLst>
                <a:ext uri="{FF2B5EF4-FFF2-40B4-BE49-F238E27FC236}">
                  <a16:creationId xmlns:a16="http://schemas.microsoft.com/office/drawing/2014/main" id="{9C983271-FBF0-41D2-918B-23AE18F7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69" name="Rectangle 169">
              <a:extLst>
                <a:ext uri="{FF2B5EF4-FFF2-40B4-BE49-F238E27FC236}">
                  <a16:creationId xmlns:a16="http://schemas.microsoft.com/office/drawing/2014/main" id="{3A8A06AE-A49F-48C9-BBFA-76681D52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0" name="Freeform 111">
              <a:extLst>
                <a:ext uri="{FF2B5EF4-FFF2-40B4-BE49-F238E27FC236}">
                  <a16:creationId xmlns:a16="http://schemas.microsoft.com/office/drawing/2014/main" id="{38E6317E-BAA2-4049-AAF5-EE28FEDC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1" name="Freeform 112">
              <a:extLst>
                <a:ext uri="{FF2B5EF4-FFF2-40B4-BE49-F238E27FC236}">
                  <a16:creationId xmlns:a16="http://schemas.microsoft.com/office/drawing/2014/main" id="{F1AEDDA9-F060-4188-AC39-31383081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2" name="Freeform 113">
              <a:extLst>
                <a:ext uri="{FF2B5EF4-FFF2-40B4-BE49-F238E27FC236}">
                  <a16:creationId xmlns:a16="http://schemas.microsoft.com/office/drawing/2014/main" id="{509CBF2B-6683-4E2C-91DB-450D04B14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3" name="Freeform 114">
              <a:extLst>
                <a:ext uri="{FF2B5EF4-FFF2-40B4-BE49-F238E27FC236}">
                  <a16:creationId xmlns:a16="http://schemas.microsoft.com/office/drawing/2014/main" id="{9445F6CD-A46F-406F-BB88-95AF2917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4" name="Freeform 115">
              <a:extLst>
                <a:ext uri="{FF2B5EF4-FFF2-40B4-BE49-F238E27FC236}">
                  <a16:creationId xmlns:a16="http://schemas.microsoft.com/office/drawing/2014/main" id="{7814D349-3F4F-4361-A2E7-7C57347D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5" name="Freeform 116">
              <a:extLst>
                <a:ext uri="{FF2B5EF4-FFF2-40B4-BE49-F238E27FC236}">
                  <a16:creationId xmlns:a16="http://schemas.microsoft.com/office/drawing/2014/main" id="{77BF7FC0-3955-42B4-9BF9-205B5E89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6" name="Freeform 117">
              <a:extLst>
                <a:ext uri="{FF2B5EF4-FFF2-40B4-BE49-F238E27FC236}">
                  <a16:creationId xmlns:a16="http://schemas.microsoft.com/office/drawing/2014/main" id="{BF1E80FA-34E4-44CB-8CF7-E26B3EE3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7" name="Freeform 118">
              <a:extLst>
                <a:ext uri="{FF2B5EF4-FFF2-40B4-BE49-F238E27FC236}">
                  <a16:creationId xmlns:a16="http://schemas.microsoft.com/office/drawing/2014/main" id="{EB6C11C0-54EA-4FB5-BF3D-DD9089251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8" name="Freeform 119">
              <a:extLst>
                <a:ext uri="{FF2B5EF4-FFF2-40B4-BE49-F238E27FC236}">
                  <a16:creationId xmlns:a16="http://schemas.microsoft.com/office/drawing/2014/main" id="{184360C9-D8E7-40A1-BB28-C873A9327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79" name="Freeform 120">
              <a:extLst>
                <a:ext uri="{FF2B5EF4-FFF2-40B4-BE49-F238E27FC236}">
                  <a16:creationId xmlns:a16="http://schemas.microsoft.com/office/drawing/2014/main" id="{77330DE3-18CF-4595-8A6C-74A35431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0" name="Freeform 121">
              <a:extLst>
                <a:ext uri="{FF2B5EF4-FFF2-40B4-BE49-F238E27FC236}">
                  <a16:creationId xmlns:a16="http://schemas.microsoft.com/office/drawing/2014/main" id="{41A6D740-F94D-440B-A69B-35AF8B65D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281" name="Group 181">
              <a:extLst>
                <a:ext uri="{FF2B5EF4-FFF2-40B4-BE49-F238E27FC236}">
                  <a16:creationId xmlns:a16="http://schemas.microsoft.com/office/drawing/2014/main" id="{9E86D823-015C-4049-9039-2C0D4F9B8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282" name="Group 182">
                <a:extLst>
                  <a:ext uri="{FF2B5EF4-FFF2-40B4-BE49-F238E27FC236}">
                    <a16:creationId xmlns:a16="http://schemas.microsoft.com/office/drawing/2014/main" id="{E9CC84E4-95DE-4B12-B1F4-EDCE9C577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287" name="Rectangle 187">
                  <a:extLst>
                    <a:ext uri="{FF2B5EF4-FFF2-40B4-BE49-F238E27FC236}">
                      <a16:creationId xmlns:a16="http://schemas.microsoft.com/office/drawing/2014/main" id="{1E8B5C44-0E58-42FA-8F94-A194CCDB7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288" name="Freeform 96">
                  <a:extLst>
                    <a:ext uri="{FF2B5EF4-FFF2-40B4-BE49-F238E27FC236}">
                      <a16:creationId xmlns:a16="http://schemas.microsoft.com/office/drawing/2014/main" id="{BC633094-CEC3-4BA4-9E4B-937E6A347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289" name="Freeform 97">
                  <a:extLst>
                    <a:ext uri="{FF2B5EF4-FFF2-40B4-BE49-F238E27FC236}">
                      <a16:creationId xmlns:a16="http://schemas.microsoft.com/office/drawing/2014/main" id="{56D63425-6D84-4A11-B345-19E69DCF8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283" name="Group 183">
                <a:extLst>
                  <a:ext uri="{FF2B5EF4-FFF2-40B4-BE49-F238E27FC236}">
                    <a16:creationId xmlns:a16="http://schemas.microsoft.com/office/drawing/2014/main" id="{740FBE77-E60D-4B13-A7F3-358FB0AC62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284" name="Rectangle 184">
                  <a:extLst>
                    <a:ext uri="{FF2B5EF4-FFF2-40B4-BE49-F238E27FC236}">
                      <a16:creationId xmlns:a16="http://schemas.microsoft.com/office/drawing/2014/main" id="{1072F5EF-D566-451C-A0C2-524063E53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285" name="Freeform 96">
                  <a:extLst>
                    <a:ext uri="{FF2B5EF4-FFF2-40B4-BE49-F238E27FC236}">
                      <a16:creationId xmlns:a16="http://schemas.microsoft.com/office/drawing/2014/main" id="{A475FD2B-5A5E-4488-AE65-3A618E9C6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286" name="Freeform 97">
                  <a:extLst>
                    <a:ext uri="{FF2B5EF4-FFF2-40B4-BE49-F238E27FC236}">
                      <a16:creationId xmlns:a16="http://schemas.microsoft.com/office/drawing/2014/main" id="{4B9595DD-E330-49B1-B31E-47802498D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sp>
        <p:nvSpPr>
          <p:cNvPr id="335" name="Oval 33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461DB85-A290-4E64-8CA2-461570BF8388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4" name="Graphic 154" descr="House">
            <a:hlinkClick r:id="rId17" action="ppaction://hlinksldjump"/>
            <a:extLst>
              <a:ext uri="{FF2B5EF4-FFF2-40B4-BE49-F238E27FC236}">
                <a16:creationId xmlns:a16="http://schemas.microsoft.com/office/drawing/2014/main" id="{9A28EE47-028D-412B-814A-B1C3F455A585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6">
            <a:extLst>
              <a:ext uri="{FF2B5EF4-FFF2-40B4-BE49-F238E27FC236}">
                <a16:creationId xmlns:a16="http://schemas.microsoft.com/office/drawing/2014/main" id="{90CA6BA6-089D-41B8-963B-BAB6D90083CD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1268" name="Freeform 17">
            <a:extLst>
              <a:ext uri="{FF2B5EF4-FFF2-40B4-BE49-F238E27FC236}">
                <a16:creationId xmlns:a16="http://schemas.microsoft.com/office/drawing/2014/main" id="{604F24EB-0559-4F5D-8064-4AD317BC5373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11278" name="Group 95">
            <a:extLst>
              <a:ext uri="{FF2B5EF4-FFF2-40B4-BE49-F238E27FC236}">
                <a16:creationId xmlns:a16="http://schemas.microsoft.com/office/drawing/2014/main" id="{4E187BE5-FEC5-4971-8928-02645EBD96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11342" name="Rectangle 96">
              <a:extLst>
                <a:ext uri="{FF2B5EF4-FFF2-40B4-BE49-F238E27FC236}">
                  <a16:creationId xmlns:a16="http://schemas.microsoft.com/office/drawing/2014/main" id="{DB2DD3FF-3803-4DE5-A425-2EA3EB162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3" name="Rectangle 97">
              <a:extLst>
                <a:ext uri="{FF2B5EF4-FFF2-40B4-BE49-F238E27FC236}">
                  <a16:creationId xmlns:a16="http://schemas.microsoft.com/office/drawing/2014/main" id="{CCE16B37-D9C7-4DCC-AF78-E7C15BB86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4" name="Rectangle 98">
              <a:extLst>
                <a:ext uri="{FF2B5EF4-FFF2-40B4-BE49-F238E27FC236}">
                  <a16:creationId xmlns:a16="http://schemas.microsoft.com/office/drawing/2014/main" id="{5BF10230-52ED-4650-864F-530DF461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5" name="Rectangle 99">
              <a:extLst>
                <a:ext uri="{FF2B5EF4-FFF2-40B4-BE49-F238E27FC236}">
                  <a16:creationId xmlns:a16="http://schemas.microsoft.com/office/drawing/2014/main" id="{A797B44C-7F92-49E4-B969-9C824528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6" name="Rectangle 100">
              <a:extLst>
                <a:ext uri="{FF2B5EF4-FFF2-40B4-BE49-F238E27FC236}">
                  <a16:creationId xmlns:a16="http://schemas.microsoft.com/office/drawing/2014/main" id="{65E6E526-C991-4E97-932D-C747DC8DA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7" name="Rectangle 101">
              <a:extLst>
                <a:ext uri="{FF2B5EF4-FFF2-40B4-BE49-F238E27FC236}">
                  <a16:creationId xmlns:a16="http://schemas.microsoft.com/office/drawing/2014/main" id="{0A54DEFF-D7B6-4A53-B929-EE10E25A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8" name="Rectangle 102">
              <a:extLst>
                <a:ext uri="{FF2B5EF4-FFF2-40B4-BE49-F238E27FC236}">
                  <a16:creationId xmlns:a16="http://schemas.microsoft.com/office/drawing/2014/main" id="{6CAFF155-C046-4004-880E-FA5399942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49" name="Rectangle 103">
              <a:extLst>
                <a:ext uri="{FF2B5EF4-FFF2-40B4-BE49-F238E27FC236}">
                  <a16:creationId xmlns:a16="http://schemas.microsoft.com/office/drawing/2014/main" id="{AC141DAE-2DD1-4E22-9CEC-8C1368BEB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0" name="Rectangle 104">
              <a:extLst>
                <a:ext uri="{FF2B5EF4-FFF2-40B4-BE49-F238E27FC236}">
                  <a16:creationId xmlns:a16="http://schemas.microsoft.com/office/drawing/2014/main" id="{AB933A79-35C3-4C53-8387-47BA0B7D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1" name="Rectangle 105">
              <a:extLst>
                <a:ext uri="{FF2B5EF4-FFF2-40B4-BE49-F238E27FC236}">
                  <a16:creationId xmlns:a16="http://schemas.microsoft.com/office/drawing/2014/main" id="{898344C2-A835-4601-8648-C7F04EEE9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2" name="Rectangle 106">
              <a:extLst>
                <a:ext uri="{FF2B5EF4-FFF2-40B4-BE49-F238E27FC236}">
                  <a16:creationId xmlns:a16="http://schemas.microsoft.com/office/drawing/2014/main" id="{9B875EA9-827F-4AB2-A4B6-C1AA7A1CB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3" name="Rectangle 107">
              <a:extLst>
                <a:ext uri="{FF2B5EF4-FFF2-40B4-BE49-F238E27FC236}">
                  <a16:creationId xmlns:a16="http://schemas.microsoft.com/office/drawing/2014/main" id="{23A85AF1-E70C-4F1B-881C-246069957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4" name="Rectangle 108">
              <a:extLst>
                <a:ext uri="{FF2B5EF4-FFF2-40B4-BE49-F238E27FC236}">
                  <a16:creationId xmlns:a16="http://schemas.microsoft.com/office/drawing/2014/main" id="{C17FA715-6084-4636-97F8-D59B10311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5" name="Rectangle 109">
              <a:extLst>
                <a:ext uri="{FF2B5EF4-FFF2-40B4-BE49-F238E27FC236}">
                  <a16:creationId xmlns:a16="http://schemas.microsoft.com/office/drawing/2014/main" id="{41ED6FF7-CAB4-45A0-B038-0BCD4FA1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56" name="Freeform 19">
              <a:extLst>
                <a:ext uri="{FF2B5EF4-FFF2-40B4-BE49-F238E27FC236}">
                  <a16:creationId xmlns:a16="http://schemas.microsoft.com/office/drawing/2014/main" id="{E1D05A8C-2011-427D-97B0-E230639D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57" name="Freeform 20">
              <a:extLst>
                <a:ext uri="{FF2B5EF4-FFF2-40B4-BE49-F238E27FC236}">
                  <a16:creationId xmlns:a16="http://schemas.microsoft.com/office/drawing/2014/main" id="{1D50A908-A7C0-4BE3-80AA-02746516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58" name="Freeform 21">
              <a:extLst>
                <a:ext uri="{FF2B5EF4-FFF2-40B4-BE49-F238E27FC236}">
                  <a16:creationId xmlns:a16="http://schemas.microsoft.com/office/drawing/2014/main" id="{AEBF1B4D-1EB7-442F-9F63-2D53DF87F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59" name="Freeform 22">
              <a:extLst>
                <a:ext uri="{FF2B5EF4-FFF2-40B4-BE49-F238E27FC236}">
                  <a16:creationId xmlns:a16="http://schemas.microsoft.com/office/drawing/2014/main" id="{1AC27448-BF07-4035-AF61-0692A7D99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0" name="Freeform 23">
              <a:extLst>
                <a:ext uri="{FF2B5EF4-FFF2-40B4-BE49-F238E27FC236}">
                  <a16:creationId xmlns:a16="http://schemas.microsoft.com/office/drawing/2014/main" id="{CD0755EA-E642-4D8F-986D-0CB0A35CF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1" name="Freeform 24">
              <a:extLst>
                <a:ext uri="{FF2B5EF4-FFF2-40B4-BE49-F238E27FC236}">
                  <a16:creationId xmlns:a16="http://schemas.microsoft.com/office/drawing/2014/main" id="{A693DDE5-074C-4CE7-A2B3-9A1E9FD7B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2" name="Freeform 25">
              <a:extLst>
                <a:ext uri="{FF2B5EF4-FFF2-40B4-BE49-F238E27FC236}">
                  <a16:creationId xmlns:a16="http://schemas.microsoft.com/office/drawing/2014/main" id="{B0E0417D-DCF9-4ADF-98E8-E582A1DBA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3" name="Freeform 26">
              <a:extLst>
                <a:ext uri="{FF2B5EF4-FFF2-40B4-BE49-F238E27FC236}">
                  <a16:creationId xmlns:a16="http://schemas.microsoft.com/office/drawing/2014/main" id="{DD219854-EDD0-4966-A655-10F99C39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4" name="Freeform 27">
              <a:extLst>
                <a:ext uri="{FF2B5EF4-FFF2-40B4-BE49-F238E27FC236}">
                  <a16:creationId xmlns:a16="http://schemas.microsoft.com/office/drawing/2014/main" id="{DB613AAC-1A43-43D0-860A-A3025E11F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5" name="Freeform 28">
              <a:extLst>
                <a:ext uri="{FF2B5EF4-FFF2-40B4-BE49-F238E27FC236}">
                  <a16:creationId xmlns:a16="http://schemas.microsoft.com/office/drawing/2014/main" id="{DC8A7DF0-F4C9-4EBD-AECA-E0D6800F4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6" name="Freeform 29">
              <a:extLst>
                <a:ext uri="{FF2B5EF4-FFF2-40B4-BE49-F238E27FC236}">
                  <a16:creationId xmlns:a16="http://schemas.microsoft.com/office/drawing/2014/main" id="{0208E084-0AF3-4F93-96AA-9FE8B054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7" name="Freeform 30">
              <a:extLst>
                <a:ext uri="{FF2B5EF4-FFF2-40B4-BE49-F238E27FC236}">
                  <a16:creationId xmlns:a16="http://schemas.microsoft.com/office/drawing/2014/main" id="{648C6C3C-0BBA-4139-B2BA-F28D37E81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8" name="Freeform 31">
              <a:extLst>
                <a:ext uri="{FF2B5EF4-FFF2-40B4-BE49-F238E27FC236}">
                  <a16:creationId xmlns:a16="http://schemas.microsoft.com/office/drawing/2014/main" id="{0E382DDF-5A8F-4CBC-88D7-91F9584A7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69" name="Freeform 32">
              <a:extLst>
                <a:ext uri="{FF2B5EF4-FFF2-40B4-BE49-F238E27FC236}">
                  <a16:creationId xmlns:a16="http://schemas.microsoft.com/office/drawing/2014/main" id="{A4BCADF8-C51D-40F8-BA0E-96042CCE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70" name="Freeform 33">
              <a:extLst>
                <a:ext uri="{FF2B5EF4-FFF2-40B4-BE49-F238E27FC236}">
                  <a16:creationId xmlns:a16="http://schemas.microsoft.com/office/drawing/2014/main" id="{66D2CDCB-A50D-4EA3-B56B-10B1F6DC7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11371" name="Group 125">
              <a:extLst>
                <a:ext uri="{FF2B5EF4-FFF2-40B4-BE49-F238E27FC236}">
                  <a16:creationId xmlns:a16="http://schemas.microsoft.com/office/drawing/2014/main" id="{CEE786FF-23BE-461A-879E-8121EDDE1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11469" name="Rectangle 223">
                <a:extLst>
                  <a:ext uri="{FF2B5EF4-FFF2-40B4-BE49-F238E27FC236}">
                    <a16:creationId xmlns:a16="http://schemas.microsoft.com/office/drawing/2014/main" id="{E2BA2278-702C-4A67-97B3-273BC47F7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70" name="Rectangle 224">
                <a:extLst>
                  <a:ext uri="{FF2B5EF4-FFF2-40B4-BE49-F238E27FC236}">
                    <a16:creationId xmlns:a16="http://schemas.microsoft.com/office/drawing/2014/main" id="{5E60656D-D238-4299-ABA5-CF9CF5E22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71" name="Rectangle 225">
                <a:extLst>
                  <a:ext uri="{FF2B5EF4-FFF2-40B4-BE49-F238E27FC236}">
                    <a16:creationId xmlns:a16="http://schemas.microsoft.com/office/drawing/2014/main" id="{1CA85853-2183-42A1-B035-E79A377B9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1372" name="Group 126">
              <a:extLst>
                <a:ext uri="{FF2B5EF4-FFF2-40B4-BE49-F238E27FC236}">
                  <a16:creationId xmlns:a16="http://schemas.microsoft.com/office/drawing/2014/main" id="{EFEC8A78-D4A2-4ABB-BA03-53DB31567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11454" name="Rectangle 208">
                <a:extLst>
                  <a:ext uri="{FF2B5EF4-FFF2-40B4-BE49-F238E27FC236}">
                    <a16:creationId xmlns:a16="http://schemas.microsoft.com/office/drawing/2014/main" id="{83799AE3-B5D2-4E89-976E-F47320F22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5" name="Rectangle 209">
                <a:extLst>
                  <a:ext uri="{FF2B5EF4-FFF2-40B4-BE49-F238E27FC236}">
                    <a16:creationId xmlns:a16="http://schemas.microsoft.com/office/drawing/2014/main" id="{1786E015-73EF-445A-AC5A-B236A1259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6" name="Rectangle 210">
                <a:extLst>
                  <a:ext uri="{FF2B5EF4-FFF2-40B4-BE49-F238E27FC236}">
                    <a16:creationId xmlns:a16="http://schemas.microsoft.com/office/drawing/2014/main" id="{1FC9CE28-7436-4F67-A544-7EAFFA5BB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7" name="Rectangle 211">
                <a:extLst>
                  <a:ext uri="{FF2B5EF4-FFF2-40B4-BE49-F238E27FC236}">
                    <a16:creationId xmlns:a16="http://schemas.microsoft.com/office/drawing/2014/main" id="{C470E463-CCB9-4C33-92ED-2EB38FCDE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8" name="Rectangle 212">
                <a:extLst>
                  <a:ext uri="{FF2B5EF4-FFF2-40B4-BE49-F238E27FC236}">
                    <a16:creationId xmlns:a16="http://schemas.microsoft.com/office/drawing/2014/main" id="{2A1127B0-5EDC-4497-B24C-093EE9464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9" name="Rectangle 213">
                <a:extLst>
                  <a:ext uri="{FF2B5EF4-FFF2-40B4-BE49-F238E27FC236}">
                    <a16:creationId xmlns:a16="http://schemas.microsoft.com/office/drawing/2014/main" id="{A1B27123-5527-4D08-BD2C-F729FA9B9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0" name="Rectangle 214">
                <a:extLst>
                  <a:ext uri="{FF2B5EF4-FFF2-40B4-BE49-F238E27FC236}">
                    <a16:creationId xmlns:a16="http://schemas.microsoft.com/office/drawing/2014/main" id="{B8A8943E-2E3A-4971-A27D-71D3B91ED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1" name="Rectangle 215">
                <a:extLst>
                  <a:ext uri="{FF2B5EF4-FFF2-40B4-BE49-F238E27FC236}">
                    <a16:creationId xmlns:a16="http://schemas.microsoft.com/office/drawing/2014/main" id="{EF3AD61B-B843-495B-9D46-668D4E6DA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2" name="Rectangle 216">
                <a:extLst>
                  <a:ext uri="{FF2B5EF4-FFF2-40B4-BE49-F238E27FC236}">
                    <a16:creationId xmlns:a16="http://schemas.microsoft.com/office/drawing/2014/main" id="{AD55D882-4DEC-471D-BB44-1DE5AF4E6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3" name="Rectangle 217">
                <a:extLst>
                  <a:ext uri="{FF2B5EF4-FFF2-40B4-BE49-F238E27FC236}">
                    <a16:creationId xmlns:a16="http://schemas.microsoft.com/office/drawing/2014/main" id="{1C6CB432-BA86-475F-AB12-7930DB049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4" name="Rectangle 218">
                <a:extLst>
                  <a:ext uri="{FF2B5EF4-FFF2-40B4-BE49-F238E27FC236}">
                    <a16:creationId xmlns:a16="http://schemas.microsoft.com/office/drawing/2014/main" id="{C1EDDA37-D4E2-4DB3-9617-B3E6FE681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5" name="Rectangle 219">
                <a:extLst>
                  <a:ext uri="{FF2B5EF4-FFF2-40B4-BE49-F238E27FC236}">
                    <a16:creationId xmlns:a16="http://schemas.microsoft.com/office/drawing/2014/main" id="{899B2311-548A-4429-989E-8B392317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6" name="Rectangle 220">
                <a:extLst>
                  <a:ext uri="{FF2B5EF4-FFF2-40B4-BE49-F238E27FC236}">
                    <a16:creationId xmlns:a16="http://schemas.microsoft.com/office/drawing/2014/main" id="{E8F27F44-6A4F-42D2-9E68-183F4C3A8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7" name="Rectangle 221">
                <a:extLst>
                  <a:ext uri="{FF2B5EF4-FFF2-40B4-BE49-F238E27FC236}">
                    <a16:creationId xmlns:a16="http://schemas.microsoft.com/office/drawing/2014/main" id="{FE982D5C-3488-491F-B84F-64A837F4F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68" name="Rectangle 222">
                <a:extLst>
                  <a:ext uri="{FF2B5EF4-FFF2-40B4-BE49-F238E27FC236}">
                    <a16:creationId xmlns:a16="http://schemas.microsoft.com/office/drawing/2014/main" id="{DE5E275E-1C97-4C39-9A81-3D9E9BBF3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11373" name="Rectangle 127">
              <a:extLst>
                <a:ext uri="{FF2B5EF4-FFF2-40B4-BE49-F238E27FC236}">
                  <a16:creationId xmlns:a16="http://schemas.microsoft.com/office/drawing/2014/main" id="{827B20C7-91A3-4321-B00A-E18BBB84E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74" name="Rectangle 128">
              <a:extLst>
                <a:ext uri="{FF2B5EF4-FFF2-40B4-BE49-F238E27FC236}">
                  <a16:creationId xmlns:a16="http://schemas.microsoft.com/office/drawing/2014/main" id="{72DE61AB-0859-44FD-89D8-7338FEE42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75" name="Rectangle 129">
              <a:extLst>
                <a:ext uri="{FF2B5EF4-FFF2-40B4-BE49-F238E27FC236}">
                  <a16:creationId xmlns:a16="http://schemas.microsoft.com/office/drawing/2014/main" id="{667A0482-E114-48FA-9268-100F0FB25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76" name="Rectangle 130">
              <a:extLst>
                <a:ext uri="{FF2B5EF4-FFF2-40B4-BE49-F238E27FC236}">
                  <a16:creationId xmlns:a16="http://schemas.microsoft.com/office/drawing/2014/main" id="{9FB15E95-EB38-46F4-A80C-54E61EC08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77" name="Rectangle 131">
              <a:extLst>
                <a:ext uri="{FF2B5EF4-FFF2-40B4-BE49-F238E27FC236}">
                  <a16:creationId xmlns:a16="http://schemas.microsoft.com/office/drawing/2014/main" id="{D716AC3E-3C13-450E-B730-AFDEBFD5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78" name="Rectangle 132">
              <a:extLst>
                <a:ext uri="{FF2B5EF4-FFF2-40B4-BE49-F238E27FC236}">
                  <a16:creationId xmlns:a16="http://schemas.microsoft.com/office/drawing/2014/main" id="{3EEA889E-45A6-41AA-807E-6C3C1452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79" name="Rectangle 133">
              <a:extLst>
                <a:ext uri="{FF2B5EF4-FFF2-40B4-BE49-F238E27FC236}">
                  <a16:creationId xmlns:a16="http://schemas.microsoft.com/office/drawing/2014/main" id="{08450703-3126-4CD2-BB5C-F3E757173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0" name="Rectangle 134">
              <a:extLst>
                <a:ext uri="{FF2B5EF4-FFF2-40B4-BE49-F238E27FC236}">
                  <a16:creationId xmlns:a16="http://schemas.microsoft.com/office/drawing/2014/main" id="{5E3A1EB2-0AB7-4973-A1DE-43264926C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1" name="Rectangle 135">
              <a:extLst>
                <a:ext uri="{FF2B5EF4-FFF2-40B4-BE49-F238E27FC236}">
                  <a16:creationId xmlns:a16="http://schemas.microsoft.com/office/drawing/2014/main" id="{C6C993C6-AA74-41A0-A4BD-19CC61A68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2" name="Rectangle 136">
              <a:extLst>
                <a:ext uri="{FF2B5EF4-FFF2-40B4-BE49-F238E27FC236}">
                  <a16:creationId xmlns:a16="http://schemas.microsoft.com/office/drawing/2014/main" id="{67CB9B6E-E999-4460-802C-21DA8D66E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3" name="Rectangle 137">
              <a:extLst>
                <a:ext uri="{FF2B5EF4-FFF2-40B4-BE49-F238E27FC236}">
                  <a16:creationId xmlns:a16="http://schemas.microsoft.com/office/drawing/2014/main" id="{9AAD50C5-9467-45CC-A25F-C5BC25513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4" name="Rectangle 138">
              <a:extLst>
                <a:ext uri="{FF2B5EF4-FFF2-40B4-BE49-F238E27FC236}">
                  <a16:creationId xmlns:a16="http://schemas.microsoft.com/office/drawing/2014/main" id="{A61807EE-3233-436E-9BC2-66A237C7A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5" name="Rectangle 139">
              <a:extLst>
                <a:ext uri="{FF2B5EF4-FFF2-40B4-BE49-F238E27FC236}">
                  <a16:creationId xmlns:a16="http://schemas.microsoft.com/office/drawing/2014/main" id="{5EE7EB7D-EEAE-4986-914E-958F33D36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6" name="Rectangle 140">
              <a:extLst>
                <a:ext uri="{FF2B5EF4-FFF2-40B4-BE49-F238E27FC236}">
                  <a16:creationId xmlns:a16="http://schemas.microsoft.com/office/drawing/2014/main" id="{14CDC0B8-F6CC-4095-9734-F86948AA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7" name="Rectangle 141">
              <a:extLst>
                <a:ext uri="{FF2B5EF4-FFF2-40B4-BE49-F238E27FC236}">
                  <a16:creationId xmlns:a16="http://schemas.microsoft.com/office/drawing/2014/main" id="{0398E70D-A8E6-42F2-AF08-7CB7CC9EE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8" name="Rectangle 142">
              <a:extLst>
                <a:ext uri="{FF2B5EF4-FFF2-40B4-BE49-F238E27FC236}">
                  <a16:creationId xmlns:a16="http://schemas.microsoft.com/office/drawing/2014/main" id="{6E7D1167-0C63-44B2-8D48-58BECA90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89" name="Rectangle 143">
              <a:extLst>
                <a:ext uri="{FF2B5EF4-FFF2-40B4-BE49-F238E27FC236}">
                  <a16:creationId xmlns:a16="http://schemas.microsoft.com/office/drawing/2014/main" id="{BCB61F9C-2C4C-4A76-914B-81D65473E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90" name="Rectangle 144">
              <a:extLst>
                <a:ext uri="{FF2B5EF4-FFF2-40B4-BE49-F238E27FC236}">
                  <a16:creationId xmlns:a16="http://schemas.microsoft.com/office/drawing/2014/main" id="{C7179EBF-BE93-4031-AA10-BBBB8271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91" name="Rectangle 145">
              <a:extLst>
                <a:ext uri="{FF2B5EF4-FFF2-40B4-BE49-F238E27FC236}">
                  <a16:creationId xmlns:a16="http://schemas.microsoft.com/office/drawing/2014/main" id="{1A06C412-6AEB-4A2B-9590-81C15A6F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92" name="Freeform 72">
              <a:extLst>
                <a:ext uri="{FF2B5EF4-FFF2-40B4-BE49-F238E27FC236}">
                  <a16:creationId xmlns:a16="http://schemas.microsoft.com/office/drawing/2014/main" id="{F228AD30-BEAC-42EE-89C5-B89EFCDC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3" name="Freeform 73">
              <a:extLst>
                <a:ext uri="{FF2B5EF4-FFF2-40B4-BE49-F238E27FC236}">
                  <a16:creationId xmlns:a16="http://schemas.microsoft.com/office/drawing/2014/main" id="{4EE88495-A87C-4A0E-B7C9-9A357471F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4" name="Freeform 74">
              <a:extLst>
                <a:ext uri="{FF2B5EF4-FFF2-40B4-BE49-F238E27FC236}">
                  <a16:creationId xmlns:a16="http://schemas.microsoft.com/office/drawing/2014/main" id="{F2FA9687-BCB9-4F6B-B73F-66D316F0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5" name="Freeform 75">
              <a:extLst>
                <a:ext uri="{FF2B5EF4-FFF2-40B4-BE49-F238E27FC236}">
                  <a16:creationId xmlns:a16="http://schemas.microsoft.com/office/drawing/2014/main" id="{4F16F53D-CE54-4E85-AC15-E0B378E5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6" name="Freeform 76">
              <a:extLst>
                <a:ext uri="{FF2B5EF4-FFF2-40B4-BE49-F238E27FC236}">
                  <a16:creationId xmlns:a16="http://schemas.microsoft.com/office/drawing/2014/main" id="{2FF26E35-7DA2-4715-B5EA-11323773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7" name="Freeform 77">
              <a:extLst>
                <a:ext uri="{FF2B5EF4-FFF2-40B4-BE49-F238E27FC236}">
                  <a16:creationId xmlns:a16="http://schemas.microsoft.com/office/drawing/2014/main" id="{C8ECCAE8-79A5-412B-B396-713013FA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8" name="Freeform 78">
              <a:extLst>
                <a:ext uri="{FF2B5EF4-FFF2-40B4-BE49-F238E27FC236}">
                  <a16:creationId xmlns:a16="http://schemas.microsoft.com/office/drawing/2014/main" id="{12D3B7CE-84C9-4F84-B536-1982E9C2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99" name="Freeform 79">
              <a:extLst>
                <a:ext uri="{FF2B5EF4-FFF2-40B4-BE49-F238E27FC236}">
                  <a16:creationId xmlns:a16="http://schemas.microsoft.com/office/drawing/2014/main" id="{12CF3E0F-1700-478D-AC1D-D00A2CA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00" name="Rectangle 154">
              <a:extLst>
                <a:ext uri="{FF2B5EF4-FFF2-40B4-BE49-F238E27FC236}">
                  <a16:creationId xmlns:a16="http://schemas.microsoft.com/office/drawing/2014/main" id="{6A4ABB81-FA51-4EAE-B4B2-E1770D43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01" name="Rectangle 155">
              <a:extLst>
                <a:ext uri="{FF2B5EF4-FFF2-40B4-BE49-F238E27FC236}">
                  <a16:creationId xmlns:a16="http://schemas.microsoft.com/office/drawing/2014/main" id="{C7702E79-2C99-48AB-80B7-1C71CF82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02" name="Rectangle 156">
              <a:extLst>
                <a:ext uri="{FF2B5EF4-FFF2-40B4-BE49-F238E27FC236}">
                  <a16:creationId xmlns:a16="http://schemas.microsoft.com/office/drawing/2014/main" id="{A76BEC19-748D-444A-9E0E-5C7448B49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11403" name="Group 157">
              <a:extLst>
                <a:ext uri="{FF2B5EF4-FFF2-40B4-BE49-F238E27FC236}">
                  <a16:creationId xmlns:a16="http://schemas.microsoft.com/office/drawing/2014/main" id="{F3D0CBDF-CD0A-4B59-B373-722AEEDEA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11442" name="Rectangle 196">
                <a:extLst>
                  <a:ext uri="{FF2B5EF4-FFF2-40B4-BE49-F238E27FC236}">
                    <a16:creationId xmlns:a16="http://schemas.microsoft.com/office/drawing/2014/main" id="{F8ADDC18-8895-4DDC-B4B2-024B4C158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3" name="Rectangle 197">
                <a:extLst>
                  <a:ext uri="{FF2B5EF4-FFF2-40B4-BE49-F238E27FC236}">
                    <a16:creationId xmlns:a16="http://schemas.microsoft.com/office/drawing/2014/main" id="{1A168B25-80DE-4CE2-8907-970B058B6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4" name="Rectangle 198">
                <a:extLst>
                  <a:ext uri="{FF2B5EF4-FFF2-40B4-BE49-F238E27FC236}">
                    <a16:creationId xmlns:a16="http://schemas.microsoft.com/office/drawing/2014/main" id="{60DCA0C4-D2CB-41C1-B1A6-7BBBE8FFD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5" name="Rectangle 199">
                <a:extLst>
                  <a:ext uri="{FF2B5EF4-FFF2-40B4-BE49-F238E27FC236}">
                    <a16:creationId xmlns:a16="http://schemas.microsoft.com/office/drawing/2014/main" id="{1A213709-39C3-4095-8CEE-10D55067F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6" name="Rectangle 200">
                <a:extLst>
                  <a:ext uri="{FF2B5EF4-FFF2-40B4-BE49-F238E27FC236}">
                    <a16:creationId xmlns:a16="http://schemas.microsoft.com/office/drawing/2014/main" id="{8D74686A-C05C-4ACC-A789-1D9347BD8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7" name="Rectangle 201">
                <a:extLst>
                  <a:ext uri="{FF2B5EF4-FFF2-40B4-BE49-F238E27FC236}">
                    <a16:creationId xmlns:a16="http://schemas.microsoft.com/office/drawing/2014/main" id="{94D4B67E-15FE-4144-B17F-50E162A38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8" name="Rectangle 202">
                <a:extLst>
                  <a:ext uri="{FF2B5EF4-FFF2-40B4-BE49-F238E27FC236}">
                    <a16:creationId xmlns:a16="http://schemas.microsoft.com/office/drawing/2014/main" id="{AD09B2EE-44E9-41C9-800A-6D3CB19B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9" name="Rectangle 203">
                <a:extLst>
                  <a:ext uri="{FF2B5EF4-FFF2-40B4-BE49-F238E27FC236}">
                    <a16:creationId xmlns:a16="http://schemas.microsoft.com/office/drawing/2014/main" id="{FB1CF099-E83E-4E05-A9BF-02BF42954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0" name="Rectangle 204">
                <a:extLst>
                  <a:ext uri="{FF2B5EF4-FFF2-40B4-BE49-F238E27FC236}">
                    <a16:creationId xmlns:a16="http://schemas.microsoft.com/office/drawing/2014/main" id="{A025E779-467F-44DF-82FD-31B4A1D50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1" name="Rectangle 205">
                <a:extLst>
                  <a:ext uri="{FF2B5EF4-FFF2-40B4-BE49-F238E27FC236}">
                    <a16:creationId xmlns:a16="http://schemas.microsoft.com/office/drawing/2014/main" id="{A4896F5D-A967-4F70-9D53-F8B8A697D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2" name="Rectangle 206">
                <a:extLst>
                  <a:ext uri="{FF2B5EF4-FFF2-40B4-BE49-F238E27FC236}">
                    <a16:creationId xmlns:a16="http://schemas.microsoft.com/office/drawing/2014/main" id="{0F796D8A-EC18-48E0-BAD4-847364F6C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53" name="Rectangle 207">
                <a:extLst>
                  <a:ext uri="{FF2B5EF4-FFF2-40B4-BE49-F238E27FC236}">
                    <a16:creationId xmlns:a16="http://schemas.microsoft.com/office/drawing/2014/main" id="{76710C8D-B298-4472-A21F-39EA6D68B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1404" name="Group 158">
              <a:extLst>
                <a:ext uri="{FF2B5EF4-FFF2-40B4-BE49-F238E27FC236}">
                  <a16:creationId xmlns:a16="http://schemas.microsoft.com/office/drawing/2014/main" id="{B5823F33-46E9-4D24-BF0F-A6F74826A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11439" name="Rectangle 193">
                <a:extLst>
                  <a:ext uri="{FF2B5EF4-FFF2-40B4-BE49-F238E27FC236}">
                    <a16:creationId xmlns:a16="http://schemas.microsoft.com/office/drawing/2014/main" id="{370A24ED-B82F-4EBF-98DA-9DB88606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40" name="Freeform 96">
                <a:extLst>
                  <a:ext uri="{FF2B5EF4-FFF2-40B4-BE49-F238E27FC236}">
                    <a16:creationId xmlns:a16="http://schemas.microsoft.com/office/drawing/2014/main" id="{1805CF5D-29A6-4792-93C4-B7520BF24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1441" name="Freeform 97">
                <a:extLst>
                  <a:ext uri="{FF2B5EF4-FFF2-40B4-BE49-F238E27FC236}">
                    <a16:creationId xmlns:a16="http://schemas.microsoft.com/office/drawing/2014/main" id="{1FAF3C92-BCAF-4328-BED1-F2EA31465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11405" name="Group 159">
              <a:extLst>
                <a:ext uri="{FF2B5EF4-FFF2-40B4-BE49-F238E27FC236}">
                  <a16:creationId xmlns:a16="http://schemas.microsoft.com/office/drawing/2014/main" id="{C8FB4052-A8DE-4E71-82EC-214CA587A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11436" name="Rectangle 190">
                <a:extLst>
                  <a:ext uri="{FF2B5EF4-FFF2-40B4-BE49-F238E27FC236}">
                    <a16:creationId xmlns:a16="http://schemas.microsoft.com/office/drawing/2014/main" id="{F0F15E7A-B3D0-4669-B0C2-2457F8E86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1437" name="Freeform 99">
                <a:extLst>
                  <a:ext uri="{FF2B5EF4-FFF2-40B4-BE49-F238E27FC236}">
                    <a16:creationId xmlns:a16="http://schemas.microsoft.com/office/drawing/2014/main" id="{8B732F70-6A3A-41F2-97B7-6260BA607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1438" name="Freeform 100">
                <a:extLst>
                  <a:ext uri="{FF2B5EF4-FFF2-40B4-BE49-F238E27FC236}">
                    <a16:creationId xmlns:a16="http://schemas.microsoft.com/office/drawing/2014/main" id="{1D38A580-2F4B-4D59-A067-2BEEC63BB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11406" name="Rectangle 160">
              <a:extLst>
                <a:ext uri="{FF2B5EF4-FFF2-40B4-BE49-F238E27FC236}">
                  <a16:creationId xmlns:a16="http://schemas.microsoft.com/office/drawing/2014/main" id="{E1BEFE71-55C2-4741-B95A-8F4AA4B35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07" name="Freeform 102">
              <a:extLst>
                <a:ext uri="{FF2B5EF4-FFF2-40B4-BE49-F238E27FC236}">
                  <a16:creationId xmlns:a16="http://schemas.microsoft.com/office/drawing/2014/main" id="{16E8F7A5-FCCF-46AC-9447-F40008194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08" name="Freeform 103">
              <a:extLst>
                <a:ext uri="{FF2B5EF4-FFF2-40B4-BE49-F238E27FC236}">
                  <a16:creationId xmlns:a16="http://schemas.microsoft.com/office/drawing/2014/main" id="{1C685C80-2BBD-412F-B9F9-79045407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09" name="Rectangle 163">
              <a:extLst>
                <a:ext uri="{FF2B5EF4-FFF2-40B4-BE49-F238E27FC236}">
                  <a16:creationId xmlns:a16="http://schemas.microsoft.com/office/drawing/2014/main" id="{6A9FF21B-54C6-47AF-9944-26A3FD65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10" name="Freeform 105">
              <a:extLst>
                <a:ext uri="{FF2B5EF4-FFF2-40B4-BE49-F238E27FC236}">
                  <a16:creationId xmlns:a16="http://schemas.microsoft.com/office/drawing/2014/main" id="{0AF974D4-A3DC-41DB-BEE3-EBF42C74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1" name="Freeform 106">
              <a:extLst>
                <a:ext uri="{FF2B5EF4-FFF2-40B4-BE49-F238E27FC236}">
                  <a16:creationId xmlns:a16="http://schemas.microsoft.com/office/drawing/2014/main" id="{4AA9530E-2021-4C12-ABE1-805617E0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2" name="Rectangle 166">
              <a:extLst>
                <a:ext uri="{FF2B5EF4-FFF2-40B4-BE49-F238E27FC236}">
                  <a16:creationId xmlns:a16="http://schemas.microsoft.com/office/drawing/2014/main" id="{3B7321FC-3525-4486-A8F9-EF2A9A165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13" name="Freeform 108">
              <a:extLst>
                <a:ext uri="{FF2B5EF4-FFF2-40B4-BE49-F238E27FC236}">
                  <a16:creationId xmlns:a16="http://schemas.microsoft.com/office/drawing/2014/main" id="{BC04BDCD-F8B3-460C-A8DD-04260EB0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4" name="Freeform 109">
              <a:extLst>
                <a:ext uri="{FF2B5EF4-FFF2-40B4-BE49-F238E27FC236}">
                  <a16:creationId xmlns:a16="http://schemas.microsoft.com/office/drawing/2014/main" id="{DA012141-2D4E-47EC-BEC6-10B04B96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5" name="Rectangle 169">
              <a:extLst>
                <a:ext uri="{FF2B5EF4-FFF2-40B4-BE49-F238E27FC236}">
                  <a16:creationId xmlns:a16="http://schemas.microsoft.com/office/drawing/2014/main" id="{A0CCD4BD-AE62-4439-A04A-0B8105D51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16" name="Freeform 111">
              <a:extLst>
                <a:ext uri="{FF2B5EF4-FFF2-40B4-BE49-F238E27FC236}">
                  <a16:creationId xmlns:a16="http://schemas.microsoft.com/office/drawing/2014/main" id="{75A008D0-0831-429A-A9B0-3F3C9BBD9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7" name="Freeform 112">
              <a:extLst>
                <a:ext uri="{FF2B5EF4-FFF2-40B4-BE49-F238E27FC236}">
                  <a16:creationId xmlns:a16="http://schemas.microsoft.com/office/drawing/2014/main" id="{2C988B75-1938-416A-97FD-F8A7F792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8" name="Freeform 113">
              <a:extLst>
                <a:ext uri="{FF2B5EF4-FFF2-40B4-BE49-F238E27FC236}">
                  <a16:creationId xmlns:a16="http://schemas.microsoft.com/office/drawing/2014/main" id="{9A419164-68B2-4D44-B33D-FBF1D91A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19" name="Freeform 114">
              <a:extLst>
                <a:ext uri="{FF2B5EF4-FFF2-40B4-BE49-F238E27FC236}">
                  <a16:creationId xmlns:a16="http://schemas.microsoft.com/office/drawing/2014/main" id="{CC7A49EB-0EB7-4038-8A72-D9B8DAB57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0" name="Freeform 115">
              <a:extLst>
                <a:ext uri="{FF2B5EF4-FFF2-40B4-BE49-F238E27FC236}">
                  <a16:creationId xmlns:a16="http://schemas.microsoft.com/office/drawing/2014/main" id="{B279F7A9-AAD0-4EFC-A26D-CAACB39B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1" name="Freeform 116">
              <a:extLst>
                <a:ext uri="{FF2B5EF4-FFF2-40B4-BE49-F238E27FC236}">
                  <a16:creationId xmlns:a16="http://schemas.microsoft.com/office/drawing/2014/main" id="{944A2F4A-CCE9-4D13-AC10-8A1BC4881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2" name="Freeform 117">
              <a:extLst>
                <a:ext uri="{FF2B5EF4-FFF2-40B4-BE49-F238E27FC236}">
                  <a16:creationId xmlns:a16="http://schemas.microsoft.com/office/drawing/2014/main" id="{AAE7A80F-5150-4D14-B976-B0AFC3B3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3" name="Freeform 118">
              <a:extLst>
                <a:ext uri="{FF2B5EF4-FFF2-40B4-BE49-F238E27FC236}">
                  <a16:creationId xmlns:a16="http://schemas.microsoft.com/office/drawing/2014/main" id="{3533C046-3E65-494A-B74B-43EE6EDA7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4" name="Freeform 119">
              <a:extLst>
                <a:ext uri="{FF2B5EF4-FFF2-40B4-BE49-F238E27FC236}">
                  <a16:creationId xmlns:a16="http://schemas.microsoft.com/office/drawing/2014/main" id="{D50CE83F-5C16-49BE-A596-6AE8F41B0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5" name="Freeform 120">
              <a:extLst>
                <a:ext uri="{FF2B5EF4-FFF2-40B4-BE49-F238E27FC236}">
                  <a16:creationId xmlns:a16="http://schemas.microsoft.com/office/drawing/2014/main" id="{40BD272C-C8D7-435B-8173-56AE8AEC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26" name="Freeform 121">
              <a:extLst>
                <a:ext uri="{FF2B5EF4-FFF2-40B4-BE49-F238E27FC236}">
                  <a16:creationId xmlns:a16="http://schemas.microsoft.com/office/drawing/2014/main" id="{0B606A03-2627-4CA6-B132-2A53C190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11427" name="Group 181">
              <a:extLst>
                <a:ext uri="{FF2B5EF4-FFF2-40B4-BE49-F238E27FC236}">
                  <a16:creationId xmlns:a16="http://schemas.microsoft.com/office/drawing/2014/main" id="{8C7BD5AF-D3F1-447C-AFF1-4E4C47ADC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11428" name="Group 182">
                <a:extLst>
                  <a:ext uri="{FF2B5EF4-FFF2-40B4-BE49-F238E27FC236}">
                    <a16:creationId xmlns:a16="http://schemas.microsoft.com/office/drawing/2014/main" id="{E9D63492-4E1D-46DB-B04B-57579275B7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11433" name="Rectangle 187">
                  <a:extLst>
                    <a:ext uri="{FF2B5EF4-FFF2-40B4-BE49-F238E27FC236}">
                      <a16:creationId xmlns:a16="http://schemas.microsoft.com/office/drawing/2014/main" id="{C4A21B34-163E-41A3-8350-827C93448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1434" name="Freeform 96">
                  <a:extLst>
                    <a:ext uri="{FF2B5EF4-FFF2-40B4-BE49-F238E27FC236}">
                      <a16:creationId xmlns:a16="http://schemas.microsoft.com/office/drawing/2014/main" id="{2E64BAF5-78A8-48AE-9FF2-90388E20F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1435" name="Freeform 97">
                  <a:extLst>
                    <a:ext uri="{FF2B5EF4-FFF2-40B4-BE49-F238E27FC236}">
                      <a16:creationId xmlns:a16="http://schemas.microsoft.com/office/drawing/2014/main" id="{81E6AF41-01D6-4079-87B7-07FC18FF8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11429" name="Group 183">
                <a:extLst>
                  <a:ext uri="{FF2B5EF4-FFF2-40B4-BE49-F238E27FC236}">
                    <a16:creationId xmlns:a16="http://schemas.microsoft.com/office/drawing/2014/main" id="{0A38BD85-30F5-44B9-BAF8-89C9A8E8CA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11430" name="Rectangle 184">
                  <a:extLst>
                    <a:ext uri="{FF2B5EF4-FFF2-40B4-BE49-F238E27FC236}">
                      <a16:creationId xmlns:a16="http://schemas.microsoft.com/office/drawing/2014/main" id="{0C7C545D-1FB1-4A70-9958-7E80440D2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1431" name="Freeform 96">
                  <a:extLst>
                    <a:ext uri="{FF2B5EF4-FFF2-40B4-BE49-F238E27FC236}">
                      <a16:creationId xmlns:a16="http://schemas.microsoft.com/office/drawing/2014/main" id="{E5626216-99F5-457A-AEF7-362AE6718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1432" name="Freeform 97">
                  <a:extLst>
                    <a:ext uri="{FF2B5EF4-FFF2-40B4-BE49-F238E27FC236}">
                      <a16:creationId xmlns:a16="http://schemas.microsoft.com/office/drawing/2014/main" id="{7393E287-4502-4C47-B37F-A99AA0001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sp>
        <p:nvSpPr>
          <p:cNvPr id="266" name="Oval 265">
            <a:extLst>
              <a:ext uri="{FF2B5EF4-FFF2-40B4-BE49-F238E27FC236}">
                <a16:creationId xmlns:a16="http://schemas.microsoft.com/office/drawing/2014/main" id="{B5FB96C8-EBBA-4298-A9C7-02F50A2FE7DF}"/>
              </a:ext>
            </a:extLst>
          </p:cNvPr>
          <p:cNvSpPr/>
          <p:nvPr/>
        </p:nvSpPr>
        <p:spPr>
          <a:xfrm>
            <a:off x="252306" y="751888"/>
            <a:ext cx="328844" cy="369333"/>
          </a:xfrm>
          <a:prstGeom prst="ellipse">
            <a:avLst/>
          </a:prstGeom>
          <a:solidFill>
            <a:srgbClr val="4472C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91" name="Slide Number Placeholder 15">
            <a:extLst>
              <a:ext uri="{FF2B5EF4-FFF2-40B4-BE49-F238E27FC236}">
                <a16:creationId xmlns:a16="http://schemas.microsoft.com/office/drawing/2014/main" id="{A3707476-BCE6-4201-A875-7A85FE5677A1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3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028EFD-F3A0-42A1-9252-ED0D73F9A854}"/>
              </a:ext>
            </a:extLst>
          </p:cNvPr>
          <p:cNvGrpSpPr/>
          <p:nvPr/>
        </p:nvGrpSpPr>
        <p:grpSpPr>
          <a:xfrm>
            <a:off x="163269" y="610835"/>
            <a:ext cx="2415070" cy="653142"/>
            <a:chOff x="163269" y="610835"/>
            <a:chExt cx="2415070" cy="653142"/>
          </a:xfrm>
        </p:grpSpPr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2DECC707-0D62-47B8-861E-5D8EDDB219B2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A35A74-0E08-41C0-BA66-90EABC93FD1A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0807B62F-407D-4D2A-92FC-6C4169653A39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4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11280" name="Group 229">
                <a:extLst>
                  <a:ext uri="{FF2B5EF4-FFF2-40B4-BE49-F238E27FC236}">
                    <a16:creationId xmlns:a16="http://schemas.microsoft.com/office/drawing/2014/main" id="{EBB40629-6320-4112-A4B1-B5893B394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708B0699-BCD5-4456-86F0-3EA48381C14D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8A73D792-CD40-4CA4-9B23-DA8138F94977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11341" name="Picture 232">
                  <a:extLst>
                    <a:ext uri="{FF2B5EF4-FFF2-40B4-BE49-F238E27FC236}">
                      <a16:creationId xmlns:a16="http://schemas.microsoft.com/office/drawing/2014/main" id="{322D47EC-1BC7-4F13-93BF-C9387A54EC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A3E6CA-B4AB-4871-AC3F-6FC554FDE3DB}"/>
              </a:ext>
            </a:extLst>
          </p:cNvPr>
          <p:cNvGrpSpPr/>
          <p:nvPr/>
        </p:nvGrpSpPr>
        <p:grpSpPr>
          <a:xfrm>
            <a:off x="155769" y="2149351"/>
            <a:ext cx="2415070" cy="653142"/>
            <a:chOff x="155769" y="2149351"/>
            <a:chExt cx="2415070" cy="65314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5E9643AD-74F6-4E7C-BE44-3975916F1CDF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83BEE8EF-CBEB-402A-8170-BD0EE23A2748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6056FDB-F712-474F-8B01-331F19C39747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69CC0881-82B9-46FE-8E03-C8962E1B2092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11281" name="Group 238">
              <a:extLst>
                <a:ext uri="{FF2B5EF4-FFF2-40B4-BE49-F238E27FC236}">
                  <a16:creationId xmlns:a16="http://schemas.microsoft.com/office/drawing/2014/main" id="{588A81A9-2C40-406D-BBEE-3C3274BE7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BD86B77D-F7F2-4419-99C2-DFADB71A247F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F6875767-7272-4650-804D-D60C687AFEAB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11338" name="Picture 241">
                <a:extLst>
                  <a:ext uri="{FF2B5EF4-FFF2-40B4-BE49-F238E27FC236}">
                    <a16:creationId xmlns:a16="http://schemas.microsoft.com/office/drawing/2014/main" id="{A8A229E6-5932-451A-8292-63237166C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11FEA0-004A-42A5-BEAC-8749E1F7AC97}"/>
              </a:ext>
            </a:extLst>
          </p:cNvPr>
          <p:cNvGrpSpPr/>
          <p:nvPr/>
        </p:nvGrpSpPr>
        <p:grpSpPr>
          <a:xfrm>
            <a:off x="136001" y="3492180"/>
            <a:ext cx="2415070" cy="653142"/>
            <a:chOff x="136001" y="3492180"/>
            <a:chExt cx="2415070" cy="653142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44DE8701-7923-47F1-808B-F037F6542C68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303" name="Rectangle: Rounded Corners 302">
                <a:extLst>
                  <a:ext uri="{FF2B5EF4-FFF2-40B4-BE49-F238E27FC236}">
                    <a16:creationId xmlns:a16="http://schemas.microsoft.com/office/drawing/2014/main" id="{7749D6A1-1512-4646-B953-C1895F688506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5B6B4F9A-E14F-441C-A112-2F029CD461D6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3DCC0BFB-54C9-40B8-8919-DF7A1F4DD73C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11284" name="Group 259">
              <a:extLst>
                <a:ext uri="{FF2B5EF4-FFF2-40B4-BE49-F238E27FC236}">
                  <a16:creationId xmlns:a16="http://schemas.microsoft.com/office/drawing/2014/main" id="{F263AB7C-0622-49D0-9FA2-9786B297D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2AB9D0E4-134C-4949-BA6B-3DF968C785CE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94E6F9D7-36F0-43AF-B4DF-92317B028264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11329" name="Picture 262">
                <a:extLst>
                  <a:ext uri="{FF2B5EF4-FFF2-40B4-BE49-F238E27FC236}">
                    <a16:creationId xmlns:a16="http://schemas.microsoft.com/office/drawing/2014/main" id="{669511ED-84D3-4B48-A4B0-35E86E88A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3A552E76-59DB-4E5C-ACCE-B7C8758EAAB5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319" name="Oval 318">
              <a:hlinkClick r:id="" action="ppaction://noaction"/>
              <a:extLst>
                <a:ext uri="{FF2B5EF4-FFF2-40B4-BE49-F238E27FC236}">
                  <a16:creationId xmlns:a16="http://schemas.microsoft.com/office/drawing/2014/main" id="{5C790337-82F1-4A3F-A300-4D96DBBE10C5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20" name="Graphic 152" descr="Close">
              <a:extLst>
                <a:ext uri="{FF2B5EF4-FFF2-40B4-BE49-F238E27FC236}">
                  <a16:creationId xmlns:a16="http://schemas.microsoft.com/office/drawing/2014/main" id="{B080C27E-1D43-47B4-B7C9-7EC982BED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321" name="Oval 320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3624E70-CEC7-46C1-87E0-6E8C20BBE779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2" name="Graphic 154" descr="House">
            <a:hlinkClick r:id="rId4" action="ppaction://hlinksldjump"/>
            <a:extLst>
              <a:ext uri="{FF2B5EF4-FFF2-40B4-BE49-F238E27FC236}">
                <a16:creationId xmlns:a16="http://schemas.microsoft.com/office/drawing/2014/main" id="{6CDE30BA-7090-4DC5-8F8E-F88326F06B8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323" name="Footer Placeholder 99">
            <a:extLst>
              <a:ext uri="{FF2B5EF4-FFF2-40B4-BE49-F238E27FC236}">
                <a16:creationId xmlns:a16="http://schemas.microsoft.com/office/drawing/2014/main" id="{9D0906D6-BF34-420F-A5ED-C9E51553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F53AA71-2198-46A3-9898-8CB8139C8A2C}"/>
              </a:ext>
            </a:extLst>
          </p:cNvPr>
          <p:cNvGrpSpPr/>
          <p:nvPr/>
        </p:nvGrpSpPr>
        <p:grpSpPr>
          <a:xfrm>
            <a:off x="3662532" y="1204997"/>
            <a:ext cx="7208715" cy="5120906"/>
            <a:chOff x="3662532" y="674908"/>
            <a:chExt cx="7208715" cy="5120906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0876FED-B923-4DBE-9CE0-6E007CC4F0B9}"/>
                </a:ext>
              </a:extLst>
            </p:cNvPr>
            <p:cNvGrpSpPr/>
            <p:nvPr/>
          </p:nvGrpSpPr>
          <p:grpSpPr>
            <a:xfrm>
              <a:off x="3662532" y="674908"/>
              <a:ext cx="7208715" cy="5120906"/>
              <a:chOff x="3662532" y="674908"/>
              <a:chExt cx="7208715" cy="5120906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327AC037-3666-460B-B0AA-C66DD6ADE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3378" y="2888218"/>
                <a:ext cx="760166" cy="760166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8A952CD2-9E39-4AA9-B27C-846D1B10D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2532" y="674908"/>
                <a:ext cx="7208715" cy="5120906"/>
              </a:xfrm>
              <a:prstGeom prst="rect">
                <a:avLst/>
              </a:prstGeom>
            </p:spPr>
          </p:pic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0745C2D-573D-42B9-910A-F8D898AC4FEE}"/>
                </a:ext>
              </a:extLst>
            </p:cNvPr>
            <p:cNvSpPr txBox="1"/>
            <p:nvPr/>
          </p:nvSpPr>
          <p:spPr>
            <a:xfrm>
              <a:off x="4615483" y="1467058"/>
              <a:ext cx="5302812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IN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F1E0E9-38E4-4A7C-B996-185A4DEFF8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5483" y="1836321"/>
            <a:ext cx="4924495" cy="2272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D9ED2-A2DA-45F9-800C-7DF44BE4A61F}"/>
              </a:ext>
            </a:extLst>
          </p:cNvPr>
          <p:cNvSpPr txBox="1"/>
          <p:nvPr/>
        </p:nvSpPr>
        <p:spPr>
          <a:xfrm>
            <a:off x="4986023" y="4680098"/>
            <a:ext cx="454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hlinkClick r:id="rId13"/>
              </a:rPr>
              <a:t>http://youtube.com/watch?v=OpdI58v6q_Q</a:t>
            </a:r>
            <a:endParaRPr lang="en-ID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D835B916-B33A-4344-8EDB-B06D8FD9DC3F}"/>
              </a:ext>
            </a:extLst>
          </p:cNvPr>
          <p:cNvSpPr txBox="1"/>
          <p:nvPr/>
        </p:nvSpPr>
        <p:spPr>
          <a:xfrm>
            <a:off x="4779924" y="781533"/>
            <a:ext cx="492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Amati video </a:t>
            </a:r>
            <a:r>
              <a:rPr lang="en-US" b="1" dirty="0" err="1"/>
              <a:t>berikut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link yang </a:t>
            </a:r>
            <a:r>
              <a:rPr lang="en-US" b="1" dirty="0" err="1"/>
              <a:t>disediakan</a:t>
            </a:r>
            <a:endParaRPr lang="en-ID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reeform 16">
            <a:extLst>
              <a:ext uri="{FF2B5EF4-FFF2-40B4-BE49-F238E27FC236}">
                <a16:creationId xmlns:a16="http://schemas.microsoft.com/office/drawing/2014/main" id="{ABBD9D91-7B0E-4497-8587-7A09A3CCD504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03" name="Freeform 17">
            <a:extLst>
              <a:ext uri="{FF2B5EF4-FFF2-40B4-BE49-F238E27FC236}">
                <a16:creationId xmlns:a16="http://schemas.microsoft.com/office/drawing/2014/main" id="{70BD7024-A8A3-4EA8-B07E-F1E036F113DD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204" name="Group 95">
            <a:extLst>
              <a:ext uri="{FF2B5EF4-FFF2-40B4-BE49-F238E27FC236}">
                <a16:creationId xmlns:a16="http://schemas.microsoft.com/office/drawing/2014/main" id="{BD3984FC-57E6-4C3A-9374-AE97241332D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205" name="Rectangle 96">
              <a:extLst>
                <a:ext uri="{FF2B5EF4-FFF2-40B4-BE49-F238E27FC236}">
                  <a16:creationId xmlns:a16="http://schemas.microsoft.com/office/drawing/2014/main" id="{7E2FD94F-9A3B-4263-BDDC-A3C370F7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6" name="Rectangle 97">
              <a:extLst>
                <a:ext uri="{FF2B5EF4-FFF2-40B4-BE49-F238E27FC236}">
                  <a16:creationId xmlns:a16="http://schemas.microsoft.com/office/drawing/2014/main" id="{E25F7AD5-1265-40FF-9A05-2CC9BA90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7" name="Rectangle 98">
              <a:extLst>
                <a:ext uri="{FF2B5EF4-FFF2-40B4-BE49-F238E27FC236}">
                  <a16:creationId xmlns:a16="http://schemas.microsoft.com/office/drawing/2014/main" id="{36AEC184-3A8F-4FC4-9E63-5DFC49D8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8" name="Rectangle 99">
              <a:extLst>
                <a:ext uri="{FF2B5EF4-FFF2-40B4-BE49-F238E27FC236}">
                  <a16:creationId xmlns:a16="http://schemas.microsoft.com/office/drawing/2014/main" id="{6F3CBC93-14FB-41D8-9218-2E279896A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9" name="Rectangle 100">
              <a:extLst>
                <a:ext uri="{FF2B5EF4-FFF2-40B4-BE49-F238E27FC236}">
                  <a16:creationId xmlns:a16="http://schemas.microsoft.com/office/drawing/2014/main" id="{0A94EF9C-0700-4815-A963-5AA099AC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0" name="Rectangle 101">
              <a:extLst>
                <a:ext uri="{FF2B5EF4-FFF2-40B4-BE49-F238E27FC236}">
                  <a16:creationId xmlns:a16="http://schemas.microsoft.com/office/drawing/2014/main" id="{6508A5DE-290A-4952-BBF1-D6EA9320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1" name="Rectangle 102">
              <a:extLst>
                <a:ext uri="{FF2B5EF4-FFF2-40B4-BE49-F238E27FC236}">
                  <a16:creationId xmlns:a16="http://schemas.microsoft.com/office/drawing/2014/main" id="{236DDC87-CB5F-4159-A81B-ECD3E453A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2" name="Rectangle 103">
              <a:extLst>
                <a:ext uri="{FF2B5EF4-FFF2-40B4-BE49-F238E27FC236}">
                  <a16:creationId xmlns:a16="http://schemas.microsoft.com/office/drawing/2014/main" id="{A78B96EC-3DF9-4E7F-A001-534AE78A2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3" name="Rectangle 104">
              <a:extLst>
                <a:ext uri="{FF2B5EF4-FFF2-40B4-BE49-F238E27FC236}">
                  <a16:creationId xmlns:a16="http://schemas.microsoft.com/office/drawing/2014/main" id="{A3F67CFB-EB75-4326-A27F-5E42DA462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4" name="Rectangle 105">
              <a:extLst>
                <a:ext uri="{FF2B5EF4-FFF2-40B4-BE49-F238E27FC236}">
                  <a16:creationId xmlns:a16="http://schemas.microsoft.com/office/drawing/2014/main" id="{4A7A1EC4-08A4-43A7-B80E-9E3E3271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5" name="Rectangle 106">
              <a:extLst>
                <a:ext uri="{FF2B5EF4-FFF2-40B4-BE49-F238E27FC236}">
                  <a16:creationId xmlns:a16="http://schemas.microsoft.com/office/drawing/2014/main" id="{639D7CB0-0A88-44A4-964C-9848E10F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6" name="Rectangle 107">
              <a:extLst>
                <a:ext uri="{FF2B5EF4-FFF2-40B4-BE49-F238E27FC236}">
                  <a16:creationId xmlns:a16="http://schemas.microsoft.com/office/drawing/2014/main" id="{246B4ED6-51E4-4E17-9010-955C4EC7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7" name="Rectangle 108">
              <a:extLst>
                <a:ext uri="{FF2B5EF4-FFF2-40B4-BE49-F238E27FC236}">
                  <a16:creationId xmlns:a16="http://schemas.microsoft.com/office/drawing/2014/main" id="{6F5D0C7E-7FF2-4347-BC94-EF2B237EC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8" name="Rectangle 109">
              <a:extLst>
                <a:ext uri="{FF2B5EF4-FFF2-40B4-BE49-F238E27FC236}">
                  <a16:creationId xmlns:a16="http://schemas.microsoft.com/office/drawing/2014/main" id="{AC0FECFA-01D7-4071-9345-2F4E63A5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6778AE75-A514-429A-A373-2F4176DB8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id="{496BD330-7151-402C-87B7-3D64A3FA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40C96071-700F-41AD-9F4A-14DB1CC4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F51D47B1-B5F5-4311-B58E-1354B887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7910E5E2-6FC2-433D-914A-89758CDF1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4E56040C-0EDC-4D4B-AA22-4C979C44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id="{8A1E88C1-F957-4741-86D7-EA1E1A362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id="{6661E366-B4E3-410E-8554-4D96CB02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8" name="Freeform 27">
              <a:extLst>
                <a:ext uri="{FF2B5EF4-FFF2-40B4-BE49-F238E27FC236}">
                  <a16:creationId xmlns:a16="http://schemas.microsoft.com/office/drawing/2014/main" id="{A2393EE6-0351-482B-B95F-ECD2B7871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9" name="Freeform 28">
              <a:extLst>
                <a:ext uri="{FF2B5EF4-FFF2-40B4-BE49-F238E27FC236}">
                  <a16:creationId xmlns:a16="http://schemas.microsoft.com/office/drawing/2014/main" id="{79FBC00F-A599-4A91-AA82-078FF322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0" name="Freeform 29">
              <a:extLst>
                <a:ext uri="{FF2B5EF4-FFF2-40B4-BE49-F238E27FC236}">
                  <a16:creationId xmlns:a16="http://schemas.microsoft.com/office/drawing/2014/main" id="{5EFF39A7-649B-48F1-A1ED-0642F54E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81243756-585B-4773-B611-E96C7AC4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02285B5-CB2D-4F5F-B76C-23DA7DE8F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DA0C6777-AD6D-4D4E-A052-57A2F0C5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6" name="Freeform 33">
              <a:extLst>
                <a:ext uri="{FF2B5EF4-FFF2-40B4-BE49-F238E27FC236}">
                  <a16:creationId xmlns:a16="http://schemas.microsoft.com/office/drawing/2014/main" id="{BC9FB836-7456-4802-B90B-F687CFF4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237" name="Group 125">
              <a:extLst>
                <a:ext uri="{FF2B5EF4-FFF2-40B4-BE49-F238E27FC236}">
                  <a16:creationId xmlns:a16="http://schemas.microsoft.com/office/drawing/2014/main" id="{BA2A00DB-A464-4942-8264-3025BD21A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381" name="Rectangle 223">
                <a:extLst>
                  <a:ext uri="{FF2B5EF4-FFF2-40B4-BE49-F238E27FC236}">
                    <a16:creationId xmlns:a16="http://schemas.microsoft.com/office/drawing/2014/main" id="{DEE13BAF-6D2E-43A5-ABD2-9A4DF73C8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2" name="Rectangle 224">
                <a:extLst>
                  <a:ext uri="{FF2B5EF4-FFF2-40B4-BE49-F238E27FC236}">
                    <a16:creationId xmlns:a16="http://schemas.microsoft.com/office/drawing/2014/main" id="{EDDA5F75-38FD-47EC-BE3D-785B679FF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3" name="Rectangle 225">
                <a:extLst>
                  <a:ext uri="{FF2B5EF4-FFF2-40B4-BE49-F238E27FC236}">
                    <a16:creationId xmlns:a16="http://schemas.microsoft.com/office/drawing/2014/main" id="{F02CE438-3AC0-493A-9517-00D6F595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38" name="Group 126">
              <a:extLst>
                <a:ext uri="{FF2B5EF4-FFF2-40B4-BE49-F238E27FC236}">
                  <a16:creationId xmlns:a16="http://schemas.microsoft.com/office/drawing/2014/main" id="{2027381A-A95A-4EB6-AAA9-5A3EF4E82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366" name="Rectangle 208">
                <a:extLst>
                  <a:ext uri="{FF2B5EF4-FFF2-40B4-BE49-F238E27FC236}">
                    <a16:creationId xmlns:a16="http://schemas.microsoft.com/office/drawing/2014/main" id="{D329EBD6-E5C6-452B-AF3E-3DC86651B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7" name="Rectangle 209">
                <a:extLst>
                  <a:ext uri="{FF2B5EF4-FFF2-40B4-BE49-F238E27FC236}">
                    <a16:creationId xmlns:a16="http://schemas.microsoft.com/office/drawing/2014/main" id="{22AEF5B7-A796-4A78-96C3-33DD31BF0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8" name="Rectangle 210">
                <a:extLst>
                  <a:ext uri="{FF2B5EF4-FFF2-40B4-BE49-F238E27FC236}">
                    <a16:creationId xmlns:a16="http://schemas.microsoft.com/office/drawing/2014/main" id="{405A6772-0EC7-4A3A-B6DC-1CA476C3C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9" name="Rectangle 211">
                <a:extLst>
                  <a:ext uri="{FF2B5EF4-FFF2-40B4-BE49-F238E27FC236}">
                    <a16:creationId xmlns:a16="http://schemas.microsoft.com/office/drawing/2014/main" id="{BB9304D3-6312-48C7-8843-FBABC73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0" name="Rectangle 212">
                <a:extLst>
                  <a:ext uri="{FF2B5EF4-FFF2-40B4-BE49-F238E27FC236}">
                    <a16:creationId xmlns:a16="http://schemas.microsoft.com/office/drawing/2014/main" id="{D4CCF1F9-71AE-4AAA-8100-44C11DA2D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1" name="Rectangle 213">
                <a:extLst>
                  <a:ext uri="{FF2B5EF4-FFF2-40B4-BE49-F238E27FC236}">
                    <a16:creationId xmlns:a16="http://schemas.microsoft.com/office/drawing/2014/main" id="{22D52268-4783-4656-A200-07D010F7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2" name="Rectangle 214">
                <a:extLst>
                  <a:ext uri="{FF2B5EF4-FFF2-40B4-BE49-F238E27FC236}">
                    <a16:creationId xmlns:a16="http://schemas.microsoft.com/office/drawing/2014/main" id="{FCF45C5E-2338-44AF-8AC0-912D45C6F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3" name="Rectangle 215">
                <a:extLst>
                  <a:ext uri="{FF2B5EF4-FFF2-40B4-BE49-F238E27FC236}">
                    <a16:creationId xmlns:a16="http://schemas.microsoft.com/office/drawing/2014/main" id="{D5A6AD90-CD7C-44B3-BFE6-463398CE4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4" name="Rectangle 216">
                <a:extLst>
                  <a:ext uri="{FF2B5EF4-FFF2-40B4-BE49-F238E27FC236}">
                    <a16:creationId xmlns:a16="http://schemas.microsoft.com/office/drawing/2014/main" id="{E6FCF17A-2A78-471F-870B-EE5AD3039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5" name="Rectangle 217">
                <a:extLst>
                  <a:ext uri="{FF2B5EF4-FFF2-40B4-BE49-F238E27FC236}">
                    <a16:creationId xmlns:a16="http://schemas.microsoft.com/office/drawing/2014/main" id="{9CD1AA42-DF74-4A3F-AF83-AE14DF16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6" name="Rectangle 218">
                <a:extLst>
                  <a:ext uri="{FF2B5EF4-FFF2-40B4-BE49-F238E27FC236}">
                    <a16:creationId xmlns:a16="http://schemas.microsoft.com/office/drawing/2014/main" id="{435C2ABD-9EA8-4593-8404-8B72156B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7" name="Rectangle 219">
                <a:extLst>
                  <a:ext uri="{FF2B5EF4-FFF2-40B4-BE49-F238E27FC236}">
                    <a16:creationId xmlns:a16="http://schemas.microsoft.com/office/drawing/2014/main" id="{9FB1FB2B-2926-400C-A3FB-6B0AEE69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8" name="Rectangle 220">
                <a:extLst>
                  <a:ext uri="{FF2B5EF4-FFF2-40B4-BE49-F238E27FC236}">
                    <a16:creationId xmlns:a16="http://schemas.microsoft.com/office/drawing/2014/main" id="{32A7EB87-A4A6-441E-A8A4-4D69D80BD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9" name="Rectangle 221">
                <a:extLst>
                  <a:ext uri="{FF2B5EF4-FFF2-40B4-BE49-F238E27FC236}">
                    <a16:creationId xmlns:a16="http://schemas.microsoft.com/office/drawing/2014/main" id="{B92B0921-A8D1-4518-B94C-5F6E1DBE3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0" name="Rectangle 222">
                <a:extLst>
                  <a:ext uri="{FF2B5EF4-FFF2-40B4-BE49-F238E27FC236}">
                    <a16:creationId xmlns:a16="http://schemas.microsoft.com/office/drawing/2014/main" id="{70499CBA-F8D1-4898-874F-6FEFD5C5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239" name="Rectangle 127">
              <a:extLst>
                <a:ext uri="{FF2B5EF4-FFF2-40B4-BE49-F238E27FC236}">
                  <a16:creationId xmlns:a16="http://schemas.microsoft.com/office/drawing/2014/main" id="{867F84C8-5B45-4728-8F88-423B4F39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2" name="Rectangle 128">
              <a:extLst>
                <a:ext uri="{FF2B5EF4-FFF2-40B4-BE49-F238E27FC236}">
                  <a16:creationId xmlns:a16="http://schemas.microsoft.com/office/drawing/2014/main" id="{B640CEB5-B398-4C60-99F4-DBFA25D4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3" name="Rectangle 129">
              <a:extLst>
                <a:ext uri="{FF2B5EF4-FFF2-40B4-BE49-F238E27FC236}">
                  <a16:creationId xmlns:a16="http://schemas.microsoft.com/office/drawing/2014/main" id="{5964A6D1-2AA0-4BA1-BACE-0084B10F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4" name="Rectangle 130">
              <a:extLst>
                <a:ext uri="{FF2B5EF4-FFF2-40B4-BE49-F238E27FC236}">
                  <a16:creationId xmlns:a16="http://schemas.microsoft.com/office/drawing/2014/main" id="{E99C5E0F-A560-42E2-928E-AF9BD0A3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5" name="Rectangle 131">
              <a:extLst>
                <a:ext uri="{FF2B5EF4-FFF2-40B4-BE49-F238E27FC236}">
                  <a16:creationId xmlns:a16="http://schemas.microsoft.com/office/drawing/2014/main" id="{F42CAD3E-013B-4044-946E-95C5A321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6" name="Rectangle 132">
              <a:extLst>
                <a:ext uri="{FF2B5EF4-FFF2-40B4-BE49-F238E27FC236}">
                  <a16:creationId xmlns:a16="http://schemas.microsoft.com/office/drawing/2014/main" id="{88ED7C79-7043-47BC-B679-18195E9A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9" name="Rectangle 133">
              <a:extLst>
                <a:ext uri="{FF2B5EF4-FFF2-40B4-BE49-F238E27FC236}">
                  <a16:creationId xmlns:a16="http://schemas.microsoft.com/office/drawing/2014/main" id="{F300E7C2-5870-464C-8D08-E98EEDE7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0" name="Rectangle 134">
              <a:extLst>
                <a:ext uri="{FF2B5EF4-FFF2-40B4-BE49-F238E27FC236}">
                  <a16:creationId xmlns:a16="http://schemas.microsoft.com/office/drawing/2014/main" id="{1610D1F7-51B1-4CFF-853B-15345F5A7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1" name="Rectangle 135">
              <a:extLst>
                <a:ext uri="{FF2B5EF4-FFF2-40B4-BE49-F238E27FC236}">
                  <a16:creationId xmlns:a16="http://schemas.microsoft.com/office/drawing/2014/main" id="{2C0030AA-3C2B-4546-A058-430432A7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2" name="Rectangle 136">
              <a:extLst>
                <a:ext uri="{FF2B5EF4-FFF2-40B4-BE49-F238E27FC236}">
                  <a16:creationId xmlns:a16="http://schemas.microsoft.com/office/drawing/2014/main" id="{EBE7D202-B41D-426A-81C5-C9ED61436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3" name="Rectangle 137">
              <a:extLst>
                <a:ext uri="{FF2B5EF4-FFF2-40B4-BE49-F238E27FC236}">
                  <a16:creationId xmlns:a16="http://schemas.microsoft.com/office/drawing/2014/main" id="{5063DDB7-40EF-42E7-93BD-CBD07EE4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6" name="Rectangle 138">
              <a:extLst>
                <a:ext uri="{FF2B5EF4-FFF2-40B4-BE49-F238E27FC236}">
                  <a16:creationId xmlns:a16="http://schemas.microsoft.com/office/drawing/2014/main" id="{F033D023-4DB5-4B1D-A15C-283F62BA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7" name="Rectangle 139">
              <a:extLst>
                <a:ext uri="{FF2B5EF4-FFF2-40B4-BE49-F238E27FC236}">
                  <a16:creationId xmlns:a16="http://schemas.microsoft.com/office/drawing/2014/main" id="{151A3013-0F10-4BBF-8E28-0459CCD04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8" name="Rectangle 140">
              <a:extLst>
                <a:ext uri="{FF2B5EF4-FFF2-40B4-BE49-F238E27FC236}">
                  <a16:creationId xmlns:a16="http://schemas.microsoft.com/office/drawing/2014/main" id="{C1C1C63F-A334-43C9-A806-33FA4B68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9" name="Rectangle 141">
              <a:extLst>
                <a:ext uri="{FF2B5EF4-FFF2-40B4-BE49-F238E27FC236}">
                  <a16:creationId xmlns:a16="http://schemas.microsoft.com/office/drawing/2014/main" id="{041F203C-267C-4F09-85A6-0F10E1F31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60" name="Rectangle 142">
              <a:extLst>
                <a:ext uri="{FF2B5EF4-FFF2-40B4-BE49-F238E27FC236}">
                  <a16:creationId xmlns:a16="http://schemas.microsoft.com/office/drawing/2014/main" id="{C5479EBA-EC4B-4440-B9C1-F5E6578B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7" name="Rectangle 143">
              <a:extLst>
                <a:ext uri="{FF2B5EF4-FFF2-40B4-BE49-F238E27FC236}">
                  <a16:creationId xmlns:a16="http://schemas.microsoft.com/office/drawing/2014/main" id="{E1BE94D5-DFE0-4356-8145-7A95239B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8" name="Rectangle 144">
              <a:extLst>
                <a:ext uri="{FF2B5EF4-FFF2-40B4-BE49-F238E27FC236}">
                  <a16:creationId xmlns:a16="http://schemas.microsoft.com/office/drawing/2014/main" id="{D312E6D6-9D11-4F9E-89AC-E4F717B04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9" name="Rectangle 145">
              <a:extLst>
                <a:ext uri="{FF2B5EF4-FFF2-40B4-BE49-F238E27FC236}">
                  <a16:creationId xmlns:a16="http://schemas.microsoft.com/office/drawing/2014/main" id="{DDA97A09-C9A9-43CD-867E-FD9B82DC7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80" name="Freeform 72">
              <a:extLst>
                <a:ext uri="{FF2B5EF4-FFF2-40B4-BE49-F238E27FC236}">
                  <a16:creationId xmlns:a16="http://schemas.microsoft.com/office/drawing/2014/main" id="{59DAF186-320F-4113-B93D-59B3FCE7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1" name="Freeform 73">
              <a:extLst>
                <a:ext uri="{FF2B5EF4-FFF2-40B4-BE49-F238E27FC236}">
                  <a16:creationId xmlns:a16="http://schemas.microsoft.com/office/drawing/2014/main" id="{28C753EE-BE9C-48B1-9618-3803963B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2" name="Freeform 74">
              <a:extLst>
                <a:ext uri="{FF2B5EF4-FFF2-40B4-BE49-F238E27FC236}">
                  <a16:creationId xmlns:a16="http://schemas.microsoft.com/office/drawing/2014/main" id="{9355C678-1AD7-4607-AA78-9C1C57D8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3" name="Freeform 75">
              <a:extLst>
                <a:ext uri="{FF2B5EF4-FFF2-40B4-BE49-F238E27FC236}">
                  <a16:creationId xmlns:a16="http://schemas.microsoft.com/office/drawing/2014/main" id="{2E90F8B4-FCED-416F-8713-85A6DBD4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4" name="Freeform 76">
              <a:extLst>
                <a:ext uri="{FF2B5EF4-FFF2-40B4-BE49-F238E27FC236}">
                  <a16:creationId xmlns:a16="http://schemas.microsoft.com/office/drawing/2014/main" id="{2DFEDAE4-ABE7-4903-8F3F-4D985AFED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5" name="Freeform 77">
              <a:extLst>
                <a:ext uri="{FF2B5EF4-FFF2-40B4-BE49-F238E27FC236}">
                  <a16:creationId xmlns:a16="http://schemas.microsoft.com/office/drawing/2014/main" id="{6AD92A76-3751-4842-BB90-ABF2BCE0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2" name="Freeform 78">
              <a:extLst>
                <a:ext uri="{FF2B5EF4-FFF2-40B4-BE49-F238E27FC236}">
                  <a16:creationId xmlns:a16="http://schemas.microsoft.com/office/drawing/2014/main" id="{11462FD4-E457-449B-8BD3-2F6FFDBA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3" name="Freeform 79">
              <a:extLst>
                <a:ext uri="{FF2B5EF4-FFF2-40B4-BE49-F238E27FC236}">
                  <a16:creationId xmlns:a16="http://schemas.microsoft.com/office/drawing/2014/main" id="{43847C0F-93D7-4605-B0B8-7F546875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4" name="Rectangle 154">
              <a:extLst>
                <a:ext uri="{FF2B5EF4-FFF2-40B4-BE49-F238E27FC236}">
                  <a16:creationId xmlns:a16="http://schemas.microsoft.com/office/drawing/2014/main" id="{582E081B-F7C9-40C0-A633-7DF542296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5" name="Rectangle 155">
              <a:extLst>
                <a:ext uri="{FF2B5EF4-FFF2-40B4-BE49-F238E27FC236}">
                  <a16:creationId xmlns:a16="http://schemas.microsoft.com/office/drawing/2014/main" id="{6DCA0AD5-A054-44FD-8804-F902EC88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6" name="Rectangle 156">
              <a:extLst>
                <a:ext uri="{FF2B5EF4-FFF2-40B4-BE49-F238E27FC236}">
                  <a16:creationId xmlns:a16="http://schemas.microsoft.com/office/drawing/2014/main" id="{E8C53141-8AC4-4C46-9663-C5CEBA8C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297" name="Group 157">
              <a:extLst>
                <a:ext uri="{FF2B5EF4-FFF2-40B4-BE49-F238E27FC236}">
                  <a16:creationId xmlns:a16="http://schemas.microsoft.com/office/drawing/2014/main" id="{1196690C-F0AB-4544-BFB8-32464AE30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354" name="Rectangle 196">
                <a:extLst>
                  <a:ext uri="{FF2B5EF4-FFF2-40B4-BE49-F238E27FC236}">
                    <a16:creationId xmlns:a16="http://schemas.microsoft.com/office/drawing/2014/main" id="{E14CA3EE-469E-4732-8904-49D892FCE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5" name="Rectangle 197">
                <a:extLst>
                  <a:ext uri="{FF2B5EF4-FFF2-40B4-BE49-F238E27FC236}">
                    <a16:creationId xmlns:a16="http://schemas.microsoft.com/office/drawing/2014/main" id="{0EB48551-6353-4808-8AF1-FB1EE2E05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6" name="Rectangle 198">
                <a:extLst>
                  <a:ext uri="{FF2B5EF4-FFF2-40B4-BE49-F238E27FC236}">
                    <a16:creationId xmlns:a16="http://schemas.microsoft.com/office/drawing/2014/main" id="{252EF42F-B3F8-4854-B2AB-A17F182E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7" name="Rectangle 199">
                <a:extLst>
                  <a:ext uri="{FF2B5EF4-FFF2-40B4-BE49-F238E27FC236}">
                    <a16:creationId xmlns:a16="http://schemas.microsoft.com/office/drawing/2014/main" id="{052B1500-C9BC-4DB7-9D2D-1A8E9A73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8" name="Rectangle 200">
                <a:extLst>
                  <a:ext uri="{FF2B5EF4-FFF2-40B4-BE49-F238E27FC236}">
                    <a16:creationId xmlns:a16="http://schemas.microsoft.com/office/drawing/2014/main" id="{BBEE8F90-6CF7-4632-86CA-BAE129ACD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9" name="Rectangle 201">
                <a:extLst>
                  <a:ext uri="{FF2B5EF4-FFF2-40B4-BE49-F238E27FC236}">
                    <a16:creationId xmlns:a16="http://schemas.microsoft.com/office/drawing/2014/main" id="{EF867393-E8EE-45D3-B73E-3978F2AEF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0" name="Rectangle 202">
                <a:extLst>
                  <a:ext uri="{FF2B5EF4-FFF2-40B4-BE49-F238E27FC236}">
                    <a16:creationId xmlns:a16="http://schemas.microsoft.com/office/drawing/2014/main" id="{05A67C18-3D4E-4FD3-91CA-0E0B9E617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1" name="Rectangle 203">
                <a:extLst>
                  <a:ext uri="{FF2B5EF4-FFF2-40B4-BE49-F238E27FC236}">
                    <a16:creationId xmlns:a16="http://schemas.microsoft.com/office/drawing/2014/main" id="{7B016AEF-0F8F-4098-8578-BB36AEF9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2" name="Rectangle 204">
                <a:extLst>
                  <a:ext uri="{FF2B5EF4-FFF2-40B4-BE49-F238E27FC236}">
                    <a16:creationId xmlns:a16="http://schemas.microsoft.com/office/drawing/2014/main" id="{90AD738B-786E-4D33-AA5A-241B75D90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3" name="Rectangle 205">
                <a:extLst>
                  <a:ext uri="{FF2B5EF4-FFF2-40B4-BE49-F238E27FC236}">
                    <a16:creationId xmlns:a16="http://schemas.microsoft.com/office/drawing/2014/main" id="{D28E8FF3-50F5-45A5-9538-3998B9953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4" name="Rectangle 206">
                <a:extLst>
                  <a:ext uri="{FF2B5EF4-FFF2-40B4-BE49-F238E27FC236}">
                    <a16:creationId xmlns:a16="http://schemas.microsoft.com/office/drawing/2014/main" id="{591522E0-E358-4519-AB9E-DBF295A45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5" name="Rectangle 207">
                <a:extLst>
                  <a:ext uri="{FF2B5EF4-FFF2-40B4-BE49-F238E27FC236}">
                    <a16:creationId xmlns:a16="http://schemas.microsoft.com/office/drawing/2014/main" id="{88207270-4ECE-4214-9AAC-33F61621A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98" name="Group 158">
              <a:extLst>
                <a:ext uri="{FF2B5EF4-FFF2-40B4-BE49-F238E27FC236}">
                  <a16:creationId xmlns:a16="http://schemas.microsoft.com/office/drawing/2014/main" id="{79725F69-9019-45F2-AECD-6B6CEC17D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351" name="Rectangle 193">
                <a:extLst>
                  <a:ext uri="{FF2B5EF4-FFF2-40B4-BE49-F238E27FC236}">
                    <a16:creationId xmlns:a16="http://schemas.microsoft.com/office/drawing/2014/main" id="{50E15D04-3FEB-48A5-B81F-4A9490017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2" name="Freeform 96">
                <a:extLst>
                  <a:ext uri="{FF2B5EF4-FFF2-40B4-BE49-F238E27FC236}">
                    <a16:creationId xmlns:a16="http://schemas.microsoft.com/office/drawing/2014/main" id="{72A0492F-9ABA-4FB2-BA86-5D702EA3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53" name="Freeform 97">
                <a:extLst>
                  <a:ext uri="{FF2B5EF4-FFF2-40B4-BE49-F238E27FC236}">
                    <a16:creationId xmlns:a16="http://schemas.microsoft.com/office/drawing/2014/main" id="{C03757C4-B3CA-44E7-8BF4-CC75D25BC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299" name="Group 159">
              <a:extLst>
                <a:ext uri="{FF2B5EF4-FFF2-40B4-BE49-F238E27FC236}">
                  <a16:creationId xmlns:a16="http://schemas.microsoft.com/office/drawing/2014/main" id="{12CC8924-065C-4AD5-BDCA-4A0CE4055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348" name="Rectangle 190">
                <a:extLst>
                  <a:ext uri="{FF2B5EF4-FFF2-40B4-BE49-F238E27FC236}">
                    <a16:creationId xmlns:a16="http://schemas.microsoft.com/office/drawing/2014/main" id="{E5DA5256-5C91-4C5B-96BE-E588394FA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49" name="Freeform 99">
                <a:extLst>
                  <a:ext uri="{FF2B5EF4-FFF2-40B4-BE49-F238E27FC236}">
                    <a16:creationId xmlns:a16="http://schemas.microsoft.com/office/drawing/2014/main" id="{FAF29DD7-BDE2-47D7-B031-9721ECCB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50" name="Freeform 100">
                <a:extLst>
                  <a:ext uri="{FF2B5EF4-FFF2-40B4-BE49-F238E27FC236}">
                    <a16:creationId xmlns:a16="http://schemas.microsoft.com/office/drawing/2014/main" id="{853EBA0A-A70A-4938-8F94-800DAD8F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300" name="Rectangle 160">
              <a:extLst>
                <a:ext uri="{FF2B5EF4-FFF2-40B4-BE49-F238E27FC236}">
                  <a16:creationId xmlns:a16="http://schemas.microsoft.com/office/drawing/2014/main" id="{18EC9D53-9BA6-4319-A833-EFF11B3A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235B2926-DBDA-4D92-9EE8-9560AB3F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B721E854-B3BE-447A-9F15-91C8E6AAF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5" name="Rectangle 163">
              <a:extLst>
                <a:ext uri="{FF2B5EF4-FFF2-40B4-BE49-F238E27FC236}">
                  <a16:creationId xmlns:a16="http://schemas.microsoft.com/office/drawing/2014/main" id="{5C6865ED-99FF-43D7-8A77-242AD834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6" name="Freeform 105">
              <a:extLst>
                <a:ext uri="{FF2B5EF4-FFF2-40B4-BE49-F238E27FC236}">
                  <a16:creationId xmlns:a16="http://schemas.microsoft.com/office/drawing/2014/main" id="{11D55B9D-66DA-4110-93E1-26721090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7" name="Freeform 106">
              <a:extLst>
                <a:ext uri="{FF2B5EF4-FFF2-40B4-BE49-F238E27FC236}">
                  <a16:creationId xmlns:a16="http://schemas.microsoft.com/office/drawing/2014/main" id="{C3B7CC71-45C2-4B97-98C4-229CA5BB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8" name="Rectangle 166">
              <a:extLst>
                <a:ext uri="{FF2B5EF4-FFF2-40B4-BE49-F238E27FC236}">
                  <a16:creationId xmlns:a16="http://schemas.microsoft.com/office/drawing/2014/main" id="{4D26865F-0A2A-4C3F-B5C4-E43DF17DA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9" name="Freeform 108">
              <a:extLst>
                <a:ext uri="{FF2B5EF4-FFF2-40B4-BE49-F238E27FC236}">
                  <a16:creationId xmlns:a16="http://schemas.microsoft.com/office/drawing/2014/main" id="{60369378-CCB5-407F-9BF2-BD740F81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10" name="Freeform 109">
              <a:extLst>
                <a:ext uri="{FF2B5EF4-FFF2-40B4-BE49-F238E27FC236}">
                  <a16:creationId xmlns:a16="http://schemas.microsoft.com/office/drawing/2014/main" id="{DD76C00B-D810-42C7-9159-E6D0726A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11" name="Rectangle 169">
              <a:extLst>
                <a:ext uri="{FF2B5EF4-FFF2-40B4-BE49-F238E27FC236}">
                  <a16:creationId xmlns:a16="http://schemas.microsoft.com/office/drawing/2014/main" id="{7A875644-89E1-4C25-BF83-45BCA4C0E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12" name="Freeform 111">
              <a:extLst>
                <a:ext uri="{FF2B5EF4-FFF2-40B4-BE49-F238E27FC236}">
                  <a16:creationId xmlns:a16="http://schemas.microsoft.com/office/drawing/2014/main" id="{64A41AFB-D0A2-4CCF-885A-F097E7947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29" name="Freeform 112">
              <a:extLst>
                <a:ext uri="{FF2B5EF4-FFF2-40B4-BE49-F238E27FC236}">
                  <a16:creationId xmlns:a16="http://schemas.microsoft.com/office/drawing/2014/main" id="{3B79843F-A1A3-4C0A-8137-5259258E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0" name="Freeform 113">
              <a:extLst>
                <a:ext uri="{FF2B5EF4-FFF2-40B4-BE49-F238E27FC236}">
                  <a16:creationId xmlns:a16="http://schemas.microsoft.com/office/drawing/2014/main" id="{09C5F3E7-B91B-47D5-82E7-01A23ECA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1" name="Freeform 114">
              <a:extLst>
                <a:ext uri="{FF2B5EF4-FFF2-40B4-BE49-F238E27FC236}">
                  <a16:creationId xmlns:a16="http://schemas.microsoft.com/office/drawing/2014/main" id="{F6D20521-A751-4123-9D6E-602A2108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2" name="Freeform 115">
              <a:extLst>
                <a:ext uri="{FF2B5EF4-FFF2-40B4-BE49-F238E27FC236}">
                  <a16:creationId xmlns:a16="http://schemas.microsoft.com/office/drawing/2014/main" id="{E6DA13B4-9E31-4B11-B89C-BECDDC4CD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3" name="Freeform 116">
              <a:extLst>
                <a:ext uri="{FF2B5EF4-FFF2-40B4-BE49-F238E27FC236}">
                  <a16:creationId xmlns:a16="http://schemas.microsoft.com/office/drawing/2014/main" id="{C0B30144-25A2-4D5F-A6D3-C3293EC2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4" name="Freeform 117">
              <a:extLst>
                <a:ext uri="{FF2B5EF4-FFF2-40B4-BE49-F238E27FC236}">
                  <a16:creationId xmlns:a16="http://schemas.microsoft.com/office/drawing/2014/main" id="{845366D5-17EC-467A-BDC4-C9E2518B0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5" name="Freeform 118">
              <a:extLst>
                <a:ext uri="{FF2B5EF4-FFF2-40B4-BE49-F238E27FC236}">
                  <a16:creationId xmlns:a16="http://schemas.microsoft.com/office/drawing/2014/main" id="{E1E331A7-B356-4579-92B6-ED30565A2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6" name="Freeform 119">
              <a:extLst>
                <a:ext uri="{FF2B5EF4-FFF2-40B4-BE49-F238E27FC236}">
                  <a16:creationId xmlns:a16="http://schemas.microsoft.com/office/drawing/2014/main" id="{E312C96F-CC02-4865-B738-E5C85533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7" name="Freeform 120">
              <a:extLst>
                <a:ext uri="{FF2B5EF4-FFF2-40B4-BE49-F238E27FC236}">
                  <a16:creationId xmlns:a16="http://schemas.microsoft.com/office/drawing/2014/main" id="{AC5061C2-96F3-4E0F-9FB6-1CCFDAC5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8" name="Freeform 121">
              <a:extLst>
                <a:ext uri="{FF2B5EF4-FFF2-40B4-BE49-F238E27FC236}">
                  <a16:creationId xmlns:a16="http://schemas.microsoft.com/office/drawing/2014/main" id="{DF0D695B-FBD9-4517-A231-01805D6E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339" name="Group 181">
              <a:extLst>
                <a:ext uri="{FF2B5EF4-FFF2-40B4-BE49-F238E27FC236}">
                  <a16:creationId xmlns:a16="http://schemas.microsoft.com/office/drawing/2014/main" id="{3729E18D-77BB-4CC2-8C66-CCFD42BD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340" name="Group 182">
                <a:extLst>
                  <a:ext uri="{FF2B5EF4-FFF2-40B4-BE49-F238E27FC236}">
                    <a16:creationId xmlns:a16="http://schemas.microsoft.com/office/drawing/2014/main" id="{0D3C0C00-BE36-4158-8D17-B1B2FBED4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345" name="Rectangle 187">
                  <a:extLst>
                    <a:ext uri="{FF2B5EF4-FFF2-40B4-BE49-F238E27FC236}">
                      <a16:creationId xmlns:a16="http://schemas.microsoft.com/office/drawing/2014/main" id="{A4DA0C05-3A4F-4D66-BC31-5B9E3AC4A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346" name="Freeform 96">
                  <a:extLst>
                    <a:ext uri="{FF2B5EF4-FFF2-40B4-BE49-F238E27FC236}">
                      <a16:creationId xmlns:a16="http://schemas.microsoft.com/office/drawing/2014/main" id="{8DED8419-F01C-4F7E-B25F-20401760F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347" name="Freeform 97">
                  <a:extLst>
                    <a:ext uri="{FF2B5EF4-FFF2-40B4-BE49-F238E27FC236}">
                      <a16:creationId xmlns:a16="http://schemas.microsoft.com/office/drawing/2014/main" id="{1569B47A-63F3-4649-80D6-A21B06E7B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341" name="Group 183">
                <a:extLst>
                  <a:ext uri="{FF2B5EF4-FFF2-40B4-BE49-F238E27FC236}">
                    <a16:creationId xmlns:a16="http://schemas.microsoft.com/office/drawing/2014/main" id="{49D47F87-59D4-42B7-81E7-A2FEFC638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342" name="Rectangle 184">
                  <a:extLst>
                    <a:ext uri="{FF2B5EF4-FFF2-40B4-BE49-F238E27FC236}">
                      <a16:creationId xmlns:a16="http://schemas.microsoft.com/office/drawing/2014/main" id="{DD0E32DD-92B6-4925-B954-DD2D6FABE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343" name="Freeform 96">
                  <a:extLst>
                    <a:ext uri="{FF2B5EF4-FFF2-40B4-BE49-F238E27FC236}">
                      <a16:creationId xmlns:a16="http://schemas.microsoft.com/office/drawing/2014/main" id="{6D863963-B294-447A-8256-41F6EE674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344" name="Freeform 97">
                  <a:extLst>
                    <a:ext uri="{FF2B5EF4-FFF2-40B4-BE49-F238E27FC236}">
                      <a16:creationId xmlns:a16="http://schemas.microsoft.com/office/drawing/2014/main" id="{0409AA21-B959-40AA-8FB7-CD4922F0A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sp>
        <p:nvSpPr>
          <p:cNvPr id="269" name="Text Placeholder 14">
            <a:extLst>
              <a:ext uri="{FF2B5EF4-FFF2-40B4-BE49-F238E27FC236}">
                <a16:creationId xmlns:a16="http://schemas.microsoft.com/office/drawing/2014/main" id="{1721950C-F2E6-4785-85A7-E3358ECB7CD5}"/>
              </a:ext>
            </a:extLst>
          </p:cNvPr>
          <p:cNvSpPr txBox="1">
            <a:spLocks/>
          </p:cNvSpPr>
          <p:nvPr/>
        </p:nvSpPr>
        <p:spPr>
          <a:xfrm>
            <a:off x="3875109" y="1989238"/>
            <a:ext cx="67555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Bagaimana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benda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dikatakan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bergerak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74" name="Text Placeholder 14">
            <a:extLst>
              <a:ext uri="{FF2B5EF4-FFF2-40B4-BE49-F238E27FC236}">
                <a16:creationId xmlns:a16="http://schemas.microsoft.com/office/drawing/2014/main" id="{35272284-7697-4DCE-A3A4-5C2DEB122487}"/>
              </a:ext>
            </a:extLst>
          </p:cNvPr>
          <p:cNvSpPr txBox="1">
            <a:spLocks/>
          </p:cNvSpPr>
          <p:nvPr/>
        </p:nvSpPr>
        <p:spPr>
          <a:xfrm>
            <a:off x="3836851" y="3887595"/>
            <a:ext cx="7118396" cy="15511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D" dirty="0" err="1">
                <a:solidFill>
                  <a:schemeClr val="tx1"/>
                </a:solidFill>
              </a:rPr>
              <a:t>Sebuah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benda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dikatakan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bergerak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jika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benda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itu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berpindah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kedudukan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terhadap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benda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lainnya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perubahan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kedudukan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menjauhi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maupun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mendekati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23" name="Text Placeholder 14">
            <a:extLst>
              <a:ext uri="{FF2B5EF4-FFF2-40B4-BE49-F238E27FC236}">
                <a16:creationId xmlns:a16="http://schemas.microsoft.com/office/drawing/2014/main" id="{0D095398-33F3-4EE4-8F1D-29E3EC0CF2AE}"/>
              </a:ext>
            </a:extLst>
          </p:cNvPr>
          <p:cNvSpPr txBox="1">
            <a:spLocks/>
          </p:cNvSpPr>
          <p:nvPr/>
        </p:nvSpPr>
        <p:spPr>
          <a:xfrm>
            <a:off x="10802360" y="2378268"/>
            <a:ext cx="1096643" cy="13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+mj-lt"/>
              </a:rPr>
              <a:t>Keyword</a:t>
            </a:r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84C2E561-8693-4754-BD31-FE2F69391333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425" name="Oval 424">
              <a:hlinkClick r:id="" action="ppaction://noaction"/>
              <a:extLst>
                <a:ext uri="{FF2B5EF4-FFF2-40B4-BE49-F238E27FC236}">
                  <a16:creationId xmlns:a16="http://schemas.microsoft.com/office/drawing/2014/main" id="{502EB51F-D137-4B79-8841-C879483F3DE3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26" name="Graphic 152" descr="Close">
              <a:extLst>
                <a:ext uri="{FF2B5EF4-FFF2-40B4-BE49-F238E27FC236}">
                  <a16:creationId xmlns:a16="http://schemas.microsoft.com/office/drawing/2014/main" id="{2443DBAD-0ADD-43F5-B3E1-FE9E0591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427" name="Oval 42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CA1B73A-FE3B-44D6-A0A1-FEBF019BAEF2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8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9DD1A367-31F1-4212-8CFA-23785C3163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429" name="Footer Placeholder 99">
            <a:extLst>
              <a:ext uri="{FF2B5EF4-FFF2-40B4-BE49-F238E27FC236}">
                <a16:creationId xmlns:a16="http://schemas.microsoft.com/office/drawing/2014/main" id="{7DD653C6-1B0C-4524-AD53-0E1826E9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511BD95-4B52-4782-913F-B63F1AB3371D}"/>
              </a:ext>
            </a:extLst>
          </p:cNvPr>
          <p:cNvGrpSpPr/>
          <p:nvPr/>
        </p:nvGrpSpPr>
        <p:grpSpPr>
          <a:xfrm>
            <a:off x="700518" y="2149351"/>
            <a:ext cx="2415070" cy="653142"/>
            <a:chOff x="155769" y="2149351"/>
            <a:chExt cx="2415070" cy="653142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1B66FA7-0BE9-474E-BFEA-C38094DEC998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C5E68F55-59AD-4B58-ADFA-D71762801F8E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0C9D0140-6F6D-4C48-87CF-B6F640BF40FA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15D1EDD9-6CE4-4880-B9D5-2A4AA0D9C4F8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262" name="Group 238">
              <a:extLst>
                <a:ext uri="{FF2B5EF4-FFF2-40B4-BE49-F238E27FC236}">
                  <a16:creationId xmlns:a16="http://schemas.microsoft.com/office/drawing/2014/main" id="{4408A169-E95B-4EFD-B305-5C122F518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D50CD65-7C1F-4CCE-AB97-97DB671FB3E4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890911E3-6D7D-4A18-80CE-128B6D5DB587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266" name="Picture 241">
                <a:extLst>
                  <a:ext uri="{FF2B5EF4-FFF2-40B4-BE49-F238E27FC236}">
                    <a16:creationId xmlns:a16="http://schemas.microsoft.com/office/drawing/2014/main" id="{D7CA5AED-7C17-4DFC-AE18-3BD8D20A79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85188185-7CF0-417F-A679-E5A5BBDF1F98}"/>
              </a:ext>
            </a:extLst>
          </p:cNvPr>
          <p:cNvGrpSpPr/>
          <p:nvPr/>
        </p:nvGrpSpPr>
        <p:grpSpPr>
          <a:xfrm>
            <a:off x="680750" y="3492180"/>
            <a:ext cx="2415070" cy="653142"/>
            <a:chOff x="136001" y="3492180"/>
            <a:chExt cx="2415070" cy="653142"/>
          </a:xfrm>
        </p:grpSpPr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1EF652B6-28E5-4F02-A0C8-2B2B2C6FF35D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435" name="Rectangle: Rounded Corners 434">
                <a:extLst>
                  <a:ext uri="{FF2B5EF4-FFF2-40B4-BE49-F238E27FC236}">
                    <a16:creationId xmlns:a16="http://schemas.microsoft.com/office/drawing/2014/main" id="{F4B61144-48E2-4CED-8DFD-FFD702C112E8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8E3D8F88-D5DA-45ED-807D-198EA39FA927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5F216E46-6D5B-4352-B247-65FB2FD64EAB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431" name="Group 259">
              <a:extLst>
                <a:ext uri="{FF2B5EF4-FFF2-40B4-BE49-F238E27FC236}">
                  <a16:creationId xmlns:a16="http://schemas.microsoft.com/office/drawing/2014/main" id="{ECAE10A8-3BF6-4C0D-AB5B-2EF4A07E7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FB5A9721-E584-4F30-B900-A280674D1EE4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92A9615-F30F-4288-9DBE-F2BC9640ED02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434" name="Picture 262">
                <a:extLst>
                  <a:ext uri="{FF2B5EF4-FFF2-40B4-BE49-F238E27FC236}">
                    <a16:creationId xmlns:a16="http://schemas.microsoft.com/office/drawing/2014/main" id="{894ED0F1-6E95-4385-8E89-E158EECA14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72A027-34B3-43E0-B02F-AC58D3C5CE32}"/>
              </a:ext>
            </a:extLst>
          </p:cNvPr>
          <p:cNvSpPr/>
          <p:nvPr/>
        </p:nvSpPr>
        <p:spPr>
          <a:xfrm>
            <a:off x="5439460" y="587564"/>
            <a:ext cx="3004723" cy="805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GERAK BENDA</a:t>
            </a:r>
            <a:endParaRPr lang="en-ID" sz="3600" b="1" dirty="0"/>
          </a:p>
        </p:txBody>
      </p:sp>
      <p:sp>
        <p:nvSpPr>
          <p:cNvPr id="438" name="Slide Number Placeholder 15">
            <a:extLst>
              <a:ext uri="{FF2B5EF4-FFF2-40B4-BE49-F238E27FC236}">
                <a16:creationId xmlns:a16="http://schemas.microsoft.com/office/drawing/2014/main" id="{50C5071D-2191-439D-97BA-465E5DA67FDF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4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33630D-F69A-4848-86E4-C77A5C59FEA5}"/>
              </a:ext>
            </a:extLst>
          </p:cNvPr>
          <p:cNvSpPr/>
          <p:nvPr/>
        </p:nvSpPr>
        <p:spPr>
          <a:xfrm>
            <a:off x="3836851" y="2700132"/>
            <a:ext cx="6096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perubahan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</a:t>
            </a:r>
            <a:r>
              <a:rPr lang="en-ID" sz="2800" dirty="0" err="1"/>
              <a:t>kedudukan</a:t>
            </a:r>
            <a:r>
              <a:rPr lang="en-ID" sz="2800" dirty="0"/>
              <a:t> pada </a:t>
            </a:r>
            <a:r>
              <a:rPr lang="en-ID" sz="2800" dirty="0" err="1"/>
              <a:t>suatu</a:t>
            </a:r>
            <a:r>
              <a:rPr lang="en-ID" sz="2800" dirty="0"/>
              <a:t> </a:t>
            </a:r>
            <a:r>
              <a:rPr lang="en-ID" sz="2800" b="1" dirty="0" err="1"/>
              <a:t>benda</a:t>
            </a:r>
            <a:r>
              <a:rPr lang="en-ID" sz="2800" dirty="0"/>
              <a:t> 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</a:t>
            </a:r>
            <a:r>
              <a:rPr lang="en-ID" sz="2800" dirty="0" err="1"/>
              <a:t>awal</a:t>
            </a:r>
            <a:r>
              <a:rPr lang="en-ID" sz="2800" dirty="0"/>
              <a:t>.</a:t>
            </a:r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99D1F7DE-27EF-4A92-B0D4-EF60399A8320}"/>
              </a:ext>
            </a:extLst>
          </p:cNvPr>
          <p:cNvGrpSpPr/>
          <p:nvPr/>
        </p:nvGrpSpPr>
        <p:grpSpPr>
          <a:xfrm>
            <a:off x="702976" y="773914"/>
            <a:ext cx="2415070" cy="653142"/>
            <a:chOff x="163269" y="610835"/>
            <a:chExt cx="2415070" cy="653142"/>
          </a:xfrm>
        </p:grpSpPr>
        <p:sp>
          <p:nvSpPr>
            <p:cNvPr id="440" name="Rectangle: Rounded Corners 439">
              <a:extLst>
                <a:ext uri="{FF2B5EF4-FFF2-40B4-BE49-F238E27FC236}">
                  <a16:creationId xmlns:a16="http://schemas.microsoft.com/office/drawing/2014/main" id="{28E37F72-8603-4360-9B47-7E039A217A7B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1471204A-850D-4440-AA86-25586CDF69C3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93CB599D-4754-498F-8402-5C3D0D88279A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5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443" name="Group 229">
                <a:extLst>
                  <a:ext uri="{FF2B5EF4-FFF2-40B4-BE49-F238E27FC236}">
                    <a16:creationId xmlns:a16="http://schemas.microsoft.com/office/drawing/2014/main" id="{82E7758E-FD0B-4E9E-B7BC-F78F8195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6D237294-ABF3-40F4-AB84-D29778D1F5E9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E92796D2-CF72-4F5F-AEA7-822B1BECC40A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446" name="Picture 232">
                  <a:extLst>
                    <a:ext uri="{FF2B5EF4-FFF2-40B4-BE49-F238E27FC236}">
                      <a16:creationId xmlns:a16="http://schemas.microsoft.com/office/drawing/2014/main" id="{3C93EF31-D4EB-4634-A2ED-908D185461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2672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4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reeform 16">
            <a:extLst>
              <a:ext uri="{FF2B5EF4-FFF2-40B4-BE49-F238E27FC236}">
                <a16:creationId xmlns:a16="http://schemas.microsoft.com/office/drawing/2014/main" id="{ABBD9D91-7B0E-4497-8587-7A09A3CCD504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03" name="Freeform 17">
            <a:extLst>
              <a:ext uri="{FF2B5EF4-FFF2-40B4-BE49-F238E27FC236}">
                <a16:creationId xmlns:a16="http://schemas.microsoft.com/office/drawing/2014/main" id="{70BD7024-A8A3-4EA8-B07E-F1E036F113DD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204" name="Group 95">
            <a:extLst>
              <a:ext uri="{FF2B5EF4-FFF2-40B4-BE49-F238E27FC236}">
                <a16:creationId xmlns:a16="http://schemas.microsoft.com/office/drawing/2014/main" id="{BD3984FC-57E6-4C3A-9374-AE97241332D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205" name="Rectangle 96">
              <a:extLst>
                <a:ext uri="{FF2B5EF4-FFF2-40B4-BE49-F238E27FC236}">
                  <a16:creationId xmlns:a16="http://schemas.microsoft.com/office/drawing/2014/main" id="{7E2FD94F-9A3B-4263-BDDC-A3C370F7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6" name="Rectangle 97">
              <a:extLst>
                <a:ext uri="{FF2B5EF4-FFF2-40B4-BE49-F238E27FC236}">
                  <a16:creationId xmlns:a16="http://schemas.microsoft.com/office/drawing/2014/main" id="{E25F7AD5-1265-40FF-9A05-2CC9BA90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7" name="Rectangle 98">
              <a:extLst>
                <a:ext uri="{FF2B5EF4-FFF2-40B4-BE49-F238E27FC236}">
                  <a16:creationId xmlns:a16="http://schemas.microsoft.com/office/drawing/2014/main" id="{36AEC184-3A8F-4FC4-9E63-5DFC49D8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8" name="Rectangle 99">
              <a:extLst>
                <a:ext uri="{FF2B5EF4-FFF2-40B4-BE49-F238E27FC236}">
                  <a16:creationId xmlns:a16="http://schemas.microsoft.com/office/drawing/2014/main" id="{6F3CBC93-14FB-41D8-9218-2E279896A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9" name="Rectangle 100">
              <a:extLst>
                <a:ext uri="{FF2B5EF4-FFF2-40B4-BE49-F238E27FC236}">
                  <a16:creationId xmlns:a16="http://schemas.microsoft.com/office/drawing/2014/main" id="{0A94EF9C-0700-4815-A963-5AA099AC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0" name="Rectangle 101">
              <a:extLst>
                <a:ext uri="{FF2B5EF4-FFF2-40B4-BE49-F238E27FC236}">
                  <a16:creationId xmlns:a16="http://schemas.microsoft.com/office/drawing/2014/main" id="{6508A5DE-290A-4952-BBF1-D6EA9320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1" name="Rectangle 102">
              <a:extLst>
                <a:ext uri="{FF2B5EF4-FFF2-40B4-BE49-F238E27FC236}">
                  <a16:creationId xmlns:a16="http://schemas.microsoft.com/office/drawing/2014/main" id="{236DDC87-CB5F-4159-A81B-ECD3E453A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2" name="Rectangle 103">
              <a:extLst>
                <a:ext uri="{FF2B5EF4-FFF2-40B4-BE49-F238E27FC236}">
                  <a16:creationId xmlns:a16="http://schemas.microsoft.com/office/drawing/2014/main" id="{A78B96EC-3DF9-4E7F-A001-534AE78A2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3" name="Rectangle 104">
              <a:extLst>
                <a:ext uri="{FF2B5EF4-FFF2-40B4-BE49-F238E27FC236}">
                  <a16:creationId xmlns:a16="http://schemas.microsoft.com/office/drawing/2014/main" id="{A3F67CFB-EB75-4326-A27F-5E42DA462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4" name="Rectangle 105">
              <a:extLst>
                <a:ext uri="{FF2B5EF4-FFF2-40B4-BE49-F238E27FC236}">
                  <a16:creationId xmlns:a16="http://schemas.microsoft.com/office/drawing/2014/main" id="{4A7A1EC4-08A4-43A7-B80E-9E3E3271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5" name="Rectangle 106">
              <a:extLst>
                <a:ext uri="{FF2B5EF4-FFF2-40B4-BE49-F238E27FC236}">
                  <a16:creationId xmlns:a16="http://schemas.microsoft.com/office/drawing/2014/main" id="{639D7CB0-0A88-44A4-964C-9848E10F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6" name="Rectangle 107">
              <a:extLst>
                <a:ext uri="{FF2B5EF4-FFF2-40B4-BE49-F238E27FC236}">
                  <a16:creationId xmlns:a16="http://schemas.microsoft.com/office/drawing/2014/main" id="{246B4ED6-51E4-4E17-9010-955C4EC7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7" name="Rectangle 108">
              <a:extLst>
                <a:ext uri="{FF2B5EF4-FFF2-40B4-BE49-F238E27FC236}">
                  <a16:creationId xmlns:a16="http://schemas.microsoft.com/office/drawing/2014/main" id="{6F5D0C7E-7FF2-4347-BC94-EF2B237EC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8" name="Rectangle 109">
              <a:extLst>
                <a:ext uri="{FF2B5EF4-FFF2-40B4-BE49-F238E27FC236}">
                  <a16:creationId xmlns:a16="http://schemas.microsoft.com/office/drawing/2014/main" id="{AC0FECFA-01D7-4071-9345-2F4E63A5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6778AE75-A514-429A-A373-2F4176DB8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id="{496BD330-7151-402C-87B7-3D64A3FA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40C96071-700F-41AD-9F4A-14DB1CC4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F51D47B1-B5F5-4311-B58E-1354B887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7910E5E2-6FC2-433D-914A-89758CDF1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4E56040C-0EDC-4D4B-AA22-4C979C44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id="{8A1E88C1-F957-4741-86D7-EA1E1A362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id="{6661E366-B4E3-410E-8554-4D96CB02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8" name="Freeform 27">
              <a:extLst>
                <a:ext uri="{FF2B5EF4-FFF2-40B4-BE49-F238E27FC236}">
                  <a16:creationId xmlns:a16="http://schemas.microsoft.com/office/drawing/2014/main" id="{A2393EE6-0351-482B-B95F-ECD2B7871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9" name="Freeform 28">
              <a:extLst>
                <a:ext uri="{FF2B5EF4-FFF2-40B4-BE49-F238E27FC236}">
                  <a16:creationId xmlns:a16="http://schemas.microsoft.com/office/drawing/2014/main" id="{79FBC00F-A599-4A91-AA82-078FF322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0" name="Freeform 29">
              <a:extLst>
                <a:ext uri="{FF2B5EF4-FFF2-40B4-BE49-F238E27FC236}">
                  <a16:creationId xmlns:a16="http://schemas.microsoft.com/office/drawing/2014/main" id="{5EFF39A7-649B-48F1-A1ED-0642F54E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81243756-585B-4773-B611-E96C7AC4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02285B5-CB2D-4F5F-B76C-23DA7DE8F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DA0C6777-AD6D-4D4E-A052-57A2F0C5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6" name="Freeform 33">
              <a:extLst>
                <a:ext uri="{FF2B5EF4-FFF2-40B4-BE49-F238E27FC236}">
                  <a16:creationId xmlns:a16="http://schemas.microsoft.com/office/drawing/2014/main" id="{BC9FB836-7456-4802-B90B-F687CFF4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237" name="Group 125">
              <a:extLst>
                <a:ext uri="{FF2B5EF4-FFF2-40B4-BE49-F238E27FC236}">
                  <a16:creationId xmlns:a16="http://schemas.microsoft.com/office/drawing/2014/main" id="{BA2A00DB-A464-4942-8264-3025BD21A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381" name="Rectangle 223">
                <a:extLst>
                  <a:ext uri="{FF2B5EF4-FFF2-40B4-BE49-F238E27FC236}">
                    <a16:creationId xmlns:a16="http://schemas.microsoft.com/office/drawing/2014/main" id="{DEE13BAF-6D2E-43A5-ABD2-9A4DF73C8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2" name="Rectangle 224">
                <a:extLst>
                  <a:ext uri="{FF2B5EF4-FFF2-40B4-BE49-F238E27FC236}">
                    <a16:creationId xmlns:a16="http://schemas.microsoft.com/office/drawing/2014/main" id="{EDDA5F75-38FD-47EC-BE3D-785B679FF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3" name="Rectangle 225">
                <a:extLst>
                  <a:ext uri="{FF2B5EF4-FFF2-40B4-BE49-F238E27FC236}">
                    <a16:creationId xmlns:a16="http://schemas.microsoft.com/office/drawing/2014/main" id="{F02CE438-3AC0-493A-9517-00D6F595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38" name="Group 126">
              <a:extLst>
                <a:ext uri="{FF2B5EF4-FFF2-40B4-BE49-F238E27FC236}">
                  <a16:creationId xmlns:a16="http://schemas.microsoft.com/office/drawing/2014/main" id="{2027381A-A95A-4EB6-AAA9-5A3EF4E82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366" name="Rectangle 208">
                <a:extLst>
                  <a:ext uri="{FF2B5EF4-FFF2-40B4-BE49-F238E27FC236}">
                    <a16:creationId xmlns:a16="http://schemas.microsoft.com/office/drawing/2014/main" id="{D329EBD6-E5C6-452B-AF3E-3DC86651B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7" name="Rectangle 209">
                <a:extLst>
                  <a:ext uri="{FF2B5EF4-FFF2-40B4-BE49-F238E27FC236}">
                    <a16:creationId xmlns:a16="http://schemas.microsoft.com/office/drawing/2014/main" id="{22AEF5B7-A796-4A78-96C3-33DD31BF0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8" name="Rectangle 210">
                <a:extLst>
                  <a:ext uri="{FF2B5EF4-FFF2-40B4-BE49-F238E27FC236}">
                    <a16:creationId xmlns:a16="http://schemas.microsoft.com/office/drawing/2014/main" id="{405A6772-0EC7-4A3A-B6DC-1CA476C3C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9" name="Rectangle 211">
                <a:extLst>
                  <a:ext uri="{FF2B5EF4-FFF2-40B4-BE49-F238E27FC236}">
                    <a16:creationId xmlns:a16="http://schemas.microsoft.com/office/drawing/2014/main" id="{BB9304D3-6312-48C7-8843-FBABC73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0" name="Rectangle 212">
                <a:extLst>
                  <a:ext uri="{FF2B5EF4-FFF2-40B4-BE49-F238E27FC236}">
                    <a16:creationId xmlns:a16="http://schemas.microsoft.com/office/drawing/2014/main" id="{D4CCF1F9-71AE-4AAA-8100-44C11DA2D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1" name="Rectangle 213">
                <a:extLst>
                  <a:ext uri="{FF2B5EF4-FFF2-40B4-BE49-F238E27FC236}">
                    <a16:creationId xmlns:a16="http://schemas.microsoft.com/office/drawing/2014/main" id="{22D52268-4783-4656-A200-07D010F7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2" name="Rectangle 214">
                <a:extLst>
                  <a:ext uri="{FF2B5EF4-FFF2-40B4-BE49-F238E27FC236}">
                    <a16:creationId xmlns:a16="http://schemas.microsoft.com/office/drawing/2014/main" id="{FCF45C5E-2338-44AF-8AC0-912D45C6F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3" name="Rectangle 215">
                <a:extLst>
                  <a:ext uri="{FF2B5EF4-FFF2-40B4-BE49-F238E27FC236}">
                    <a16:creationId xmlns:a16="http://schemas.microsoft.com/office/drawing/2014/main" id="{D5A6AD90-CD7C-44B3-BFE6-463398CE4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4" name="Rectangle 216">
                <a:extLst>
                  <a:ext uri="{FF2B5EF4-FFF2-40B4-BE49-F238E27FC236}">
                    <a16:creationId xmlns:a16="http://schemas.microsoft.com/office/drawing/2014/main" id="{E6FCF17A-2A78-471F-870B-EE5AD3039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5" name="Rectangle 217">
                <a:extLst>
                  <a:ext uri="{FF2B5EF4-FFF2-40B4-BE49-F238E27FC236}">
                    <a16:creationId xmlns:a16="http://schemas.microsoft.com/office/drawing/2014/main" id="{9CD1AA42-DF74-4A3F-AF83-AE14DF16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6" name="Rectangle 218">
                <a:extLst>
                  <a:ext uri="{FF2B5EF4-FFF2-40B4-BE49-F238E27FC236}">
                    <a16:creationId xmlns:a16="http://schemas.microsoft.com/office/drawing/2014/main" id="{435C2ABD-9EA8-4593-8404-8B72156B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7" name="Rectangle 219">
                <a:extLst>
                  <a:ext uri="{FF2B5EF4-FFF2-40B4-BE49-F238E27FC236}">
                    <a16:creationId xmlns:a16="http://schemas.microsoft.com/office/drawing/2014/main" id="{9FB1FB2B-2926-400C-A3FB-6B0AEE69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8" name="Rectangle 220">
                <a:extLst>
                  <a:ext uri="{FF2B5EF4-FFF2-40B4-BE49-F238E27FC236}">
                    <a16:creationId xmlns:a16="http://schemas.microsoft.com/office/drawing/2014/main" id="{32A7EB87-A4A6-441E-A8A4-4D69D80BD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9" name="Rectangle 221">
                <a:extLst>
                  <a:ext uri="{FF2B5EF4-FFF2-40B4-BE49-F238E27FC236}">
                    <a16:creationId xmlns:a16="http://schemas.microsoft.com/office/drawing/2014/main" id="{B92B0921-A8D1-4518-B94C-5F6E1DBE3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0" name="Rectangle 222">
                <a:extLst>
                  <a:ext uri="{FF2B5EF4-FFF2-40B4-BE49-F238E27FC236}">
                    <a16:creationId xmlns:a16="http://schemas.microsoft.com/office/drawing/2014/main" id="{70499CBA-F8D1-4898-874F-6FEFD5C5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239" name="Rectangle 127">
              <a:extLst>
                <a:ext uri="{FF2B5EF4-FFF2-40B4-BE49-F238E27FC236}">
                  <a16:creationId xmlns:a16="http://schemas.microsoft.com/office/drawing/2014/main" id="{867F84C8-5B45-4728-8F88-423B4F39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2" name="Rectangle 128">
              <a:extLst>
                <a:ext uri="{FF2B5EF4-FFF2-40B4-BE49-F238E27FC236}">
                  <a16:creationId xmlns:a16="http://schemas.microsoft.com/office/drawing/2014/main" id="{B640CEB5-B398-4C60-99F4-DBFA25D4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3" name="Rectangle 129">
              <a:extLst>
                <a:ext uri="{FF2B5EF4-FFF2-40B4-BE49-F238E27FC236}">
                  <a16:creationId xmlns:a16="http://schemas.microsoft.com/office/drawing/2014/main" id="{5964A6D1-2AA0-4BA1-BACE-0084B10F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4" name="Rectangle 130">
              <a:extLst>
                <a:ext uri="{FF2B5EF4-FFF2-40B4-BE49-F238E27FC236}">
                  <a16:creationId xmlns:a16="http://schemas.microsoft.com/office/drawing/2014/main" id="{E99C5E0F-A560-42E2-928E-AF9BD0A3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5" name="Rectangle 131">
              <a:extLst>
                <a:ext uri="{FF2B5EF4-FFF2-40B4-BE49-F238E27FC236}">
                  <a16:creationId xmlns:a16="http://schemas.microsoft.com/office/drawing/2014/main" id="{F42CAD3E-013B-4044-946E-95C5A321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6" name="Rectangle 132">
              <a:extLst>
                <a:ext uri="{FF2B5EF4-FFF2-40B4-BE49-F238E27FC236}">
                  <a16:creationId xmlns:a16="http://schemas.microsoft.com/office/drawing/2014/main" id="{88ED7C79-7043-47BC-B679-18195E9A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9" name="Rectangle 133">
              <a:extLst>
                <a:ext uri="{FF2B5EF4-FFF2-40B4-BE49-F238E27FC236}">
                  <a16:creationId xmlns:a16="http://schemas.microsoft.com/office/drawing/2014/main" id="{F300E7C2-5870-464C-8D08-E98EEDE7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0" name="Rectangle 134">
              <a:extLst>
                <a:ext uri="{FF2B5EF4-FFF2-40B4-BE49-F238E27FC236}">
                  <a16:creationId xmlns:a16="http://schemas.microsoft.com/office/drawing/2014/main" id="{1610D1F7-51B1-4CFF-853B-15345F5A7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1" name="Rectangle 135">
              <a:extLst>
                <a:ext uri="{FF2B5EF4-FFF2-40B4-BE49-F238E27FC236}">
                  <a16:creationId xmlns:a16="http://schemas.microsoft.com/office/drawing/2014/main" id="{2C0030AA-3C2B-4546-A058-430432A7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2" name="Rectangle 136">
              <a:extLst>
                <a:ext uri="{FF2B5EF4-FFF2-40B4-BE49-F238E27FC236}">
                  <a16:creationId xmlns:a16="http://schemas.microsoft.com/office/drawing/2014/main" id="{EBE7D202-B41D-426A-81C5-C9ED61436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3" name="Rectangle 137">
              <a:extLst>
                <a:ext uri="{FF2B5EF4-FFF2-40B4-BE49-F238E27FC236}">
                  <a16:creationId xmlns:a16="http://schemas.microsoft.com/office/drawing/2014/main" id="{5063DDB7-40EF-42E7-93BD-CBD07EE4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6" name="Rectangle 138">
              <a:extLst>
                <a:ext uri="{FF2B5EF4-FFF2-40B4-BE49-F238E27FC236}">
                  <a16:creationId xmlns:a16="http://schemas.microsoft.com/office/drawing/2014/main" id="{F033D023-4DB5-4B1D-A15C-283F62BA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7" name="Rectangle 139">
              <a:extLst>
                <a:ext uri="{FF2B5EF4-FFF2-40B4-BE49-F238E27FC236}">
                  <a16:creationId xmlns:a16="http://schemas.microsoft.com/office/drawing/2014/main" id="{151A3013-0F10-4BBF-8E28-0459CCD04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8" name="Rectangle 140">
              <a:extLst>
                <a:ext uri="{FF2B5EF4-FFF2-40B4-BE49-F238E27FC236}">
                  <a16:creationId xmlns:a16="http://schemas.microsoft.com/office/drawing/2014/main" id="{C1C1C63F-A334-43C9-A806-33FA4B68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9" name="Rectangle 141">
              <a:extLst>
                <a:ext uri="{FF2B5EF4-FFF2-40B4-BE49-F238E27FC236}">
                  <a16:creationId xmlns:a16="http://schemas.microsoft.com/office/drawing/2014/main" id="{041F203C-267C-4F09-85A6-0F10E1F31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60" name="Rectangle 142">
              <a:extLst>
                <a:ext uri="{FF2B5EF4-FFF2-40B4-BE49-F238E27FC236}">
                  <a16:creationId xmlns:a16="http://schemas.microsoft.com/office/drawing/2014/main" id="{C5479EBA-EC4B-4440-B9C1-F5E6578B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7" name="Rectangle 143">
              <a:extLst>
                <a:ext uri="{FF2B5EF4-FFF2-40B4-BE49-F238E27FC236}">
                  <a16:creationId xmlns:a16="http://schemas.microsoft.com/office/drawing/2014/main" id="{E1BE94D5-DFE0-4356-8145-7A95239B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8" name="Rectangle 144">
              <a:extLst>
                <a:ext uri="{FF2B5EF4-FFF2-40B4-BE49-F238E27FC236}">
                  <a16:creationId xmlns:a16="http://schemas.microsoft.com/office/drawing/2014/main" id="{D312E6D6-9D11-4F9E-89AC-E4F717B04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9" name="Rectangle 145">
              <a:extLst>
                <a:ext uri="{FF2B5EF4-FFF2-40B4-BE49-F238E27FC236}">
                  <a16:creationId xmlns:a16="http://schemas.microsoft.com/office/drawing/2014/main" id="{DDA97A09-C9A9-43CD-867E-FD9B82DC7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80" name="Freeform 72">
              <a:extLst>
                <a:ext uri="{FF2B5EF4-FFF2-40B4-BE49-F238E27FC236}">
                  <a16:creationId xmlns:a16="http://schemas.microsoft.com/office/drawing/2014/main" id="{59DAF186-320F-4113-B93D-59B3FCE7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1" name="Freeform 73">
              <a:extLst>
                <a:ext uri="{FF2B5EF4-FFF2-40B4-BE49-F238E27FC236}">
                  <a16:creationId xmlns:a16="http://schemas.microsoft.com/office/drawing/2014/main" id="{28C753EE-BE9C-48B1-9618-3803963B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2" name="Freeform 74">
              <a:extLst>
                <a:ext uri="{FF2B5EF4-FFF2-40B4-BE49-F238E27FC236}">
                  <a16:creationId xmlns:a16="http://schemas.microsoft.com/office/drawing/2014/main" id="{9355C678-1AD7-4607-AA78-9C1C57D8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3" name="Freeform 75">
              <a:extLst>
                <a:ext uri="{FF2B5EF4-FFF2-40B4-BE49-F238E27FC236}">
                  <a16:creationId xmlns:a16="http://schemas.microsoft.com/office/drawing/2014/main" id="{2E90F8B4-FCED-416F-8713-85A6DBD4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4" name="Freeform 76">
              <a:extLst>
                <a:ext uri="{FF2B5EF4-FFF2-40B4-BE49-F238E27FC236}">
                  <a16:creationId xmlns:a16="http://schemas.microsoft.com/office/drawing/2014/main" id="{2DFEDAE4-ABE7-4903-8F3F-4D985AFED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5" name="Freeform 77">
              <a:extLst>
                <a:ext uri="{FF2B5EF4-FFF2-40B4-BE49-F238E27FC236}">
                  <a16:creationId xmlns:a16="http://schemas.microsoft.com/office/drawing/2014/main" id="{6AD92A76-3751-4842-BB90-ABF2BCE0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2" name="Freeform 78">
              <a:extLst>
                <a:ext uri="{FF2B5EF4-FFF2-40B4-BE49-F238E27FC236}">
                  <a16:creationId xmlns:a16="http://schemas.microsoft.com/office/drawing/2014/main" id="{11462FD4-E457-449B-8BD3-2F6FFDBA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3" name="Freeform 79">
              <a:extLst>
                <a:ext uri="{FF2B5EF4-FFF2-40B4-BE49-F238E27FC236}">
                  <a16:creationId xmlns:a16="http://schemas.microsoft.com/office/drawing/2014/main" id="{43847C0F-93D7-4605-B0B8-7F546875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4" name="Rectangle 154">
              <a:extLst>
                <a:ext uri="{FF2B5EF4-FFF2-40B4-BE49-F238E27FC236}">
                  <a16:creationId xmlns:a16="http://schemas.microsoft.com/office/drawing/2014/main" id="{582E081B-F7C9-40C0-A633-7DF542296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5" name="Rectangle 155">
              <a:extLst>
                <a:ext uri="{FF2B5EF4-FFF2-40B4-BE49-F238E27FC236}">
                  <a16:creationId xmlns:a16="http://schemas.microsoft.com/office/drawing/2014/main" id="{6DCA0AD5-A054-44FD-8804-F902EC88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6" name="Rectangle 156">
              <a:extLst>
                <a:ext uri="{FF2B5EF4-FFF2-40B4-BE49-F238E27FC236}">
                  <a16:creationId xmlns:a16="http://schemas.microsoft.com/office/drawing/2014/main" id="{E8C53141-8AC4-4C46-9663-C5CEBA8C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297" name="Group 157">
              <a:extLst>
                <a:ext uri="{FF2B5EF4-FFF2-40B4-BE49-F238E27FC236}">
                  <a16:creationId xmlns:a16="http://schemas.microsoft.com/office/drawing/2014/main" id="{1196690C-F0AB-4544-BFB8-32464AE30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354" name="Rectangle 196">
                <a:extLst>
                  <a:ext uri="{FF2B5EF4-FFF2-40B4-BE49-F238E27FC236}">
                    <a16:creationId xmlns:a16="http://schemas.microsoft.com/office/drawing/2014/main" id="{E14CA3EE-469E-4732-8904-49D892FCE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5" name="Rectangle 197">
                <a:extLst>
                  <a:ext uri="{FF2B5EF4-FFF2-40B4-BE49-F238E27FC236}">
                    <a16:creationId xmlns:a16="http://schemas.microsoft.com/office/drawing/2014/main" id="{0EB48551-6353-4808-8AF1-FB1EE2E05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6" name="Rectangle 198">
                <a:extLst>
                  <a:ext uri="{FF2B5EF4-FFF2-40B4-BE49-F238E27FC236}">
                    <a16:creationId xmlns:a16="http://schemas.microsoft.com/office/drawing/2014/main" id="{252EF42F-B3F8-4854-B2AB-A17F182E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7" name="Rectangle 199">
                <a:extLst>
                  <a:ext uri="{FF2B5EF4-FFF2-40B4-BE49-F238E27FC236}">
                    <a16:creationId xmlns:a16="http://schemas.microsoft.com/office/drawing/2014/main" id="{052B1500-C9BC-4DB7-9D2D-1A8E9A73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8" name="Rectangle 200">
                <a:extLst>
                  <a:ext uri="{FF2B5EF4-FFF2-40B4-BE49-F238E27FC236}">
                    <a16:creationId xmlns:a16="http://schemas.microsoft.com/office/drawing/2014/main" id="{BBEE8F90-6CF7-4632-86CA-BAE129ACD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9" name="Rectangle 201">
                <a:extLst>
                  <a:ext uri="{FF2B5EF4-FFF2-40B4-BE49-F238E27FC236}">
                    <a16:creationId xmlns:a16="http://schemas.microsoft.com/office/drawing/2014/main" id="{EF867393-E8EE-45D3-B73E-3978F2AEF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0" name="Rectangle 202">
                <a:extLst>
                  <a:ext uri="{FF2B5EF4-FFF2-40B4-BE49-F238E27FC236}">
                    <a16:creationId xmlns:a16="http://schemas.microsoft.com/office/drawing/2014/main" id="{05A67C18-3D4E-4FD3-91CA-0E0B9E617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1" name="Rectangle 203">
                <a:extLst>
                  <a:ext uri="{FF2B5EF4-FFF2-40B4-BE49-F238E27FC236}">
                    <a16:creationId xmlns:a16="http://schemas.microsoft.com/office/drawing/2014/main" id="{7B016AEF-0F8F-4098-8578-BB36AEF9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2" name="Rectangle 204">
                <a:extLst>
                  <a:ext uri="{FF2B5EF4-FFF2-40B4-BE49-F238E27FC236}">
                    <a16:creationId xmlns:a16="http://schemas.microsoft.com/office/drawing/2014/main" id="{90AD738B-786E-4D33-AA5A-241B75D90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3" name="Rectangle 205">
                <a:extLst>
                  <a:ext uri="{FF2B5EF4-FFF2-40B4-BE49-F238E27FC236}">
                    <a16:creationId xmlns:a16="http://schemas.microsoft.com/office/drawing/2014/main" id="{D28E8FF3-50F5-45A5-9538-3998B9953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4" name="Rectangle 206">
                <a:extLst>
                  <a:ext uri="{FF2B5EF4-FFF2-40B4-BE49-F238E27FC236}">
                    <a16:creationId xmlns:a16="http://schemas.microsoft.com/office/drawing/2014/main" id="{591522E0-E358-4519-AB9E-DBF295A45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5" name="Rectangle 207">
                <a:extLst>
                  <a:ext uri="{FF2B5EF4-FFF2-40B4-BE49-F238E27FC236}">
                    <a16:creationId xmlns:a16="http://schemas.microsoft.com/office/drawing/2014/main" id="{88207270-4ECE-4214-9AAC-33F61621A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98" name="Group 158">
              <a:extLst>
                <a:ext uri="{FF2B5EF4-FFF2-40B4-BE49-F238E27FC236}">
                  <a16:creationId xmlns:a16="http://schemas.microsoft.com/office/drawing/2014/main" id="{79725F69-9019-45F2-AECD-6B6CEC17D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351" name="Rectangle 193">
                <a:extLst>
                  <a:ext uri="{FF2B5EF4-FFF2-40B4-BE49-F238E27FC236}">
                    <a16:creationId xmlns:a16="http://schemas.microsoft.com/office/drawing/2014/main" id="{50E15D04-3FEB-48A5-B81F-4A9490017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2" name="Freeform 96">
                <a:extLst>
                  <a:ext uri="{FF2B5EF4-FFF2-40B4-BE49-F238E27FC236}">
                    <a16:creationId xmlns:a16="http://schemas.microsoft.com/office/drawing/2014/main" id="{72A0492F-9ABA-4FB2-BA86-5D702EA3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53" name="Freeform 97">
                <a:extLst>
                  <a:ext uri="{FF2B5EF4-FFF2-40B4-BE49-F238E27FC236}">
                    <a16:creationId xmlns:a16="http://schemas.microsoft.com/office/drawing/2014/main" id="{C03757C4-B3CA-44E7-8BF4-CC75D25BC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299" name="Group 159">
              <a:extLst>
                <a:ext uri="{FF2B5EF4-FFF2-40B4-BE49-F238E27FC236}">
                  <a16:creationId xmlns:a16="http://schemas.microsoft.com/office/drawing/2014/main" id="{12CC8924-065C-4AD5-BDCA-4A0CE4055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348" name="Rectangle 190">
                <a:extLst>
                  <a:ext uri="{FF2B5EF4-FFF2-40B4-BE49-F238E27FC236}">
                    <a16:creationId xmlns:a16="http://schemas.microsoft.com/office/drawing/2014/main" id="{E5DA5256-5C91-4C5B-96BE-E588394FA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49" name="Freeform 99">
                <a:extLst>
                  <a:ext uri="{FF2B5EF4-FFF2-40B4-BE49-F238E27FC236}">
                    <a16:creationId xmlns:a16="http://schemas.microsoft.com/office/drawing/2014/main" id="{FAF29DD7-BDE2-47D7-B031-9721ECCB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50" name="Freeform 100">
                <a:extLst>
                  <a:ext uri="{FF2B5EF4-FFF2-40B4-BE49-F238E27FC236}">
                    <a16:creationId xmlns:a16="http://schemas.microsoft.com/office/drawing/2014/main" id="{853EBA0A-A70A-4938-8F94-800DAD8F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300" name="Rectangle 160">
              <a:extLst>
                <a:ext uri="{FF2B5EF4-FFF2-40B4-BE49-F238E27FC236}">
                  <a16:creationId xmlns:a16="http://schemas.microsoft.com/office/drawing/2014/main" id="{18EC9D53-9BA6-4319-A833-EFF11B3A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235B2926-DBDA-4D92-9EE8-9560AB3F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B721E854-B3BE-447A-9F15-91C8E6AAF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5" name="Rectangle 163">
              <a:extLst>
                <a:ext uri="{FF2B5EF4-FFF2-40B4-BE49-F238E27FC236}">
                  <a16:creationId xmlns:a16="http://schemas.microsoft.com/office/drawing/2014/main" id="{5C6865ED-99FF-43D7-8A77-242AD834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6" name="Freeform 105">
              <a:extLst>
                <a:ext uri="{FF2B5EF4-FFF2-40B4-BE49-F238E27FC236}">
                  <a16:creationId xmlns:a16="http://schemas.microsoft.com/office/drawing/2014/main" id="{11D55B9D-66DA-4110-93E1-26721090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7" name="Freeform 106">
              <a:extLst>
                <a:ext uri="{FF2B5EF4-FFF2-40B4-BE49-F238E27FC236}">
                  <a16:creationId xmlns:a16="http://schemas.microsoft.com/office/drawing/2014/main" id="{C3B7CC71-45C2-4B97-98C4-229CA5BB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8" name="Rectangle 166">
              <a:extLst>
                <a:ext uri="{FF2B5EF4-FFF2-40B4-BE49-F238E27FC236}">
                  <a16:creationId xmlns:a16="http://schemas.microsoft.com/office/drawing/2014/main" id="{4D26865F-0A2A-4C3F-B5C4-E43DF17DA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9" name="Freeform 108">
              <a:extLst>
                <a:ext uri="{FF2B5EF4-FFF2-40B4-BE49-F238E27FC236}">
                  <a16:creationId xmlns:a16="http://schemas.microsoft.com/office/drawing/2014/main" id="{60369378-CCB5-407F-9BF2-BD740F81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10" name="Freeform 109">
              <a:extLst>
                <a:ext uri="{FF2B5EF4-FFF2-40B4-BE49-F238E27FC236}">
                  <a16:creationId xmlns:a16="http://schemas.microsoft.com/office/drawing/2014/main" id="{DD76C00B-D810-42C7-9159-E6D0726A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11" name="Rectangle 169">
              <a:extLst>
                <a:ext uri="{FF2B5EF4-FFF2-40B4-BE49-F238E27FC236}">
                  <a16:creationId xmlns:a16="http://schemas.microsoft.com/office/drawing/2014/main" id="{7A875644-89E1-4C25-BF83-45BCA4C0E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12" name="Freeform 111">
              <a:extLst>
                <a:ext uri="{FF2B5EF4-FFF2-40B4-BE49-F238E27FC236}">
                  <a16:creationId xmlns:a16="http://schemas.microsoft.com/office/drawing/2014/main" id="{64A41AFB-D0A2-4CCF-885A-F097E7947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29" name="Freeform 112">
              <a:extLst>
                <a:ext uri="{FF2B5EF4-FFF2-40B4-BE49-F238E27FC236}">
                  <a16:creationId xmlns:a16="http://schemas.microsoft.com/office/drawing/2014/main" id="{3B79843F-A1A3-4C0A-8137-5259258E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0" name="Freeform 113">
              <a:extLst>
                <a:ext uri="{FF2B5EF4-FFF2-40B4-BE49-F238E27FC236}">
                  <a16:creationId xmlns:a16="http://schemas.microsoft.com/office/drawing/2014/main" id="{09C5F3E7-B91B-47D5-82E7-01A23ECA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1" name="Freeform 114">
              <a:extLst>
                <a:ext uri="{FF2B5EF4-FFF2-40B4-BE49-F238E27FC236}">
                  <a16:creationId xmlns:a16="http://schemas.microsoft.com/office/drawing/2014/main" id="{F6D20521-A751-4123-9D6E-602A2108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2" name="Freeform 115">
              <a:extLst>
                <a:ext uri="{FF2B5EF4-FFF2-40B4-BE49-F238E27FC236}">
                  <a16:creationId xmlns:a16="http://schemas.microsoft.com/office/drawing/2014/main" id="{E6DA13B4-9E31-4B11-B89C-BECDDC4CD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3" name="Freeform 116">
              <a:extLst>
                <a:ext uri="{FF2B5EF4-FFF2-40B4-BE49-F238E27FC236}">
                  <a16:creationId xmlns:a16="http://schemas.microsoft.com/office/drawing/2014/main" id="{C0B30144-25A2-4D5F-A6D3-C3293EC2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4" name="Freeform 117">
              <a:extLst>
                <a:ext uri="{FF2B5EF4-FFF2-40B4-BE49-F238E27FC236}">
                  <a16:creationId xmlns:a16="http://schemas.microsoft.com/office/drawing/2014/main" id="{845366D5-17EC-467A-BDC4-C9E2518B0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5" name="Freeform 118">
              <a:extLst>
                <a:ext uri="{FF2B5EF4-FFF2-40B4-BE49-F238E27FC236}">
                  <a16:creationId xmlns:a16="http://schemas.microsoft.com/office/drawing/2014/main" id="{E1E331A7-B356-4579-92B6-ED30565A2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6" name="Freeform 119">
              <a:extLst>
                <a:ext uri="{FF2B5EF4-FFF2-40B4-BE49-F238E27FC236}">
                  <a16:creationId xmlns:a16="http://schemas.microsoft.com/office/drawing/2014/main" id="{E312C96F-CC02-4865-B738-E5C85533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7" name="Freeform 120">
              <a:extLst>
                <a:ext uri="{FF2B5EF4-FFF2-40B4-BE49-F238E27FC236}">
                  <a16:creationId xmlns:a16="http://schemas.microsoft.com/office/drawing/2014/main" id="{AC5061C2-96F3-4E0F-9FB6-1CCFDAC5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8" name="Freeform 121">
              <a:extLst>
                <a:ext uri="{FF2B5EF4-FFF2-40B4-BE49-F238E27FC236}">
                  <a16:creationId xmlns:a16="http://schemas.microsoft.com/office/drawing/2014/main" id="{DF0D695B-FBD9-4517-A231-01805D6E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339" name="Group 181">
              <a:extLst>
                <a:ext uri="{FF2B5EF4-FFF2-40B4-BE49-F238E27FC236}">
                  <a16:creationId xmlns:a16="http://schemas.microsoft.com/office/drawing/2014/main" id="{3729E18D-77BB-4CC2-8C66-CCFD42BD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340" name="Group 182">
                <a:extLst>
                  <a:ext uri="{FF2B5EF4-FFF2-40B4-BE49-F238E27FC236}">
                    <a16:creationId xmlns:a16="http://schemas.microsoft.com/office/drawing/2014/main" id="{0D3C0C00-BE36-4158-8D17-B1B2FBED4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345" name="Rectangle 187">
                  <a:extLst>
                    <a:ext uri="{FF2B5EF4-FFF2-40B4-BE49-F238E27FC236}">
                      <a16:creationId xmlns:a16="http://schemas.microsoft.com/office/drawing/2014/main" id="{A4DA0C05-3A4F-4D66-BC31-5B9E3AC4A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346" name="Freeform 96">
                  <a:extLst>
                    <a:ext uri="{FF2B5EF4-FFF2-40B4-BE49-F238E27FC236}">
                      <a16:creationId xmlns:a16="http://schemas.microsoft.com/office/drawing/2014/main" id="{8DED8419-F01C-4F7E-B25F-20401760F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347" name="Freeform 97">
                  <a:extLst>
                    <a:ext uri="{FF2B5EF4-FFF2-40B4-BE49-F238E27FC236}">
                      <a16:creationId xmlns:a16="http://schemas.microsoft.com/office/drawing/2014/main" id="{1569B47A-63F3-4649-80D6-A21B06E7B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341" name="Group 183">
                <a:extLst>
                  <a:ext uri="{FF2B5EF4-FFF2-40B4-BE49-F238E27FC236}">
                    <a16:creationId xmlns:a16="http://schemas.microsoft.com/office/drawing/2014/main" id="{49D47F87-59D4-42B7-81E7-A2FEFC638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342" name="Rectangle 184">
                  <a:extLst>
                    <a:ext uri="{FF2B5EF4-FFF2-40B4-BE49-F238E27FC236}">
                      <a16:creationId xmlns:a16="http://schemas.microsoft.com/office/drawing/2014/main" id="{DD0E32DD-92B6-4925-B954-DD2D6FABE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343" name="Freeform 96">
                  <a:extLst>
                    <a:ext uri="{FF2B5EF4-FFF2-40B4-BE49-F238E27FC236}">
                      <a16:creationId xmlns:a16="http://schemas.microsoft.com/office/drawing/2014/main" id="{6D863963-B294-447A-8256-41F6EE674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344" name="Freeform 97">
                  <a:extLst>
                    <a:ext uri="{FF2B5EF4-FFF2-40B4-BE49-F238E27FC236}">
                      <a16:creationId xmlns:a16="http://schemas.microsoft.com/office/drawing/2014/main" id="{0409AA21-B959-40AA-8FB7-CD4922F0A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sp>
        <p:nvSpPr>
          <p:cNvPr id="274" name="Text Placeholder 14">
            <a:extLst>
              <a:ext uri="{FF2B5EF4-FFF2-40B4-BE49-F238E27FC236}">
                <a16:creationId xmlns:a16="http://schemas.microsoft.com/office/drawing/2014/main" id="{35272284-7697-4DCE-A3A4-5C2DEB122487}"/>
              </a:ext>
            </a:extLst>
          </p:cNvPr>
          <p:cNvSpPr txBox="1">
            <a:spLocks/>
          </p:cNvSpPr>
          <p:nvPr/>
        </p:nvSpPr>
        <p:spPr>
          <a:xfrm>
            <a:off x="3897517" y="5213574"/>
            <a:ext cx="7118396" cy="7755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chemeClr val="tx1"/>
                </a:solidFill>
              </a:rPr>
              <a:t>Kelajuan</a:t>
            </a:r>
            <a:r>
              <a:rPr lang="sv-SE" dirty="0">
                <a:solidFill>
                  <a:schemeClr val="tx1"/>
                </a:solidFill>
              </a:rPr>
              <a:t> mengukur </a:t>
            </a:r>
            <a:r>
              <a:rPr lang="sv-SE" b="1" dirty="0">
                <a:solidFill>
                  <a:schemeClr val="tx1"/>
                </a:solidFill>
              </a:rPr>
              <a:t>jarak tempuh </a:t>
            </a:r>
            <a:r>
              <a:rPr lang="sv-SE" dirty="0">
                <a:solidFill>
                  <a:schemeClr val="tx1"/>
                </a:solidFill>
              </a:rPr>
              <a:t>sedangkan </a:t>
            </a:r>
            <a:r>
              <a:rPr lang="sv-SE" b="1" dirty="0">
                <a:solidFill>
                  <a:schemeClr val="tx1"/>
                </a:solidFill>
              </a:rPr>
              <a:t>kecepatan</a:t>
            </a:r>
            <a:r>
              <a:rPr lang="sv-SE" dirty="0">
                <a:solidFill>
                  <a:schemeClr val="tx1"/>
                </a:solidFill>
              </a:rPr>
              <a:t> mengukur </a:t>
            </a:r>
            <a:r>
              <a:rPr lang="sv-SE" b="1" dirty="0">
                <a:solidFill>
                  <a:schemeClr val="tx1"/>
                </a:solidFill>
              </a:rPr>
              <a:t>perpindahan</a:t>
            </a: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3" name="Text Placeholder 14">
            <a:extLst>
              <a:ext uri="{FF2B5EF4-FFF2-40B4-BE49-F238E27FC236}">
                <a16:creationId xmlns:a16="http://schemas.microsoft.com/office/drawing/2014/main" id="{0D095398-33F3-4EE4-8F1D-29E3EC0CF2AE}"/>
              </a:ext>
            </a:extLst>
          </p:cNvPr>
          <p:cNvSpPr txBox="1">
            <a:spLocks/>
          </p:cNvSpPr>
          <p:nvPr/>
        </p:nvSpPr>
        <p:spPr>
          <a:xfrm>
            <a:off x="10802360" y="2378268"/>
            <a:ext cx="1096643" cy="13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+mj-lt"/>
              </a:rPr>
              <a:t>Keyword</a:t>
            </a:r>
          </a:p>
        </p:txBody>
      </p:sp>
      <p:sp>
        <p:nvSpPr>
          <p:cNvPr id="324" name="Text Placeholder 14">
            <a:extLst>
              <a:ext uri="{FF2B5EF4-FFF2-40B4-BE49-F238E27FC236}">
                <a16:creationId xmlns:a16="http://schemas.microsoft.com/office/drawing/2014/main" id="{1E93DF39-CD60-4517-BC48-D53B72B2A236}"/>
              </a:ext>
            </a:extLst>
          </p:cNvPr>
          <p:cNvSpPr txBox="1">
            <a:spLocks/>
          </p:cNvSpPr>
          <p:nvPr/>
        </p:nvSpPr>
        <p:spPr>
          <a:xfrm>
            <a:off x="10802360" y="2562930"/>
            <a:ext cx="109664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</a:rPr>
              <a:t>making it look like readable English. Many</a:t>
            </a:r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84C2E561-8693-4754-BD31-FE2F69391333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425" name="Oval 424">
              <a:hlinkClick r:id="" action="ppaction://noaction"/>
              <a:extLst>
                <a:ext uri="{FF2B5EF4-FFF2-40B4-BE49-F238E27FC236}">
                  <a16:creationId xmlns:a16="http://schemas.microsoft.com/office/drawing/2014/main" id="{502EB51F-D137-4B79-8841-C879483F3DE3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26" name="Graphic 152" descr="Close">
              <a:extLst>
                <a:ext uri="{FF2B5EF4-FFF2-40B4-BE49-F238E27FC236}">
                  <a16:creationId xmlns:a16="http://schemas.microsoft.com/office/drawing/2014/main" id="{2443DBAD-0ADD-43F5-B3E1-FE9E0591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427" name="Oval 42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CA1B73A-FE3B-44D6-A0A1-FEBF019BAEF2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8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9DD1A367-31F1-4212-8CFA-23785C3163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429" name="Footer Placeholder 99">
            <a:extLst>
              <a:ext uri="{FF2B5EF4-FFF2-40B4-BE49-F238E27FC236}">
                <a16:creationId xmlns:a16="http://schemas.microsoft.com/office/drawing/2014/main" id="{7DD653C6-1B0C-4524-AD53-0E1826E9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511BD95-4B52-4782-913F-B63F1AB3371D}"/>
              </a:ext>
            </a:extLst>
          </p:cNvPr>
          <p:cNvGrpSpPr/>
          <p:nvPr/>
        </p:nvGrpSpPr>
        <p:grpSpPr>
          <a:xfrm>
            <a:off x="700518" y="2149351"/>
            <a:ext cx="2415070" cy="653142"/>
            <a:chOff x="155769" y="2149351"/>
            <a:chExt cx="2415070" cy="653142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1B66FA7-0BE9-474E-BFEA-C38094DEC998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C5E68F55-59AD-4B58-ADFA-D71762801F8E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0C9D0140-6F6D-4C48-87CF-B6F640BF40FA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15D1EDD9-6CE4-4880-B9D5-2A4AA0D9C4F8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262" name="Group 238">
              <a:extLst>
                <a:ext uri="{FF2B5EF4-FFF2-40B4-BE49-F238E27FC236}">
                  <a16:creationId xmlns:a16="http://schemas.microsoft.com/office/drawing/2014/main" id="{4408A169-E95B-4EFD-B305-5C122F518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D50CD65-7C1F-4CCE-AB97-97DB671FB3E4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890911E3-6D7D-4A18-80CE-128B6D5DB587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266" name="Picture 241">
                <a:extLst>
                  <a:ext uri="{FF2B5EF4-FFF2-40B4-BE49-F238E27FC236}">
                    <a16:creationId xmlns:a16="http://schemas.microsoft.com/office/drawing/2014/main" id="{D7CA5AED-7C17-4DFC-AE18-3BD8D20A79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85188185-7CF0-417F-A679-E5A5BBDF1F98}"/>
              </a:ext>
            </a:extLst>
          </p:cNvPr>
          <p:cNvGrpSpPr/>
          <p:nvPr/>
        </p:nvGrpSpPr>
        <p:grpSpPr>
          <a:xfrm>
            <a:off x="680750" y="3492180"/>
            <a:ext cx="2415070" cy="653142"/>
            <a:chOff x="136001" y="3492180"/>
            <a:chExt cx="2415070" cy="653142"/>
          </a:xfrm>
        </p:grpSpPr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1EF652B6-28E5-4F02-A0C8-2B2B2C6FF35D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435" name="Rectangle: Rounded Corners 434">
                <a:extLst>
                  <a:ext uri="{FF2B5EF4-FFF2-40B4-BE49-F238E27FC236}">
                    <a16:creationId xmlns:a16="http://schemas.microsoft.com/office/drawing/2014/main" id="{F4B61144-48E2-4CED-8DFD-FFD702C112E8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8E3D8F88-D5DA-45ED-807D-198EA39FA927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5F216E46-6D5B-4352-B247-65FB2FD64EAB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431" name="Group 259">
              <a:extLst>
                <a:ext uri="{FF2B5EF4-FFF2-40B4-BE49-F238E27FC236}">
                  <a16:creationId xmlns:a16="http://schemas.microsoft.com/office/drawing/2014/main" id="{ECAE10A8-3BF6-4C0D-AB5B-2EF4A07E7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FB5A9721-E584-4F30-B900-A280674D1EE4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92A9615-F30F-4288-9DBE-F2BC9640ED02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434" name="Picture 262">
                <a:extLst>
                  <a:ext uri="{FF2B5EF4-FFF2-40B4-BE49-F238E27FC236}">
                    <a16:creationId xmlns:a16="http://schemas.microsoft.com/office/drawing/2014/main" id="{894ED0F1-6E95-4385-8E89-E158EECA14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72A027-34B3-43E0-B02F-AC58D3C5CE32}"/>
              </a:ext>
            </a:extLst>
          </p:cNvPr>
          <p:cNvSpPr/>
          <p:nvPr/>
        </p:nvSpPr>
        <p:spPr>
          <a:xfrm>
            <a:off x="4712010" y="550076"/>
            <a:ext cx="4949680" cy="805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KECEPATAN &amp; KELAJUAN</a:t>
            </a:r>
            <a:endParaRPr lang="en-ID" sz="3600" b="1" dirty="0"/>
          </a:p>
        </p:txBody>
      </p:sp>
      <p:sp>
        <p:nvSpPr>
          <p:cNvPr id="438" name="Slide Number Placeholder 15">
            <a:extLst>
              <a:ext uri="{FF2B5EF4-FFF2-40B4-BE49-F238E27FC236}">
                <a16:creationId xmlns:a16="http://schemas.microsoft.com/office/drawing/2014/main" id="{50C5071D-2191-439D-97BA-465E5DA67FDF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5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pic>
        <p:nvPicPr>
          <p:cNvPr id="174" name="Content Placeholder 3">
            <a:extLst>
              <a:ext uri="{FF2B5EF4-FFF2-40B4-BE49-F238E27FC236}">
                <a16:creationId xmlns:a16="http://schemas.microsoft.com/office/drawing/2014/main" id="{4465AE57-CC1D-4D69-9102-FEFCBBEACB7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8093" y="1783123"/>
            <a:ext cx="3708387" cy="3136994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D930C864-419E-49C4-B48B-05B47612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220" y="2601310"/>
            <a:ext cx="333859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Gambar yang </a:t>
            </a:r>
            <a:r>
              <a:rPr lang="en-US" altLang="en-US" sz="2800" b="1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menunjukkan</a:t>
            </a:r>
            <a:r>
              <a:rPr lang="en-US" altLang="en-US" sz="2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u="sng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jarak</a:t>
            </a:r>
            <a:r>
              <a:rPr lang="en-US" altLang="en-US" sz="2800" b="1" i="1" u="sng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u="sng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tempuh</a:t>
            </a:r>
            <a:r>
              <a:rPr lang="en-US" altLang="en-US" sz="2800" b="1" i="1" u="sng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70 m dan </a:t>
            </a:r>
            <a:r>
              <a:rPr lang="en-US" altLang="en-US" sz="2800" b="1" i="1" u="sng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perpindaha</a:t>
            </a:r>
            <a:r>
              <a:rPr lang="en-US" altLang="en-US" sz="2800" b="1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altLang="en-US" sz="2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50 m</a:t>
            </a:r>
            <a:endParaRPr lang="en-US" altLang="en-US" sz="28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9E953A9-2056-419F-A1DC-62BB8D22F631}"/>
              </a:ext>
            </a:extLst>
          </p:cNvPr>
          <p:cNvGrpSpPr/>
          <p:nvPr/>
        </p:nvGrpSpPr>
        <p:grpSpPr>
          <a:xfrm>
            <a:off x="689165" y="739649"/>
            <a:ext cx="2415070" cy="653142"/>
            <a:chOff x="163269" y="610835"/>
            <a:chExt cx="2415070" cy="653142"/>
          </a:xfrm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5252C908-BEEA-4344-8C1A-5AB1B0B4EC60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BEDF5BE-1389-4AAE-8436-E7B4D0052DCB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BDE01B3-6A28-4125-AB46-5D7EB423E034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5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180" name="Group 229">
                <a:extLst>
                  <a:ext uri="{FF2B5EF4-FFF2-40B4-BE49-F238E27FC236}">
                    <a16:creationId xmlns:a16="http://schemas.microsoft.com/office/drawing/2014/main" id="{5B4C8F10-032B-4ACF-A95E-0E6FCEA24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A42A3C3A-23A8-4807-A2F3-59A181A6C165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9C203356-6CBB-46CE-9688-892669EF75EA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183" name="Picture 232">
                  <a:extLst>
                    <a:ext uri="{FF2B5EF4-FFF2-40B4-BE49-F238E27FC236}">
                      <a16:creationId xmlns:a16="http://schemas.microsoft.com/office/drawing/2014/main" id="{9084D8E7-2C6E-44C5-B46B-6B5540931B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8770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5" grpId="0" animBg="1"/>
      <p:bldP spid="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reeform 16">
            <a:extLst>
              <a:ext uri="{FF2B5EF4-FFF2-40B4-BE49-F238E27FC236}">
                <a16:creationId xmlns:a16="http://schemas.microsoft.com/office/drawing/2014/main" id="{ABBD9D91-7B0E-4497-8587-7A09A3CCD504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03" name="Freeform 17">
            <a:extLst>
              <a:ext uri="{FF2B5EF4-FFF2-40B4-BE49-F238E27FC236}">
                <a16:creationId xmlns:a16="http://schemas.microsoft.com/office/drawing/2014/main" id="{70BD7024-A8A3-4EA8-B07E-F1E036F113DD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204" name="Group 95">
            <a:extLst>
              <a:ext uri="{FF2B5EF4-FFF2-40B4-BE49-F238E27FC236}">
                <a16:creationId xmlns:a16="http://schemas.microsoft.com/office/drawing/2014/main" id="{BD3984FC-57E6-4C3A-9374-AE97241332D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205" name="Rectangle 96">
              <a:extLst>
                <a:ext uri="{FF2B5EF4-FFF2-40B4-BE49-F238E27FC236}">
                  <a16:creationId xmlns:a16="http://schemas.microsoft.com/office/drawing/2014/main" id="{7E2FD94F-9A3B-4263-BDDC-A3C370F7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6" name="Rectangle 97">
              <a:extLst>
                <a:ext uri="{FF2B5EF4-FFF2-40B4-BE49-F238E27FC236}">
                  <a16:creationId xmlns:a16="http://schemas.microsoft.com/office/drawing/2014/main" id="{E25F7AD5-1265-40FF-9A05-2CC9BA90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7" name="Rectangle 98">
              <a:extLst>
                <a:ext uri="{FF2B5EF4-FFF2-40B4-BE49-F238E27FC236}">
                  <a16:creationId xmlns:a16="http://schemas.microsoft.com/office/drawing/2014/main" id="{36AEC184-3A8F-4FC4-9E63-5DFC49D8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8" name="Rectangle 99">
              <a:extLst>
                <a:ext uri="{FF2B5EF4-FFF2-40B4-BE49-F238E27FC236}">
                  <a16:creationId xmlns:a16="http://schemas.microsoft.com/office/drawing/2014/main" id="{6F3CBC93-14FB-41D8-9218-2E279896A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09" name="Rectangle 100">
              <a:extLst>
                <a:ext uri="{FF2B5EF4-FFF2-40B4-BE49-F238E27FC236}">
                  <a16:creationId xmlns:a16="http://schemas.microsoft.com/office/drawing/2014/main" id="{0A94EF9C-0700-4815-A963-5AA099AC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0" name="Rectangle 101">
              <a:extLst>
                <a:ext uri="{FF2B5EF4-FFF2-40B4-BE49-F238E27FC236}">
                  <a16:creationId xmlns:a16="http://schemas.microsoft.com/office/drawing/2014/main" id="{6508A5DE-290A-4952-BBF1-D6EA9320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1" name="Rectangle 102">
              <a:extLst>
                <a:ext uri="{FF2B5EF4-FFF2-40B4-BE49-F238E27FC236}">
                  <a16:creationId xmlns:a16="http://schemas.microsoft.com/office/drawing/2014/main" id="{236DDC87-CB5F-4159-A81B-ECD3E453A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2" name="Rectangle 103">
              <a:extLst>
                <a:ext uri="{FF2B5EF4-FFF2-40B4-BE49-F238E27FC236}">
                  <a16:creationId xmlns:a16="http://schemas.microsoft.com/office/drawing/2014/main" id="{A78B96EC-3DF9-4E7F-A001-534AE78A2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3" name="Rectangle 104">
              <a:extLst>
                <a:ext uri="{FF2B5EF4-FFF2-40B4-BE49-F238E27FC236}">
                  <a16:creationId xmlns:a16="http://schemas.microsoft.com/office/drawing/2014/main" id="{A3F67CFB-EB75-4326-A27F-5E42DA462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4" name="Rectangle 105">
              <a:extLst>
                <a:ext uri="{FF2B5EF4-FFF2-40B4-BE49-F238E27FC236}">
                  <a16:creationId xmlns:a16="http://schemas.microsoft.com/office/drawing/2014/main" id="{4A7A1EC4-08A4-43A7-B80E-9E3E3271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5" name="Rectangle 106">
              <a:extLst>
                <a:ext uri="{FF2B5EF4-FFF2-40B4-BE49-F238E27FC236}">
                  <a16:creationId xmlns:a16="http://schemas.microsoft.com/office/drawing/2014/main" id="{639D7CB0-0A88-44A4-964C-9848E10F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6" name="Rectangle 107">
              <a:extLst>
                <a:ext uri="{FF2B5EF4-FFF2-40B4-BE49-F238E27FC236}">
                  <a16:creationId xmlns:a16="http://schemas.microsoft.com/office/drawing/2014/main" id="{246B4ED6-51E4-4E17-9010-955C4EC7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7" name="Rectangle 108">
              <a:extLst>
                <a:ext uri="{FF2B5EF4-FFF2-40B4-BE49-F238E27FC236}">
                  <a16:creationId xmlns:a16="http://schemas.microsoft.com/office/drawing/2014/main" id="{6F5D0C7E-7FF2-4347-BC94-EF2B237EC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8" name="Rectangle 109">
              <a:extLst>
                <a:ext uri="{FF2B5EF4-FFF2-40B4-BE49-F238E27FC236}">
                  <a16:creationId xmlns:a16="http://schemas.microsoft.com/office/drawing/2014/main" id="{AC0FECFA-01D7-4071-9345-2F4E63A5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6778AE75-A514-429A-A373-2F4176DB8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id="{496BD330-7151-402C-87B7-3D64A3FA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40C96071-700F-41AD-9F4A-14DB1CC4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F51D47B1-B5F5-4311-B58E-1354B887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7910E5E2-6FC2-433D-914A-89758CDF1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4E56040C-0EDC-4D4B-AA22-4C979C44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id="{8A1E88C1-F957-4741-86D7-EA1E1A362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id="{6661E366-B4E3-410E-8554-4D96CB02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8" name="Freeform 27">
              <a:extLst>
                <a:ext uri="{FF2B5EF4-FFF2-40B4-BE49-F238E27FC236}">
                  <a16:creationId xmlns:a16="http://schemas.microsoft.com/office/drawing/2014/main" id="{A2393EE6-0351-482B-B95F-ECD2B7871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29" name="Freeform 28">
              <a:extLst>
                <a:ext uri="{FF2B5EF4-FFF2-40B4-BE49-F238E27FC236}">
                  <a16:creationId xmlns:a16="http://schemas.microsoft.com/office/drawing/2014/main" id="{79FBC00F-A599-4A91-AA82-078FF322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0" name="Freeform 29">
              <a:extLst>
                <a:ext uri="{FF2B5EF4-FFF2-40B4-BE49-F238E27FC236}">
                  <a16:creationId xmlns:a16="http://schemas.microsoft.com/office/drawing/2014/main" id="{5EFF39A7-649B-48F1-A1ED-0642F54E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3" name="Freeform 30">
              <a:extLst>
                <a:ext uri="{FF2B5EF4-FFF2-40B4-BE49-F238E27FC236}">
                  <a16:creationId xmlns:a16="http://schemas.microsoft.com/office/drawing/2014/main" id="{81243756-585B-4773-B611-E96C7AC4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4" name="Freeform 31">
              <a:extLst>
                <a:ext uri="{FF2B5EF4-FFF2-40B4-BE49-F238E27FC236}">
                  <a16:creationId xmlns:a16="http://schemas.microsoft.com/office/drawing/2014/main" id="{B02285B5-CB2D-4F5F-B76C-23DA7DE8F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5" name="Freeform 32">
              <a:extLst>
                <a:ext uri="{FF2B5EF4-FFF2-40B4-BE49-F238E27FC236}">
                  <a16:creationId xmlns:a16="http://schemas.microsoft.com/office/drawing/2014/main" id="{DA0C6777-AD6D-4D4E-A052-57A2F0C5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36" name="Freeform 33">
              <a:extLst>
                <a:ext uri="{FF2B5EF4-FFF2-40B4-BE49-F238E27FC236}">
                  <a16:creationId xmlns:a16="http://schemas.microsoft.com/office/drawing/2014/main" id="{BC9FB836-7456-4802-B90B-F687CFF4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237" name="Group 125">
              <a:extLst>
                <a:ext uri="{FF2B5EF4-FFF2-40B4-BE49-F238E27FC236}">
                  <a16:creationId xmlns:a16="http://schemas.microsoft.com/office/drawing/2014/main" id="{BA2A00DB-A464-4942-8264-3025BD21A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381" name="Rectangle 223">
                <a:extLst>
                  <a:ext uri="{FF2B5EF4-FFF2-40B4-BE49-F238E27FC236}">
                    <a16:creationId xmlns:a16="http://schemas.microsoft.com/office/drawing/2014/main" id="{DEE13BAF-6D2E-43A5-ABD2-9A4DF73C8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2" name="Rectangle 224">
                <a:extLst>
                  <a:ext uri="{FF2B5EF4-FFF2-40B4-BE49-F238E27FC236}">
                    <a16:creationId xmlns:a16="http://schemas.microsoft.com/office/drawing/2014/main" id="{EDDA5F75-38FD-47EC-BE3D-785B679FF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3" name="Rectangle 225">
                <a:extLst>
                  <a:ext uri="{FF2B5EF4-FFF2-40B4-BE49-F238E27FC236}">
                    <a16:creationId xmlns:a16="http://schemas.microsoft.com/office/drawing/2014/main" id="{F02CE438-3AC0-493A-9517-00D6F595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38" name="Group 126">
              <a:extLst>
                <a:ext uri="{FF2B5EF4-FFF2-40B4-BE49-F238E27FC236}">
                  <a16:creationId xmlns:a16="http://schemas.microsoft.com/office/drawing/2014/main" id="{2027381A-A95A-4EB6-AAA9-5A3EF4E82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366" name="Rectangle 208">
                <a:extLst>
                  <a:ext uri="{FF2B5EF4-FFF2-40B4-BE49-F238E27FC236}">
                    <a16:creationId xmlns:a16="http://schemas.microsoft.com/office/drawing/2014/main" id="{D329EBD6-E5C6-452B-AF3E-3DC86651B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7" name="Rectangle 209">
                <a:extLst>
                  <a:ext uri="{FF2B5EF4-FFF2-40B4-BE49-F238E27FC236}">
                    <a16:creationId xmlns:a16="http://schemas.microsoft.com/office/drawing/2014/main" id="{22AEF5B7-A796-4A78-96C3-33DD31BF0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8" name="Rectangle 210">
                <a:extLst>
                  <a:ext uri="{FF2B5EF4-FFF2-40B4-BE49-F238E27FC236}">
                    <a16:creationId xmlns:a16="http://schemas.microsoft.com/office/drawing/2014/main" id="{405A6772-0EC7-4A3A-B6DC-1CA476C3C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9" name="Rectangle 211">
                <a:extLst>
                  <a:ext uri="{FF2B5EF4-FFF2-40B4-BE49-F238E27FC236}">
                    <a16:creationId xmlns:a16="http://schemas.microsoft.com/office/drawing/2014/main" id="{BB9304D3-6312-48C7-8843-FBABC73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0" name="Rectangle 212">
                <a:extLst>
                  <a:ext uri="{FF2B5EF4-FFF2-40B4-BE49-F238E27FC236}">
                    <a16:creationId xmlns:a16="http://schemas.microsoft.com/office/drawing/2014/main" id="{D4CCF1F9-71AE-4AAA-8100-44C11DA2D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1" name="Rectangle 213">
                <a:extLst>
                  <a:ext uri="{FF2B5EF4-FFF2-40B4-BE49-F238E27FC236}">
                    <a16:creationId xmlns:a16="http://schemas.microsoft.com/office/drawing/2014/main" id="{22D52268-4783-4656-A200-07D010F7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2" name="Rectangle 214">
                <a:extLst>
                  <a:ext uri="{FF2B5EF4-FFF2-40B4-BE49-F238E27FC236}">
                    <a16:creationId xmlns:a16="http://schemas.microsoft.com/office/drawing/2014/main" id="{FCF45C5E-2338-44AF-8AC0-912D45C6F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3" name="Rectangle 215">
                <a:extLst>
                  <a:ext uri="{FF2B5EF4-FFF2-40B4-BE49-F238E27FC236}">
                    <a16:creationId xmlns:a16="http://schemas.microsoft.com/office/drawing/2014/main" id="{D5A6AD90-CD7C-44B3-BFE6-463398CE4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4" name="Rectangle 216">
                <a:extLst>
                  <a:ext uri="{FF2B5EF4-FFF2-40B4-BE49-F238E27FC236}">
                    <a16:creationId xmlns:a16="http://schemas.microsoft.com/office/drawing/2014/main" id="{E6FCF17A-2A78-471F-870B-EE5AD3039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5" name="Rectangle 217">
                <a:extLst>
                  <a:ext uri="{FF2B5EF4-FFF2-40B4-BE49-F238E27FC236}">
                    <a16:creationId xmlns:a16="http://schemas.microsoft.com/office/drawing/2014/main" id="{9CD1AA42-DF74-4A3F-AF83-AE14DF16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6" name="Rectangle 218">
                <a:extLst>
                  <a:ext uri="{FF2B5EF4-FFF2-40B4-BE49-F238E27FC236}">
                    <a16:creationId xmlns:a16="http://schemas.microsoft.com/office/drawing/2014/main" id="{435C2ABD-9EA8-4593-8404-8B72156B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7" name="Rectangle 219">
                <a:extLst>
                  <a:ext uri="{FF2B5EF4-FFF2-40B4-BE49-F238E27FC236}">
                    <a16:creationId xmlns:a16="http://schemas.microsoft.com/office/drawing/2014/main" id="{9FB1FB2B-2926-400C-A3FB-6B0AEE69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8" name="Rectangle 220">
                <a:extLst>
                  <a:ext uri="{FF2B5EF4-FFF2-40B4-BE49-F238E27FC236}">
                    <a16:creationId xmlns:a16="http://schemas.microsoft.com/office/drawing/2014/main" id="{32A7EB87-A4A6-441E-A8A4-4D69D80BD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79" name="Rectangle 221">
                <a:extLst>
                  <a:ext uri="{FF2B5EF4-FFF2-40B4-BE49-F238E27FC236}">
                    <a16:creationId xmlns:a16="http://schemas.microsoft.com/office/drawing/2014/main" id="{B92B0921-A8D1-4518-B94C-5F6E1DBE3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80" name="Rectangle 222">
                <a:extLst>
                  <a:ext uri="{FF2B5EF4-FFF2-40B4-BE49-F238E27FC236}">
                    <a16:creationId xmlns:a16="http://schemas.microsoft.com/office/drawing/2014/main" id="{70499CBA-F8D1-4898-874F-6FEFD5C59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239" name="Rectangle 127">
              <a:extLst>
                <a:ext uri="{FF2B5EF4-FFF2-40B4-BE49-F238E27FC236}">
                  <a16:creationId xmlns:a16="http://schemas.microsoft.com/office/drawing/2014/main" id="{867F84C8-5B45-4728-8F88-423B4F39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2" name="Rectangle 128">
              <a:extLst>
                <a:ext uri="{FF2B5EF4-FFF2-40B4-BE49-F238E27FC236}">
                  <a16:creationId xmlns:a16="http://schemas.microsoft.com/office/drawing/2014/main" id="{B640CEB5-B398-4C60-99F4-DBFA25D4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3" name="Rectangle 129">
              <a:extLst>
                <a:ext uri="{FF2B5EF4-FFF2-40B4-BE49-F238E27FC236}">
                  <a16:creationId xmlns:a16="http://schemas.microsoft.com/office/drawing/2014/main" id="{5964A6D1-2AA0-4BA1-BACE-0084B10F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4" name="Rectangle 130">
              <a:extLst>
                <a:ext uri="{FF2B5EF4-FFF2-40B4-BE49-F238E27FC236}">
                  <a16:creationId xmlns:a16="http://schemas.microsoft.com/office/drawing/2014/main" id="{E99C5E0F-A560-42E2-928E-AF9BD0A3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5" name="Rectangle 131">
              <a:extLst>
                <a:ext uri="{FF2B5EF4-FFF2-40B4-BE49-F238E27FC236}">
                  <a16:creationId xmlns:a16="http://schemas.microsoft.com/office/drawing/2014/main" id="{F42CAD3E-013B-4044-946E-95C5A321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6" name="Rectangle 132">
              <a:extLst>
                <a:ext uri="{FF2B5EF4-FFF2-40B4-BE49-F238E27FC236}">
                  <a16:creationId xmlns:a16="http://schemas.microsoft.com/office/drawing/2014/main" id="{88ED7C79-7043-47BC-B679-18195E9A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49" name="Rectangle 133">
              <a:extLst>
                <a:ext uri="{FF2B5EF4-FFF2-40B4-BE49-F238E27FC236}">
                  <a16:creationId xmlns:a16="http://schemas.microsoft.com/office/drawing/2014/main" id="{F300E7C2-5870-464C-8D08-E98EEDE7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0" name="Rectangle 134">
              <a:extLst>
                <a:ext uri="{FF2B5EF4-FFF2-40B4-BE49-F238E27FC236}">
                  <a16:creationId xmlns:a16="http://schemas.microsoft.com/office/drawing/2014/main" id="{1610D1F7-51B1-4CFF-853B-15345F5A7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1" name="Rectangle 135">
              <a:extLst>
                <a:ext uri="{FF2B5EF4-FFF2-40B4-BE49-F238E27FC236}">
                  <a16:creationId xmlns:a16="http://schemas.microsoft.com/office/drawing/2014/main" id="{2C0030AA-3C2B-4546-A058-430432A7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2" name="Rectangle 136">
              <a:extLst>
                <a:ext uri="{FF2B5EF4-FFF2-40B4-BE49-F238E27FC236}">
                  <a16:creationId xmlns:a16="http://schemas.microsoft.com/office/drawing/2014/main" id="{EBE7D202-B41D-426A-81C5-C9ED61436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3" name="Rectangle 137">
              <a:extLst>
                <a:ext uri="{FF2B5EF4-FFF2-40B4-BE49-F238E27FC236}">
                  <a16:creationId xmlns:a16="http://schemas.microsoft.com/office/drawing/2014/main" id="{5063DDB7-40EF-42E7-93BD-CBD07EE4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6" name="Rectangle 138">
              <a:extLst>
                <a:ext uri="{FF2B5EF4-FFF2-40B4-BE49-F238E27FC236}">
                  <a16:creationId xmlns:a16="http://schemas.microsoft.com/office/drawing/2014/main" id="{F033D023-4DB5-4B1D-A15C-283F62BA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7" name="Rectangle 139">
              <a:extLst>
                <a:ext uri="{FF2B5EF4-FFF2-40B4-BE49-F238E27FC236}">
                  <a16:creationId xmlns:a16="http://schemas.microsoft.com/office/drawing/2014/main" id="{151A3013-0F10-4BBF-8E28-0459CCD04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8" name="Rectangle 140">
              <a:extLst>
                <a:ext uri="{FF2B5EF4-FFF2-40B4-BE49-F238E27FC236}">
                  <a16:creationId xmlns:a16="http://schemas.microsoft.com/office/drawing/2014/main" id="{C1C1C63F-A334-43C9-A806-33FA4B68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59" name="Rectangle 141">
              <a:extLst>
                <a:ext uri="{FF2B5EF4-FFF2-40B4-BE49-F238E27FC236}">
                  <a16:creationId xmlns:a16="http://schemas.microsoft.com/office/drawing/2014/main" id="{041F203C-267C-4F09-85A6-0F10E1F31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60" name="Rectangle 142">
              <a:extLst>
                <a:ext uri="{FF2B5EF4-FFF2-40B4-BE49-F238E27FC236}">
                  <a16:creationId xmlns:a16="http://schemas.microsoft.com/office/drawing/2014/main" id="{C5479EBA-EC4B-4440-B9C1-F5E6578B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7" name="Rectangle 143">
              <a:extLst>
                <a:ext uri="{FF2B5EF4-FFF2-40B4-BE49-F238E27FC236}">
                  <a16:creationId xmlns:a16="http://schemas.microsoft.com/office/drawing/2014/main" id="{E1BE94D5-DFE0-4356-8145-7A95239B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8" name="Rectangle 144">
              <a:extLst>
                <a:ext uri="{FF2B5EF4-FFF2-40B4-BE49-F238E27FC236}">
                  <a16:creationId xmlns:a16="http://schemas.microsoft.com/office/drawing/2014/main" id="{D312E6D6-9D11-4F9E-89AC-E4F717B04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79" name="Rectangle 145">
              <a:extLst>
                <a:ext uri="{FF2B5EF4-FFF2-40B4-BE49-F238E27FC236}">
                  <a16:creationId xmlns:a16="http://schemas.microsoft.com/office/drawing/2014/main" id="{DDA97A09-C9A9-43CD-867E-FD9B82DC7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80" name="Freeform 72">
              <a:extLst>
                <a:ext uri="{FF2B5EF4-FFF2-40B4-BE49-F238E27FC236}">
                  <a16:creationId xmlns:a16="http://schemas.microsoft.com/office/drawing/2014/main" id="{59DAF186-320F-4113-B93D-59B3FCE7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1" name="Freeform 73">
              <a:extLst>
                <a:ext uri="{FF2B5EF4-FFF2-40B4-BE49-F238E27FC236}">
                  <a16:creationId xmlns:a16="http://schemas.microsoft.com/office/drawing/2014/main" id="{28C753EE-BE9C-48B1-9618-3803963B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2" name="Freeform 74">
              <a:extLst>
                <a:ext uri="{FF2B5EF4-FFF2-40B4-BE49-F238E27FC236}">
                  <a16:creationId xmlns:a16="http://schemas.microsoft.com/office/drawing/2014/main" id="{9355C678-1AD7-4607-AA78-9C1C57D8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3" name="Freeform 75">
              <a:extLst>
                <a:ext uri="{FF2B5EF4-FFF2-40B4-BE49-F238E27FC236}">
                  <a16:creationId xmlns:a16="http://schemas.microsoft.com/office/drawing/2014/main" id="{2E90F8B4-FCED-416F-8713-85A6DBD4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4" name="Freeform 76">
              <a:extLst>
                <a:ext uri="{FF2B5EF4-FFF2-40B4-BE49-F238E27FC236}">
                  <a16:creationId xmlns:a16="http://schemas.microsoft.com/office/drawing/2014/main" id="{2DFEDAE4-ABE7-4903-8F3F-4D985AFED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85" name="Freeform 77">
              <a:extLst>
                <a:ext uri="{FF2B5EF4-FFF2-40B4-BE49-F238E27FC236}">
                  <a16:creationId xmlns:a16="http://schemas.microsoft.com/office/drawing/2014/main" id="{6AD92A76-3751-4842-BB90-ABF2BCE0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2" name="Freeform 78">
              <a:extLst>
                <a:ext uri="{FF2B5EF4-FFF2-40B4-BE49-F238E27FC236}">
                  <a16:creationId xmlns:a16="http://schemas.microsoft.com/office/drawing/2014/main" id="{11462FD4-E457-449B-8BD3-2F6FFDBA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3" name="Freeform 79">
              <a:extLst>
                <a:ext uri="{FF2B5EF4-FFF2-40B4-BE49-F238E27FC236}">
                  <a16:creationId xmlns:a16="http://schemas.microsoft.com/office/drawing/2014/main" id="{43847C0F-93D7-4605-B0B8-7F546875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294" name="Rectangle 154">
              <a:extLst>
                <a:ext uri="{FF2B5EF4-FFF2-40B4-BE49-F238E27FC236}">
                  <a16:creationId xmlns:a16="http://schemas.microsoft.com/office/drawing/2014/main" id="{582E081B-F7C9-40C0-A633-7DF542296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5" name="Rectangle 155">
              <a:extLst>
                <a:ext uri="{FF2B5EF4-FFF2-40B4-BE49-F238E27FC236}">
                  <a16:creationId xmlns:a16="http://schemas.microsoft.com/office/drawing/2014/main" id="{6DCA0AD5-A054-44FD-8804-F902EC88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6" name="Rectangle 156">
              <a:extLst>
                <a:ext uri="{FF2B5EF4-FFF2-40B4-BE49-F238E27FC236}">
                  <a16:creationId xmlns:a16="http://schemas.microsoft.com/office/drawing/2014/main" id="{E8C53141-8AC4-4C46-9663-C5CEBA8C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297" name="Group 157">
              <a:extLst>
                <a:ext uri="{FF2B5EF4-FFF2-40B4-BE49-F238E27FC236}">
                  <a16:creationId xmlns:a16="http://schemas.microsoft.com/office/drawing/2014/main" id="{1196690C-F0AB-4544-BFB8-32464AE30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354" name="Rectangle 196">
                <a:extLst>
                  <a:ext uri="{FF2B5EF4-FFF2-40B4-BE49-F238E27FC236}">
                    <a16:creationId xmlns:a16="http://schemas.microsoft.com/office/drawing/2014/main" id="{E14CA3EE-469E-4732-8904-49D892FCE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5" name="Rectangle 197">
                <a:extLst>
                  <a:ext uri="{FF2B5EF4-FFF2-40B4-BE49-F238E27FC236}">
                    <a16:creationId xmlns:a16="http://schemas.microsoft.com/office/drawing/2014/main" id="{0EB48551-6353-4808-8AF1-FB1EE2E05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6" name="Rectangle 198">
                <a:extLst>
                  <a:ext uri="{FF2B5EF4-FFF2-40B4-BE49-F238E27FC236}">
                    <a16:creationId xmlns:a16="http://schemas.microsoft.com/office/drawing/2014/main" id="{252EF42F-B3F8-4854-B2AB-A17F182E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7" name="Rectangle 199">
                <a:extLst>
                  <a:ext uri="{FF2B5EF4-FFF2-40B4-BE49-F238E27FC236}">
                    <a16:creationId xmlns:a16="http://schemas.microsoft.com/office/drawing/2014/main" id="{052B1500-C9BC-4DB7-9D2D-1A8E9A73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8" name="Rectangle 200">
                <a:extLst>
                  <a:ext uri="{FF2B5EF4-FFF2-40B4-BE49-F238E27FC236}">
                    <a16:creationId xmlns:a16="http://schemas.microsoft.com/office/drawing/2014/main" id="{BBEE8F90-6CF7-4632-86CA-BAE129ACD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9" name="Rectangle 201">
                <a:extLst>
                  <a:ext uri="{FF2B5EF4-FFF2-40B4-BE49-F238E27FC236}">
                    <a16:creationId xmlns:a16="http://schemas.microsoft.com/office/drawing/2014/main" id="{EF867393-E8EE-45D3-B73E-3978F2AEF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0" name="Rectangle 202">
                <a:extLst>
                  <a:ext uri="{FF2B5EF4-FFF2-40B4-BE49-F238E27FC236}">
                    <a16:creationId xmlns:a16="http://schemas.microsoft.com/office/drawing/2014/main" id="{05A67C18-3D4E-4FD3-91CA-0E0B9E617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1" name="Rectangle 203">
                <a:extLst>
                  <a:ext uri="{FF2B5EF4-FFF2-40B4-BE49-F238E27FC236}">
                    <a16:creationId xmlns:a16="http://schemas.microsoft.com/office/drawing/2014/main" id="{7B016AEF-0F8F-4098-8578-BB36AEF9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2" name="Rectangle 204">
                <a:extLst>
                  <a:ext uri="{FF2B5EF4-FFF2-40B4-BE49-F238E27FC236}">
                    <a16:creationId xmlns:a16="http://schemas.microsoft.com/office/drawing/2014/main" id="{90AD738B-786E-4D33-AA5A-241B75D90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3" name="Rectangle 205">
                <a:extLst>
                  <a:ext uri="{FF2B5EF4-FFF2-40B4-BE49-F238E27FC236}">
                    <a16:creationId xmlns:a16="http://schemas.microsoft.com/office/drawing/2014/main" id="{D28E8FF3-50F5-45A5-9538-3998B9953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4" name="Rectangle 206">
                <a:extLst>
                  <a:ext uri="{FF2B5EF4-FFF2-40B4-BE49-F238E27FC236}">
                    <a16:creationId xmlns:a16="http://schemas.microsoft.com/office/drawing/2014/main" id="{591522E0-E358-4519-AB9E-DBF295A45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65" name="Rectangle 207">
                <a:extLst>
                  <a:ext uri="{FF2B5EF4-FFF2-40B4-BE49-F238E27FC236}">
                    <a16:creationId xmlns:a16="http://schemas.microsoft.com/office/drawing/2014/main" id="{88207270-4ECE-4214-9AAC-33F61621A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298" name="Group 158">
              <a:extLst>
                <a:ext uri="{FF2B5EF4-FFF2-40B4-BE49-F238E27FC236}">
                  <a16:creationId xmlns:a16="http://schemas.microsoft.com/office/drawing/2014/main" id="{79725F69-9019-45F2-AECD-6B6CEC17D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351" name="Rectangle 193">
                <a:extLst>
                  <a:ext uri="{FF2B5EF4-FFF2-40B4-BE49-F238E27FC236}">
                    <a16:creationId xmlns:a16="http://schemas.microsoft.com/office/drawing/2014/main" id="{50E15D04-3FEB-48A5-B81F-4A9490017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52" name="Freeform 96">
                <a:extLst>
                  <a:ext uri="{FF2B5EF4-FFF2-40B4-BE49-F238E27FC236}">
                    <a16:creationId xmlns:a16="http://schemas.microsoft.com/office/drawing/2014/main" id="{72A0492F-9ABA-4FB2-BA86-5D702EA3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53" name="Freeform 97">
                <a:extLst>
                  <a:ext uri="{FF2B5EF4-FFF2-40B4-BE49-F238E27FC236}">
                    <a16:creationId xmlns:a16="http://schemas.microsoft.com/office/drawing/2014/main" id="{C03757C4-B3CA-44E7-8BF4-CC75D25BC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299" name="Group 159">
              <a:extLst>
                <a:ext uri="{FF2B5EF4-FFF2-40B4-BE49-F238E27FC236}">
                  <a16:creationId xmlns:a16="http://schemas.microsoft.com/office/drawing/2014/main" id="{12CC8924-065C-4AD5-BDCA-4A0CE4055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348" name="Rectangle 190">
                <a:extLst>
                  <a:ext uri="{FF2B5EF4-FFF2-40B4-BE49-F238E27FC236}">
                    <a16:creationId xmlns:a16="http://schemas.microsoft.com/office/drawing/2014/main" id="{E5DA5256-5C91-4C5B-96BE-E588394FA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349" name="Freeform 99">
                <a:extLst>
                  <a:ext uri="{FF2B5EF4-FFF2-40B4-BE49-F238E27FC236}">
                    <a16:creationId xmlns:a16="http://schemas.microsoft.com/office/drawing/2014/main" id="{FAF29DD7-BDE2-47D7-B031-9721ECCB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350" name="Freeform 100">
                <a:extLst>
                  <a:ext uri="{FF2B5EF4-FFF2-40B4-BE49-F238E27FC236}">
                    <a16:creationId xmlns:a16="http://schemas.microsoft.com/office/drawing/2014/main" id="{853EBA0A-A70A-4938-8F94-800DAD8F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300" name="Rectangle 160">
              <a:extLst>
                <a:ext uri="{FF2B5EF4-FFF2-40B4-BE49-F238E27FC236}">
                  <a16:creationId xmlns:a16="http://schemas.microsoft.com/office/drawing/2014/main" id="{18EC9D53-9BA6-4319-A833-EFF11B3A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235B2926-DBDA-4D92-9EE8-9560AB3F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B721E854-B3BE-447A-9F15-91C8E6AAF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5" name="Rectangle 163">
              <a:extLst>
                <a:ext uri="{FF2B5EF4-FFF2-40B4-BE49-F238E27FC236}">
                  <a16:creationId xmlns:a16="http://schemas.microsoft.com/office/drawing/2014/main" id="{5C6865ED-99FF-43D7-8A77-242AD834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6" name="Freeform 105">
              <a:extLst>
                <a:ext uri="{FF2B5EF4-FFF2-40B4-BE49-F238E27FC236}">
                  <a16:creationId xmlns:a16="http://schemas.microsoft.com/office/drawing/2014/main" id="{11D55B9D-66DA-4110-93E1-26721090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7" name="Freeform 106">
              <a:extLst>
                <a:ext uri="{FF2B5EF4-FFF2-40B4-BE49-F238E27FC236}">
                  <a16:creationId xmlns:a16="http://schemas.microsoft.com/office/drawing/2014/main" id="{C3B7CC71-45C2-4B97-98C4-229CA5BB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08" name="Rectangle 166">
              <a:extLst>
                <a:ext uri="{FF2B5EF4-FFF2-40B4-BE49-F238E27FC236}">
                  <a16:creationId xmlns:a16="http://schemas.microsoft.com/office/drawing/2014/main" id="{4D26865F-0A2A-4C3F-B5C4-E43DF17DA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09" name="Freeform 108">
              <a:extLst>
                <a:ext uri="{FF2B5EF4-FFF2-40B4-BE49-F238E27FC236}">
                  <a16:creationId xmlns:a16="http://schemas.microsoft.com/office/drawing/2014/main" id="{60369378-CCB5-407F-9BF2-BD740F81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10" name="Freeform 109">
              <a:extLst>
                <a:ext uri="{FF2B5EF4-FFF2-40B4-BE49-F238E27FC236}">
                  <a16:creationId xmlns:a16="http://schemas.microsoft.com/office/drawing/2014/main" id="{DD76C00B-D810-42C7-9159-E6D0726A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11" name="Rectangle 169">
              <a:extLst>
                <a:ext uri="{FF2B5EF4-FFF2-40B4-BE49-F238E27FC236}">
                  <a16:creationId xmlns:a16="http://schemas.microsoft.com/office/drawing/2014/main" id="{7A875644-89E1-4C25-BF83-45BCA4C0E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12" name="Freeform 111">
              <a:extLst>
                <a:ext uri="{FF2B5EF4-FFF2-40B4-BE49-F238E27FC236}">
                  <a16:creationId xmlns:a16="http://schemas.microsoft.com/office/drawing/2014/main" id="{64A41AFB-D0A2-4CCF-885A-F097E7947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29" name="Freeform 112">
              <a:extLst>
                <a:ext uri="{FF2B5EF4-FFF2-40B4-BE49-F238E27FC236}">
                  <a16:creationId xmlns:a16="http://schemas.microsoft.com/office/drawing/2014/main" id="{3B79843F-A1A3-4C0A-8137-5259258E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0" name="Freeform 113">
              <a:extLst>
                <a:ext uri="{FF2B5EF4-FFF2-40B4-BE49-F238E27FC236}">
                  <a16:creationId xmlns:a16="http://schemas.microsoft.com/office/drawing/2014/main" id="{09C5F3E7-B91B-47D5-82E7-01A23ECA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1" name="Freeform 114">
              <a:extLst>
                <a:ext uri="{FF2B5EF4-FFF2-40B4-BE49-F238E27FC236}">
                  <a16:creationId xmlns:a16="http://schemas.microsoft.com/office/drawing/2014/main" id="{F6D20521-A751-4123-9D6E-602A2108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2" name="Freeform 115">
              <a:extLst>
                <a:ext uri="{FF2B5EF4-FFF2-40B4-BE49-F238E27FC236}">
                  <a16:creationId xmlns:a16="http://schemas.microsoft.com/office/drawing/2014/main" id="{E6DA13B4-9E31-4B11-B89C-BECDDC4CD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3" name="Freeform 116">
              <a:extLst>
                <a:ext uri="{FF2B5EF4-FFF2-40B4-BE49-F238E27FC236}">
                  <a16:creationId xmlns:a16="http://schemas.microsoft.com/office/drawing/2014/main" id="{C0B30144-25A2-4D5F-A6D3-C3293EC2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4" name="Freeform 117">
              <a:extLst>
                <a:ext uri="{FF2B5EF4-FFF2-40B4-BE49-F238E27FC236}">
                  <a16:creationId xmlns:a16="http://schemas.microsoft.com/office/drawing/2014/main" id="{845366D5-17EC-467A-BDC4-C9E2518B0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5" name="Freeform 118">
              <a:extLst>
                <a:ext uri="{FF2B5EF4-FFF2-40B4-BE49-F238E27FC236}">
                  <a16:creationId xmlns:a16="http://schemas.microsoft.com/office/drawing/2014/main" id="{E1E331A7-B356-4579-92B6-ED30565A2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6" name="Freeform 119">
              <a:extLst>
                <a:ext uri="{FF2B5EF4-FFF2-40B4-BE49-F238E27FC236}">
                  <a16:creationId xmlns:a16="http://schemas.microsoft.com/office/drawing/2014/main" id="{E312C96F-CC02-4865-B738-E5C85533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7" name="Freeform 120">
              <a:extLst>
                <a:ext uri="{FF2B5EF4-FFF2-40B4-BE49-F238E27FC236}">
                  <a16:creationId xmlns:a16="http://schemas.microsoft.com/office/drawing/2014/main" id="{AC5061C2-96F3-4E0F-9FB6-1CCFDAC5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338" name="Freeform 121">
              <a:extLst>
                <a:ext uri="{FF2B5EF4-FFF2-40B4-BE49-F238E27FC236}">
                  <a16:creationId xmlns:a16="http://schemas.microsoft.com/office/drawing/2014/main" id="{DF0D695B-FBD9-4517-A231-01805D6E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339" name="Group 181">
              <a:extLst>
                <a:ext uri="{FF2B5EF4-FFF2-40B4-BE49-F238E27FC236}">
                  <a16:creationId xmlns:a16="http://schemas.microsoft.com/office/drawing/2014/main" id="{3729E18D-77BB-4CC2-8C66-CCFD42BD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340" name="Group 182">
                <a:extLst>
                  <a:ext uri="{FF2B5EF4-FFF2-40B4-BE49-F238E27FC236}">
                    <a16:creationId xmlns:a16="http://schemas.microsoft.com/office/drawing/2014/main" id="{0D3C0C00-BE36-4158-8D17-B1B2FBED4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345" name="Rectangle 187">
                  <a:extLst>
                    <a:ext uri="{FF2B5EF4-FFF2-40B4-BE49-F238E27FC236}">
                      <a16:creationId xmlns:a16="http://schemas.microsoft.com/office/drawing/2014/main" id="{A4DA0C05-3A4F-4D66-BC31-5B9E3AC4A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346" name="Freeform 96">
                  <a:extLst>
                    <a:ext uri="{FF2B5EF4-FFF2-40B4-BE49-F238E27FC236}">
                      <a16:creationId xmlns:a16="http://schemas.microsoft.com/office/drawing/2014/main" id="{8DED8419-F01C-4F7E-B25F-20401760F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347" name="Freeform 97">
                  <a:extLst>
                    <a:ext uri="{FF2B5EF4-FFF2-40B4-BE49-F238E27FC236}">
                      <a16:creationId xmlns:a16="http://schemas.microsoft.com/office/drawing/2014/main" id="{1569B47A-63F3-4649-80D6-A21B06E7B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341" name="Group 183">
                <a:extLst>
                  <a:ext uri="{FF2B5EF4-FFF2-40B4-BE49-F238E27FC236}">
                    <a16:creationId xmlns:a16="http://schemas.microsoft.com/office/drawing/2014/main" id="{49D47F87-59D4-42B7-81E7-A2FEFC638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342" name="Rectangle 184">
                  <a:extLst>
                    <a:ext uri="{FF2B5EF4-FFF2-40B4-BE49-F238E27FC236}">
                      <a16:creationId xmlns:a16="http://schemas.microsoft.com/office/drawing/2014/main" id="{DD0E32DD-92B6-4925-B954-DD2D6FABE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343" name="Freeform 96">
                  <a:extLst>
                    <a:ext uri="{FF2B5EF4-FFF2-40B4-BE49-F238E27FC236}">
                      <a16:creationId xmlns:a16="http://schemas.microsoft.com/office/drawing/2014/main" id="{6D863963-B294-447A-8256-41F6EE674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344" name="Freeform 97">
                  <a:extLst>
                    <a:ext uri="{FF2B5EF4-FFF2-40B4-BE49-F238E27FC236}">
                      <a16:creationId xmlns:a16="http://schemas.microsoft.com/office/drawing/2014/main" id="{0409AA21-B959-40AA-8FB7-CD4922F0A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sp>
        <p:nvSpPr>
          <p:cNvPr id="323" name="Text Placeholder 14">
            <a:extLst>
              <a:ext uri="{FF2B5EF4-FFF2-40B4-BE49-F238E27FC236}">
                <a16:creationId xmlns:a16="http://schemas.microsoft.com/office/drawing/2014/main" id="{0D095398-33F3-4EE4-8F1D-29E3EC0CF2AE}"/>
              </a:ext>
            </a:extLst>
          </p:cNvPr>
          <p:cNvSpPr txBox="1">
            <a:spLocks/>
          </p:cNvSpPr>
          <p:nvPr/>
        </p:nvSpPr>
        <p:spPr>
          <a:xfrm>
            <a:off x="10802360" y="2378268"/>
            <a:ext cx="1096643" cy="13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+mj-lt"/>
              </a:rPr>
              <a:t>Keyword</a:t>
            </a:r>
          </a:p>
        </p:txBody>
      </p:sp>
      <p:sp>
        <p:nvSpPr>
          <p:cNvPr id="324" name="Text Placeholder 14">
            <a:extLst>
              <a:ext uri="{FF2B5EF4-FFF2-40B4-BE49-F238E27FC236}">
                <a16:creationId xmlns:a16="http://schemas.microsoft.com/office/drawing/2014/main" id="{1E93DF39-CD60-4517-BC48-D53B72B2A236}"/>
              </a:ext>
            </a:extLst>
          </p:cNvPr>
          <p:cNvSpPr txBox="1">
            <a:spLocks/>
          </p:cNvSpPr>
          <p:nvPr/>
        </p:nvSpPr>
        <p:spPr>
          <a:xfrm>
            <a:off x="10802360" y="2562930"/>
            <a:ext cx="109664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</a:rPr>
              <a:t>making it look like readable English. Many</a:t>
            </a:r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84C2E561-8693-4754-BD31-FE2F69391333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425" name="Oval 424">
              <a:hlinkClick r:id="" action="ppaction://noaction"/>
              <a:extLst>
                <a:ext uri="{FF2B5EF4-FFF2-40B4-BE49-F238E27FC236}">
                  <a16:creationId xmlns:a16="http://schemas.microsoft.com/office/drawing/2014/main" id="{502EB51F-D137-4B79-8841-C879483F3DE3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26" name="Graphic 152" descr="Close">
              <a:extLst>
                <a:ext uri="{FF2B5EF4-FFF2-40B4-BE49-F238E27FC236}">
                  <a16:creationId xmlns:a16="http://schemas.microsoft.com/office/drawing/2014/main" id="{2443DBAD-0ADD-43F5-B3E1-FE9E0591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427" name="Oval 42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CA1B73A-FE3B-44D6-A0A1-FEBF019BAEF2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8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9DD1A367-31F1-4212-8CFA-23785C3163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429" name="Footer Placeholder 99">
            <a:extLst>
              <a:ext uri="{FF2B5EF4-FFF2-40B4-BE49-F238E27FC236}">
                <a16:creationId xmlns:a16="http://schemas.microsoft.com/office/drawing/2014/main" id="{7DD653C6-1B0C-4524-AD53-0E1826E9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511BD95-4B52-4782-913F-B63F1AB3371D}"/>
              </a:ext>
            </a:extLst>
          </p:cNvPr>
          <p:cNvGrpSpPr/>
          <p:nvPr/>
        </p:nvGrpSpPr>
        <p:grpSpPr>
          <a:xfrm>
            <a:off x="700518" y="2149351"/>
            <a:ext cx="2415070" cy="653142"/>
            <a:chOff x="155769" y="2149351"/>
            <a:chExt cx="2415070" cy="653142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1B66FA7-0BE9-474E-BFEA-C38094DEC998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C5E68F55-59AD-4B58-ADFA-D71762801F8E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0C9D0140-6F6D-4C48-87CF-B6F640BF40FA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15D1EDD9-6CE4-4880-B9D5-2A4AA0D9C4F8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262" name="Group 238">
              <a:extLst>
                <a:ext uri="{FF2B5EF4-FFF2-40B4-BE49-F238E27FC236}">
                  <a16:creationId xmlns:a16="http://schemas.microsoft.com/office/drawing/2014/main" id="{4408A169-E95B-4EFD-B305-5C122F518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D50CD65-7C1F-4CCE-AB97-97DB671FB3E4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890911E3-6D7D-4A18-80CE-128B6D5DB587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266" name="Picture 241">
                <a:extLst>
                  <a:ext uri="{FF2B5EF4-FFF2-40B4-BE49-F238E27FC236}">
                    <a16:creationId xmlns:a16="http://schemas.microsoft.com/office/drawing/2014/main" id="{D7CA5AED-7C17-4DFC-AE18-3BD8D20A79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85188185-7CF0-417F-A679-E5A5BBDF1F98}"/>
              </a:ext>
            </a:extLst>
          </p:cNvPr>
          <p:cNvGrpSpPr/>
          <p:nvPr/>
        </p:nvGrpSpPr>
        <p:grpSpPr>
          <a:xfrm>
            <a:off x="680750" y="3492180"/>
            <a:ext cx="2415070" cy="653142"/>
            <a:chOff x="136001" y="3492180"/>
            <a:chExt cx="2415070" cy="653142"/>
          </a:xfrm>
        </p:grpSpPr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1EF652B6-28E5-4F02-A0C8-2B2B2C6FF35D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435" name="Rectangle: Rounded Corners 434">
                <a:extLst>
                  <a:ext uri="{FF2B5EF4-FFF2-40B4-BE49-F238E27FC236}">
                    <a16:creationId xmlns:a16="http://schemas.microsoft.com/office/drawing/2014/main" id="{F4B61144-48E2-4CED-8DFD-FFD702C112E8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8E3D8F88-D5DA-45ED-807D-198EA39FA927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5F216E46-6D5B-4352-B247-65FB2FD64EAB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431" name="Group 259">
              <a:extLst>
                <a:ext uri="{FF2B5EF4-FFF2-40B4-BE49-F238E27FC236}">
                  <a16:creationId xmlns:a16="http://schemas.microsoft.com/office/drawing/2014/main" id="{ECAE10A8-3BF6-4C0D-AB5B-2EF4A07E7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FB5A9721-E584-4F30-B900-A280674D1EE4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92A9615-F30F-4288-9DBE-F2BC9640ED02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434" name="Picture 262">
                <a:extLst>
                  <a:ext uri="{FF2B5EF4-FFF2-40B4-BE49-F238E27FC236}">
                    <a16:creationId xmlns:a16="http://schemas.microsoft.com/office/drawing/2014/main" id="{894ED0F1-6E95-4385-8E89-E158EECA14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72A027-34B3-43E0-B02F-AC58D3C5CE32}"/>
              </a:ext>
            </a:extLst>
          </p:cNvPr>
          <p:cNvSpPr/>
          <p:nvPr/>
        </p:nvSpPr>
        <p:spPr>
          <a:xfrm>
            <a:off x="4712010" y="550076"/>
            <a:ext cx="4949680" cy="805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KECEPATAN &amp; KELAJUAN</a:t>
            </a:r>
            <a:endParaRPr lang="en-ID" sz="3600" b="1" dirty="0"/>
          </a:p>
        </p:txBody>
      </p:sp>
      <p:sp>
        <p:nvSpPr>
          <p:cNvPr id="438" name="Slide Number Placeholder 15">
            <a:extLst>
              <a:ext uri="{FF2B5EF4-FFF2-40B4-BE49-F238E27FC236}">
                <a16:creationId xmlns:a16="http://schemas.microsoft.com/office/drawing/2014/main" id="{50C5071D-2191-439D-97BA-465E5DA67FDF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6</a:t>
            </a:fld>
            <a:endParaRPr lang="en-IN" altLang="en-KN" sz="10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6612F728-BDD1-4A84-85FD-086AC948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0995" y="1984907"/>
                <a:ext cx="4113112" cy="16578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2400" dirty="0"/>
                  <a:t>Kelajuan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 err="1">
                    <a:sym typeface="Wingdings" panose="05000000000000000000" pitchFamily="2" charset="2"/>
                  </a:rPr>
                  <a:t>jarak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>
                    <a:sym typeface="Wingdings" panose="05000000000000000000" pitchFamily="2" charset="2"/>
                  </a:rPr>
                  <a:t>tempuh</a:t>
                </a:r>
                <a:r>
                  <a:rPr lang="en-US" sz="2400" dirty="0">
                    <a:sym typeface="Wingdings" panose="05000000000000000000" pitchFamily="2" charset="2"/>
                  </a:rPr>
                  <a:t> per </a:t>
                </a:r>
                <a:r>
                  <a:rPr lang="en-US" sz="2400" dirty="0" err="1">
                    <a:sym typeface="Wingdings" panose="05000000000000000000" pitchFamily="2" charset="2"/>
                  </a:rPr>
                  <a:t>satuan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>
                    <a:sym typeface="Wingdings" panose="05000000000000000000" pitchFamily="2" charset="2"/>
                  </a:rPr>
                  <a:t>waktu</a:t>
                </a:r>
                <a:endParaRPr lang="en-US" sz="2400" dirty="0">
                  <a:latin typeface="Berlin Sans FB" pitchFamily="34" charset="0"/>
                </a:endParaRPr>
              </a:p>
              <a:p>
                <a:pPr eaLnBrk="1" hangingPunct="1"/>
                <a:r>
                  <a:rPr lang="en-US" sz="2400" b="1" dirty="0" err="1">
                    <a:latin typeface="+mj-lt"/>
                  </a:rPr>
                  <a:t>Kelajuan</a:t>
                </a:r>
                <a:r>
                  <a:rPr lang="en-US" sz="2400" dirty="0">
                    <a:latin typeface="Berlin Sans FB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𝑗𝑎𝑟𝑎𝑘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𝑡𝑒𝑚𝑝𝑢h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selang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waktu</m:t>
                        </m:r>
                      </m:den>
                    </m:f>
                  </m:oMath>
                </a14:m>
                <a:endParaRPr lang="en-US" sz="2400" dirty="0">
                  <a:latin typeface="Berlin Sans FB" pitchFamily="34" charset="0"/>
                </a:endParaRPr>
              </a:p>
              <a:p>
                <a:pPr eaLnBrk="1" hangingPunct="1"/>
                <a:endParaRPr lang="en-US" sz="2400" dirty="0">
                  <a:latin typeface="Berlin Sans FB" pitchFamily="34" charset="0"/>
                </a:endParaRPr>
              </a:p>
              <a:p>
                <a:pPr marL="0" indent="0" eaLnBrk="1" hangingPunct="1">
                  <a:buFont typeface="Arial" panose="020B0604020202020204" pitchFamily="34" charset="0"/>
                  <a:buNone/>
                </a:pPr>
                <a:endParaRPr lang="id-ID" sz="2400" dirty="0"/>
              </a:p>
            </p:txBody>
          </p:sp>
        </mc:Choice>
        <mc:Fallback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6612F728-BDD1-4A84-85FD-086AC948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95" y="1984907"/>
                <a:ext cx="4113112" cy="1657805"/>
              </a:xfrm>
              <a:prstGeom prst="rect">
                <a:avLst/>
              </a:prstGeom>
              <a:blipFill>
                <a:blip r:embed="rId9"/>
                <a:stretch>
                  <a:fillRect l="-2074" t="-5515" r="-22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E35A02-4D1D-49BB-BE4D-4C72319A5D60}"/>
                  </a:ext>
                </a:extLst>
              </p:cNvPr>
              <p:cNvSpPr/>
              <p:nvPr/>
            </p:nvSpPr>
            <p:spPr>
              <a:xfrm>
                <a:off x="7615147" y="2046233"/>
                <a:ext cx="4113112" cy="14104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Kecepatan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endParaRPr lang="en-US" sz="2400" dirty="0"/>
              </a:p>
              <a:p>
                <a:r>
                  <a:rPr lang="en-US" sz="2400" b="1" dirty="0" err="1"/>
                  <a:t>Kecepatan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𝑝𝑒𝑟𝑝𝑖𝑛𝑑𝑎h𝑎𝑛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𝑠𝑒𝑙𝑎𝑛𝑔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𝑤𝑎𝑘𝑡𝑢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E35A02-4D1D-49BB-BE4D-4C72319A5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147" y="2046233"/>
                <a:ext cx="4113112" cy="1410451"/>
              </a:xfrm>
              <a:prstGeom prst="rect">
                <a:avLst/>
              </a:prstGeom>
              <a:blipFill>
                <a:blip r:embed="rId10"/>
                <a:stretch>
                  <a:fillRect l="-2222" t="-3896" b="-8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1244ADB-8274-434B-ACE3-C13E4FB50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0734" y="3958641"/>
                <a:ext cx="6004351" cy="218157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+mj-lt"/>
                        </a:rPr>
                        <m:t>𝑣</m:t>
                      </m:r>
                      <m:r>
                        <a:rPr lang="en-US" sz="3600" i="1">
                          <a:latin typeface="+mj-lt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+mj-lt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+mj-lt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600" i="1">
                              <a:latin typeface="+mj-lt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+mj-lt"/>
                </a:endParaRPr>
              </a:p>
              <a:p>
                <a:pPr eaLnBrk="1" hangingPunct="1"/>
                <a:r>
                  <a:rPr lang="en-US" sz="2400" dirty="0" err="1">
                    <a:latin typeface="+mj-lt"/>
                  </a:rPr>
                  <a:t>Satuan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kecepatan</a:t>
                </a:r>
                <a:r>
                  <a:rPr lang="en-US" sz="2400" dirty="0">
                    <a:latin typeface="+mj-lt"/>
                  </a:rPr>
                  <a:t> dan </a:t>
                </a:r>
                <a:r>
                  <a:rPr lang="en-US" sz="2400" dirty="0" err="1">
                    <a:latin typeface="+mj-lt"/>
                  </a:rPr>
                  <a:t>kelajuan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lvl="1" eaLnBrk="1" hangingPunct="1"/>
                <a:r>
                  <a:rPr lang="en-US" dirty="0">
                    <a:latin typeface="+mj-lt"/>
                  </a:rPr>
                  <a:t>meter per second </a:t>
                </a:r>
                <a:r>
                  <a:rPr lang="en-US" sz="2000" dirty="0">
                    <a:latin typeface="+mj-lt"/>
                  </a:rPr>
                  <a:t>(m/s) </a:t>
                </a:r>
                <a:r>
                  <a:rPr lang="en-US" sz="2000" dirty="0"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>
                    <a:latin typeface="+mj-lt"/>
                    <a:sym typeface="Wingdings" panose="05000000000000000000" pitchFamily="2" charset="2"/>
                  </a:rPr>
                  <a:t>satuan</a:t>
                </a:r>
                <a:r>
                  <a:rPr lang="en-US" sz="2000" dirty="0">
                    <a:latin typeface="+mj-lt"/>
                    <a:sym typeface="Wingdings" panose="05000000000000000000" pitchFamily="2" charset="2"/>
                  </a:rPr>
                  <a:t> SI</a:t>
                </a:r>
              </a:p>
              <a:p>
                <a:pPr lvl="1" eaLnBrk="1" hangingPunct="1"/>
                <a:r>
                  <a:rPr lang="en-US" dirty="0">
                    <a:latin typeface="+mj-lt"/>
                  </a:rPr>
                  <a:t>kilometer/jam (km/jam)</a:t>
                </a:r>
              </a:p>
              <a:p>
                <a:pPr marL="0" indent="0" eaLnBrk="1" hangingPunct="1">
                  <a:buFont typeface="Arial" panose="020B0604020202020204" pitchFamily="34" charset="0"/>
                  <a:buNone/>
                </a:pPr>
                <a:endParaRPr lang="id-ID" sz="2400" dirty="0">
                  <a:latin typeface="+mj-lt"/>
                </a:endParaRPr>
              </a:p>
            </p:txBody>
          </p:sp>
        </mc:Choice>
        <mc:Fallback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1244ADB-8274-434B-ACE3-C13E4FB5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734" y="3958641"/>
                <a:ext cx="6004351" cy="2181578"/>
              </a:xfrm>
              <a:prstGeom prst="rect">
                <a:avLst/>
              </a:prstGeom>
              <a:blipFill>
                <a:blip r:embed="rId11"/>
                <a:stretch>
                  <a:fillRect l="-1320" b="-61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9BABC45-E668-4672-8960-63D61DF20B56}"/>
              </a:ext>
            </a:extLst>
          </p:cNvPr>
          <p:cNvGrpSpPr/>
          <p:nvPr/>
        </p:nvGrpSpPr>
        <p:grpSpPr>
          <a:xfrm>
            <a:off x="703947" y="626473"/>
            <a:ext cx="2415070" cy="653142"/>
            <a:chOff x="163269" y="610835"/>
            <a:chExt cx="2415070" cy="653142"/>
          </a:xfrm>
        </p:grpSpPr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02A67CE9-CD7F-4080-A43A-0767499D7117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3FA9460-B4F9-43D3-9B6C-73FBFF8E37E2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C84A37D-9DAB-45A8-90B3-84C0ACEB6A13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5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182" name="Group 229">
                <a:extLst>
                  <a:ext uri="{FF2B5EF4-FFF2-40B4-BE49-F238E27FC236}">
                    <a16:creationId xmlns:a16="http://schemas.microsoft.com/office/drawing/2014/main" id="{04E8AF6D-0DB1-49AF-BD73-B7C5DDE36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12F31A2A-46FA-4CF0-AB96-5F887B67CF03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465EDABE-6CF8-4E9C-8C66-D611B4A263FB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185" name="Picture 232">
                  <a:extLst>
                    <a:ext uri="{FF2B5EF4-FFF2-40B4-BE49-F238E27FC236}">
                      <a16:creationId xmlns:a16="http://schemas.microsoft.com/office/drawing/2014/main" id="{3F9F6780-0357-4867-8E52-D4401E30A4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0238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6" grpId="0" build="p" animBg="1"/>
      <p:bldP spid="2" grpId="0" animBg="1"/>
      <p:bldP spid="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473228CD-31E5-491A-A3FC-F13269C7CE5A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7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98F77D79-1935-4A1A-AEDB-41FB3C33A009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A991D21F-C4F6-4087-B673-4DE65FEFA3DE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27" name="Group 95">
            <a:extLst>
              <a:ext uri="{FF2B5EF4-FFF2-40B4-BE49-F238E27FC236}">
                <a16:creationId xmlns:a16="http://schemas.microsoft.com/office/drawing/2014/main" id="{71CB22A4-6847-4690-A4F3-84955A3D30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28" name="Rectangle 96">
              <a:extLst>
                <a:ext uri="{FF2B5EF4-FFF2-40B4-BE49-F238E27FC236}">
                  <a16:creationId xmlns:a16="http://schemas.microsoft.com/office/drawing/2014/main" id="{3391C306-1C55-4B4E-8A52-A85FAC157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" name="Rectangle 97">
              <a:extLst>
                <a:ext uri="{FF2B5EF4-FFF2-40B4-BE49-F238E27FC236}">
                  <a16:creationId xmlns:a16="http://schemas.microsoft.com/office/drawing/2014/main" id="{FC76E456-BF02-49F5-A87F-BB8431B3A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4" name="Rectangle 98">
              <a:extLst>
                <a:ext uri="{FF2B5EF4-FFF2-40B4-BE49-F238E27FC236}">
                  <a16:creationId xmlns:a16="http://schemas.microsoft.com/office/drawing/2014/main" id="{D7582CBB-560B-45CE-80D9-838C04BAF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5" name="Rectangle 99">
              <a:extLst>
                <a:ext uri="{FF2B5EF4-FFF2-40B4-BE49-F238E27FC236}">
                  <a16:creationId xmlns:a16="http://schemas.microsoft.com/office/drawing/2014/main" id="{448C5E23-B94E-44B4-A15E-E994305C9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DB49C8AF-22E0-4BBD-9CAE-8B797B718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7" name="Rectangle 101">
              <a:extLst>
                <a:ext uri="{FF2B5EF4-FFF2-40B4-BE49-F238E27FC236}">
                  <a16:creationId xmlns:a16="http://schemas.microsoft.com/office/drawing/2014/main" id="{94F1755E-5BF0-469C-8E1D-C8E730E0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2" name="Rectangle 102">
              <a:extLst>
                <a:ext uri="{FF2B5EF4-FFF2-40B4-BE49-F238E27FC236}">
                  <a16:creationId xmlns:a16="http://schemas.microsoft.com/office/drawing/2014/main" id="{4A863E9D-76D7-49F2-8B62-88ED066F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5" name="Rectangle 103">
              <a:extLst>
                <a:ext uri="{FF2B5EF4-FFF2-40B4-BE49-F238E27FC236}">
                  <a16:creationId xmlns:a16="http://schemas.microsoft.com/office/drawing/2014/main" id="{8D7A29AB-56BC-4174-B50E-D85C82817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6" name="Rectangle 104">
              <a:extLst>
                <a:ext uri="{FF2B5EF4-FFF2-40B4-BE49-F238E27FC236}">
                  <a16:creationId xmlns:a16="http://schemas.microsoft.com/office/drawing/2014/main" id="{5F4DCC6B-579C-488F-A451-3EDB42D1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7" name="Rectangle 105">
              <a:extLst>
                <a:ext uri="{FF2B5EF4-FFF2-40B4-BE49-F238E27FC236}">
                  <a16:creationId xmlns:a16="http://schemas.microsoft.com/office/drawing/2014/main" id="{921EBB8A-7654-47C6-93F7-280E6F93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0" name="Rectangle 106">
              <a:extLst>
                <a:ext uri="{FF2B5EF4-FFF2-40B4-BE49-F238E27FC236}">
                  <a16:creationId xmlns:a16="http://schemas.microsoft.com/office/drawing/2014/main" id="{1D4F663B-ED83-4B99-BF46-2AFED85FD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3" name="Rectangle 107">
              <a:extLst>
                <a:ext uri="{FF2B5EF4-FFF2-40B4-BE49-F238E27FC236}">
                  <a16:creationId xmlns:a16="http://schemas.microsoft.com/office/drawing/2014/main" id="{00E7BEF9-5B10-48E5-8B77-CA935DD64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9" name="Rectangle 108">
              <a:extLst>
                <a:ext uri="{FF2B5EF4-FFF2-40B4-BE49-F238E27FC236}">
                  <a16:creationId xmlns:a16="http://schemas.microsoft.com/office/drawing/2014/main" id="{22CA586E-2847-4D90-A17F-CB94BC63B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0" name="Rectangle 109">
              <a:extLst>
                <a:ext uri="{FF2B5EF4-FFF2-40B4-BE49-F238E27FC236}">
                  <a16:creationId xmlns:a16="http://schemas.microsoft.com/office/drawing/2014/main" id="{656B6B11-F192-420C-A601-8737C506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44A50FD7-480D-4619-8689-BE396A233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6AD0CFD4-A6BC-49D2-8F24-16127AE4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057B1BDC-6DEA-4FC0-B230-911966BAF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EEECA52A-AA6A-48C4-BA9A-D0B30176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704B3E4-2003-4343-84DA-267CA26E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0683FE7A-B58A-4C7C-ACBF-0BC6E13E9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BE6A6B07-6FE9-491C-B461-11D53BE9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FC92D3F6-39EF-44E0-B43C-FB226341B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A9A81B37-7E19-47D4-9395-321F4576E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3F265AC6-C778-44A1-B448-905C2D31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3BFC088C-A26A-4656-A69F-B8C6A050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78F5DCF4-BA9C-427D-AAB4-7DC95F15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E09DFF6D-2F8D-48F7-9434-D73DE5B7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50A76DC0-2925-4649-87F7-D9A10E3F4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E6EE9736-CD22-41FB-8D99-8F2652C34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76" name="Group 125">
              <a:extLst>
                <a:ext uri="{FF2B5EF4-FFF2-40B4-BE49-F238E27FC236}">
                  <a16:creationId xmlns:a16="http://schemas.microsoft.com/office/drawing/2014/main" id="{2F83FCC4-4B4A-4ECD-832F-061837275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174" name="Rectangle 223">
                <a:extLst>
                  <a:ext uri="{FF2B5EF4-FFF2-40B4-BE49-F238E27FC236}">
                    <a16:creationId xmlns:a16="http://schemas.microsoft.com/office/drawing/2014/main" id="{D38D032C-5FDC-4B37-992C-2B153C4F8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5" name="Rectangle 224">
                <a:extLst>
                  <a:ext uri="{FF2B5EF4-FFF2-40B4-BE49-F238E27FC236}">
                    <a16:creationId xmlns:a16="http://schemas.microsoft.com/office/drawing/2014/main" id="{920EAE00-1AFE-48D6-BA10-1C9D4CE3A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6" name="Rectangle 225">
                <a:extLst>
                  <a:ext uri="{FF2B5EF4-FFF2-40B4-BE49-F238E27FC236}">
                    <a16:creationId xmlns:a16="http://schemas.microsoft.com/office/drawing/2014/main" id="{79DA1A7B-2FB0-4E85-9382-3C7577B9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77" name="Group 126">
              <a:extLst>
                <a:ext uri="{FF2B5EF4-FFF2-40B4-BE49-F238E27FC236}">
                  <a16:creationId xmlns:a16="http://schemas.microsoft.com/office/drawing/2014/main" id="{A762D012-5BFC-40C8-A317-FEFB3C65F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159" name="Rectangle 208">
                <a:extLst>
                  <a:ext uri="{FF2B5EF4-FFF2-40B4-BE49-F238E27FC236}">
                    <a16:creationId xmlns:a16="http://schemas.microsoft.com/office/drawing/2014/main" id="{4482980F-19B4-474B-B133-D4C946B44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0" name="Rectangle 209">
                <a:extLst>
                  <a:ext uri="{FF2B5EF4-FFF2-40B4-BE49-F238E27FC236}">
                    <a16:creationId xmlns:a16="http://schemas.microsoft.com/office/drawing/2014/main" id="{2503777F-DF5C-4BEA-A3D3-5A2128A62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1" name="Rectangle 210">
                <a:extLst>
                  <a:ext uri="{FF2B5EF4-FFF2-40B4-BE49-F238E27FC236}">
                    <a16:creationId xmlns:a16="http://schemas.microsoft.com/office/drawing/2014/main" id="{058FB317-B553-4961-963E-5DB29D8F2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2" name="Rectangle 211">
                <a:extLst>
                  <a:ext uri="{FF2B5EF4-FFF2-40B4-BE49-F238E27FC236}">
                    <a16:creationId xmlns:a16="http://schemas.microsoft.com/office/drawing/2014/main" id="{E3E618DD-0643-47FC-81DC-D933EBC75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3" name="Rectangle 212">
                <a:extLst>
                  <a:ext uri="{FF2B5EF4-FFF2-40B4-BE49-F238E27FC236}">
                    <a16:creationId xmlns:a16="http://schemas.microsoft.com/office/drawing/2014/main" id="{9EF616DF-C7B6-4D4E-A62B-A93D0F5F7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4" name="Rectangle 213">
                <a:extLst>
                  <a:ext uri="{FF2B5EF4-FFF2-40B4-BE49-F238E27FC236}">
                    <a16:creationId xmlns:a16="http://schemas.microsoft.com/office/drawing/2014/main" id="{683E3049-47A8-4FB8-B4C4-C5A20DE8B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5" name="Rectangle 214">
                <a:extLst>
                  <a:ext uri="{FF2B5EF4-FFF2-40B4-BE49-F238E27FC236}">
                    <a16:creationId xmlns:a16="http://schemas.microsoft.com/office/drawing/2014/main" id="{2A25E42D-E89F-4290-AD51-56FE48172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6" name="Rectangle 215">
                <a:extLst>
                  <a:ext uri="{FF2B5EF4-FFF2-40B4-BE49-F238E27FC236}">
                    <a16:creationId xmlns:a16="http://schemas.microsoft.com/office/drawing/2014/main" id="{9C6182E2-F191-49AC-87F6-E712E5D6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7" name="Rectangle 216">
                <a:extLst>
                  <a:ext uri="{FF2B5EF4-FFF2-40B4-BE49-F238E27FC236}">
                    <a16:creationId xmlns:a16="http://schemas.microsoft.com/office/drawing/2014/main" id="{0524BA00-4352-4677-9753-CA0B2DD5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8" name="Rectangle 217">
                <a:extLst>
                  <a:ext uri="{FF2B5EF4-FFF2-40B4-BE49-F238E27FC236}">
                    <a16:creationId xmlns:a16="http://schemas.microsoft.com/office/drawing/2014/main" id="{F7B0BD8A-94D2-4624-BBFE-A0F415AB4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9" name="Rectangle 218">
                <a:extLst>
                  <a:ext uri="{FF2B5EF4-FFF2-40B4-BE49-F238E27FC236}">
                    <a16:creationId xmlns:a16="http://schemas.microsoft.com/office/drawing/2014/main" id="{6AEA2660-62E5-4668-8930-C54D97E45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0" name="Rectangle 219">
                <a:extLst>
                  <a:ext uri="{FF2B5EF4-FFF2-40B4-BE49-F238E27FC236}">
                    <a16:creationId xmlns:a16="http://schemas.microsoft.com/office/drawing/2014/main" id="{999988E5-42D4-4058-8D7C-0C7E87FA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1" name="Rectangle 220">
                <a:extLst>
                  <a:ext uri="{FF2B5EF4-FFF2-40B4-BE49-F238E27FC236}">
                    <a16:creationId xmlns:a16="http://schemas.microsoft.com/office/drawing/2014/main" id="{E4405561-8115-4C92-A307-67A760FAF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2" name="Rectangle 221">
                <a:extLst>
                  <a:ext uri="{FF2B5EF4-FFF2-40B4-BE49-F238E27FC236}">
                    <a16:creationId xmlns:a16="http://schemas.microsoft.com/office/drawing/2014/main" id="{38A92EC5-0DA0-48B3-8130-8A019FAF0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3" name="Rectangle 222">
                <a:extLst>
                  <a:ext uri="{FF2B5EF4-FFF2-40B4-BE49-F238E27FC236}">
                    <a16:creationId xmlns:a16="http://schemas.microsoft.com/office/drawing/2014/main" id="{D710D1A2-23AF-4C21-A9CD-72DF7E58F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78" name="Rectangle 127">
              <a:extLst>
                <a:ext uri="{FF2B5EF4-FFF2-40B4-BE49-F238E27FC236}">
                  <a16:creationId xmlns:a16="http://schemas.microsoft.com/office/drawing/2014/main" id="{A6FDEC14-7955-470D-AD94-DD2F7915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9" name="Rectangle 128">
              <a:extLst>
                <a:ext uri="{FF2B5EF4-FFF2-40B4-BE49-F238E27FC236}">
                  <a16:creationId xmlns:a16="http://schemas.microsoft.com/office/drawing/2014/main" id="{3CCA5711-1DA3-4C73-98CA-07E96496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0" name="Rectangle 129">
              <a:extLst>
                <a:ext uri="{FF2B5EF4-FFF2-40B4-BE49-F238E27FC236}">
                  <a16:creationId xmlns:a16="http://schemas.microsoft.com/office/drawing/2014/main" id="{FF643281-741F-4D46-9777-4B5CC286E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1" name="Rectangle 130">
              <a:extLst>
                <a:ext uri="{FF2B5EF4-FFF2-40B4-BE49-F238E27FC236}">
                  <a16:creationId xmlns:a16="http://schemas.microsoft.com/office/drawing/2014/main" id="{134CDAE3-F8F9-4DB0-ABE5-F93B1698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2" name="Rectangle 131">
              <a:extLst>
                <a:ext uri="{FF2B5EF4-FFF2-40B4-BE49-F238E27FC236}">
                  <a16:creationId xmlns:a16="http://schemas.microsoft.com/office/drawing/2014/main" id="{60F31C27-6887-415C-9703-A5167F93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3" name="Rectangle 132">
              <a:extLst>
                <a:ext uri="{FF2B5EF4-FFF2-40B4-BE49-F238E27FC236}">
                  <a16:creationId xmlns:a16="http://schemas.microsoft.com/office/drawing/2014/main" id="{1A3E6CD3-6A57-4987-8E79-58602FD4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4" name="Rectangle 133">
              <a:extLst>
                <a:ext uri="{FF2B5EF4-FFF2-40B4-BE49-F238E27FC236}">
                  <a16:creationId xmlns:a16="http://schemas.microsoft.com/office/drawing/2014/main" id="{05E54265-741E-4C61-AEE2-05A9581D6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5" name="Rectangle 134">
              <a:extLst>
                <a:ext uri="{FF2B5EF4-FFF2-40B4-BE49-F238E27FC236}">
                  <a16:creationId xmlns:a16="http://schemas.microsoft.com/office/drawing/2014/main" id="{DA26378C-A5E9-4348-A529-A803F846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6" name="Rectangle 135">
              <a:extLst>
                <a:ext uri="{FF2B5EF4-FFF2-40B4-BE49-F238E27FC236}">
                  <a16:creationId xmlns:a16="http://schemas.microsoft.com/office/drawing/2014/main" id="{28C55C37-8886-49D1-BA95-0004AB030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7" name="Rectangle 136">
              <a:extLst>
                <a:ext uri="{FF2B5EF4-FFF2-40B4-BE49-F238E27FC236}">
                  <a16:creationId xmlns:a16="http://schemas.microsoft.com/office/drawing/2014/main" id="{BB2E6DD6-85BC-4009-B196-E8A722D39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8" name="Rectangle 137">
              <a:extLst>
                <a:ext uri="{FF2B5EF4-FFF2-40B4-BE49-F238E27FC236}">
                  <a16:creationId xmlns:a16="http://schemas.microsoft.com/office/drawing/2014/main" id="{F4896C44-8029-4A0C-88A7-AF7BD78B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9" name="Rectangle 138">
              <a:extLst>
                <a:ext uri="{FF2B5EF4-FFF2-40B4-BE49-F238E27FC236}">
                  <a16:creationId xmlns:a16="http://schemas.microsoft.com/office/drawing/2014/main" id="{6EC1BD8C-99F6-4D6D-896F-E27CC12C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0" name="Rectangle 139">
              <a:extLst>
                <a:ext uri="{FF2B5EF4-FFF2-40B4-BE49-F238E27FC236}">
                  <a16:creationId xmlns:a16="http://schemas.microsoft.com/office/drawing/2014/main" id="{7A990B72-5D92-449F-9A38-7BE052826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1" name="Rectangle 140">
              <a:extLst>
                <a:ext uri="{FF2B5EF4-FFF2-40B4-BE49-F238E27FC236}">
                  <a16:creationId xmlns:a16="http://schemas.microsoft.com/office/drawing/2014/main" id="{FB6A10C5-123C-4578-97F7-FC15BF325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2" name="Rectangle 141">
              <a:extLst>
                <a:ext uri="{FF2B5EF4-FFF2-40B4-BE49-F238E27FC236}">
                  <a16:creationId xmlns:a16="http://schemas.microsoft.com/office/drawing/2014/main" id="{520EB6DB-1EF6-4A15-898D-76A466C6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3" name="Rectangle 142">
              <a:extLst>
                <a:ext uri="{FF2B5EF4-FFF2-40B4-BE49-F238E27FC236}">
                  <a16:creationId xmlns:a16="http://schemas.microsoft.com/office/drawing/2014/main" id="{310F4AD2-459D-49B8-AF44-4908E152C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4" name="Rectangle 143">
              <a:extLst>
                <a:ext uri="{FF2B5EF4-FFF2-40B4-BE49-F238E27FC236}">
                  <a16:creationId xmlns:a16="http://schemas.microsoft.com/office/drawing/2014/main" id="{ED19B6A7-4C4F-40F0-B6B9-AA7944646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5" name="Rectangle 144">
              <a:extLst>
                <a:ext uri="{FF2B5EF4-FFF2-40B4-BE49-F238E27FC236}">
                  <a16:creationId xmlns:a16="http://schemas.microsoft.com/office/drawing/2014/main" id="{C2C3C582-918A-4708-89B9-0DAC758EB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6" name="Rectangle 145">
              <a:extLst>
                <a:ext uri="{FF2B5EF4-FFF2-40B4-BE49-F238E27FC236}">
                  <a16:creationId xmlns:a16="http://schemas.microsoft.com/office/drawing/2014/main" id="{485515AD-83E4-4B56-8ECE-60A846581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7" name="Freeform 72">
              <a:extLst>
                <a:ext uri="{FF2B5EF4-FFF2-40B4-BE49-F238E27FC236}">
                  <a16:creationId xmlns:a16="http://schemas.microsoft.com/office/drawing/2014/main" id="{4C32A57D-BC56-497A-9480-C08CEF57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8" name="Freeform 73">
              <a:extLst>
                <a:ext uri="{FF2B5EF4-FFF2-40B4-BE49-F238E27FC236}">
                  <a16:creationId xmlns:a16="http://schemas.microsoft.com/office/drawing/2014/main" id="{903472B5-F82E-47A5-9A16-013F8686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9" name="Freeform 74">
              <a:extLst>
                <a:ext uri="{FF2B5EF4-FFF2-40B4-BE49-F238E27FC236}">
                  <a16:creationId xmlns:a16="http://schemas.microsoft.com/office/drawing/2014/main" id="{008E8E4A-5B96-4D95-A03F-EB41B837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0" name="Freeform 75">
              <a:extLst>
                <a:ext uri="{FF2B5EF4-FFF2-40B4-BE49-F238E27FC236}">
                  <a16:creationId xmlns:a16="http://schemas.microsoft.com/office/drawing/2014/main" id="{D0D12560-B69D-4127-A2E7-51AD7DE79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1" name="Freeform 76">
              <a:extLst>
                <a:ext uri="{FF2B5EF4-FFF2-40B4-BE49-F238E27FC236}">
                  <a16:creationId xmlns:a16="http://schemas.microsoft.com/office/drawing/2014/main" id="{948630A0-6291-4D55-85FE-65BEBC2B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2" name="Freeform 77">
              <a:extLst>
                <a:ext uri="{FF2B5EF4-FFF2-40B4-BE49-F238E27FC236}">
                  <a16:creationId xmlns:a16="http://schemas.microsoft.com/office/drawing/2014/main" id="{FAE6A93C-BE18-4590-B6E5-B5DC4491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:a16="http://schemas.microsoft.com/office/drawing/2014/main" id="{2A530C11-E55C-424E-B62E-820F10FF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:a16="http://schemas.microsoft.com/office/drawing/2014/main" id="{6CAAC2D6-9537-4B5A-806F-06C787DC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5" name="Rectangle 154">
              <a:extLst>
                <a:ext uri="{FF2B5EF4-FFF2-40B4-BE49-F238E27FC236}">
                  <a16:creationId xmlns:a16="http://schemas.microsoft.com/office/drawing/2014/main" id="{4B51B2A0-5AD9-481E-B1E5-3E74F573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6" name="Rectangle 155">
              <a:extLst>
                <a:ext uri="{FF2B5EF4-FFF2-40B4-BE49-F238E27FC236}">
                  <a16:creationId xmlns:a16="http://schemas.microsoft.com/office/drawing/2014/main" id="{A401B495-7603-48BA-8378-3C9C67742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7" name="Rectangle 156">
              <a:extLst>
                <a:ext uri="{FF2B5EF4-FFF2-40B4-BE49-F238E27FC236}">
                  <a16:creationId xmlns:a16="http://schemas.microsoft.com/office/drawing/2014/main" id="{AA048EDD-7932-4C1E-AAB3-0894C021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108" name="Group 157">
              <a:extLst>
                <a:ext uri="{FF2B5EF4-FFF2-40B4-BE49-F238E27FC236}">
                  <a16:creationId xmlns:a16="http://schemas.microsoft.com/office/drawing/2014/main" id="{604CFE3B-6DE8-4784-8AF7-7CF83FE4F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147" name="Rectangle 196">
                <a:extLst>
                  <a:ext uri="{FF2B5EF4-FFF2-40B4-BE49-F238E27FC236}">
                    <a16:creationId xmlns:a16="http://schemas.microsoft.com/office/drawing/2014/main" id="{8DBC9203-189D-4CEB-AD48-A291D38B4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8" name="Rectangle 197">
                <a:extLst>
                  <a:ext uri="{FF2B5EF4-FFF2-40B4-BE49-F238E27FC236}">
                    <a16:creationId xmlns:a16="http://schemas.microsoft.com/office/drawing/2014/main" id="{35E55901-49C2-4412-AFB7-5404939D4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9" name="Rectangle 198">
                <a:extLst>
                  <a:ext uri="{FF2B5EF4-FFF2-40B4-BE49-F238E27FC236}">
                    <a16:creationId xmlns:a16="http://schemas.microsoft.com/office/drawing/2014/main" id="{2B736494-D199-41FD-AC3D-F2034405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0" name="Rectangle 199">
                <a:extLst>
                  <a:ext uri="{FF2B5EF4-FFF2-40B4-BE49-F238E27FC236}">
                    <a16:creationId xmlns:a16="http://schemas.microsoft.com/office/drawing/2014/main" id="{315CA705-AC2E-4F0B-8200-C44F22BA1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1" name="Rectangle 200">
                <a:extLst>
                  <a:ext uri="{FF2B5EF4-FFF2-40B4-BE49-F238E27FC236}">
                    <a16:creationId xmlns:a16="http://schemas.microsoft.com/office/drawing/2014/main" id="{46538DD2-36FE-439C-8112-021CFEFE2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2" name="Rectangle 201">
                <a:extLst>
                  <a:ext uri="{FF2B5EF4-FFF2-40B4-BE49-F238E27FC236}">
                    <a16:creationId xmlns:a16="http://schemas.microsoft.com/office/drawing/2014/main" id="{2D3CD27D-690A-4362-A538-A19400307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3" name="Rectangle 202">
                <a:extLst>
                  <a:ext uri="{FF2B5EF4-FFF2-40B4-BE49-F238E27FC236}">
                    <a16:creationId xmlns:a16="http://schemas.microsoft.com/office/drawing/2014/main" id="{25A1587E-EB84-43F5-A3A5-3460A4314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4" name="Rectangle 203">
                <a:extLst>
                  <a:ext uri="{FF2B5EF4-FFF2-40B4-BE49-F238E27FC236}">
                    <a16:creationId xmlns:a16="http://schemas.microsoft.com/office/drawing/2014/main" id="{76CE3A0A-3F9A-4C29-A900-B58EB5286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5" name="Rectangle 204">
                <a:extLst>
                  <a:ext uri="{FF2B5EF4-FFF2-40B4-BE49-F238E27FC236}">
                    <a16:creationId xmlns:a16="http://schemas.microsoft.com/office/drawing/2014/main" id="{2797460A-8D38-4092-935E-946CC6508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6" name="Rectangle 205">
                <a:extLst>
                  <a:ext uri="{FF2B5EF4-FFF2-40B4-BE49-F238E27FC236}">
                    <a16:creationId xmlns:a16="http://schemas.microsoft.com/office/drawing/2014/main" id="{68FB1FE2-395E-4095-AFBB-330E79D1B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7" name="Rectangle 206">
                <a:extLst>
                  <a:ext uri="{FF2B5EF4-FFF2-40B4-BE49-F238E27FC236}">
                    <a16:creationId xmlns:a16="http://schemas.microsoft.com/office/drawing/2014/main" id="{3716D645-F968-4622-98D4-5E0AAFBFE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8" name="Rectangle 207">
                <a:extLst>
                  <a:ext uri="{FF2B5EF4-FFF2-40B4-BE49-F238E27FC236}">
                    <a16:creationId xmlns:a16="http://schemas.microsoft.com/office/drawing/2014/main" id="{3DC6F06A-AFD7-4AF4-B6A9-EBD258AB1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09" name="Group 158">
              <a:extLst>
                <a:ext uri="{FF2B5EF4-FFF2-40B4-BE49-F238E27FC236}">
                  <a16:creationId xmlns:a16="http://schemas.microsoft.com/office/drawing/2014/main" id="{D7469A1D-A521-4566-B79B-CB9C38BC2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144" name="Rectangle 193">
                <a:extLst>
                  <a:ext uri="{FF2B5EF4-FFF2-40B4-BE49-F238E27FC236}">
                    <a16:creationId xmlns:a16="http://schemas.microsoft.com/office/drawing/2014/main" id="{BC083523-E862-42EE-A19C-E6A7FFB04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5" name="Freeform 96">
                <a:extLst>
                  <a:ext uri="{FF2B5EF4-FFF2-40B4-BE49-F238E27FC236}">
                    <a16:creationId xmlns:a16="http://schemas.microsoft.com/office/drawing/2014/main" id="{873E25DA-A465-4487-9963-7793F2582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46" name="Freeform 97">
                <a:extLst>
                  <a:ext uri="{FF2B5EF4-FFF2-40B4-BE49-F238E27FC236}">
                    <a16:creationId xmlns:a16="http://schemas.microsoft.com/office/drawing/2014/main" id="{46B385F8-15BD-4F57-8396-50B0B8BF3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110" name="Group 159">
              <a:extLst>
                <a:ext uri="{FF2B5EF4-FFF2-40B4-BE49-F238E27FC236}">
                  <a16:creationId xmlns:a16="http://schemas.microsoft.com/office/drawing/2014/main" id="{62CCFAAE-DA6D-4A8B-91FA-B3615F61D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141" name="Rectangle 190">
                <a:extLst>
                  <a:ext uri="{FF2B5EF4-FFF2-40B4-BE49-F238E27FC236}">
                    <a16:creationId xmlns:a16="http://schemas.microsoft.com/office/drawing/2014/main" id="{E0E13278-FC0D-407E-A4EB-1B93E715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2" name="Freeform 99">
                <a:extLst>
                  <a:ext uri="{FF2B5EF4-FFF2-40B4-BE49-F238E27FC236}">
                    <a16:creationId xmlns:a16="http://schemas.microsoft.com/office/drawing/2014/main" id="{A9D64DF4-E5F8-4E2F-A2BB-830E31335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43" name="Freeform 100">
                <a:extLst>
                  <a:ext uri="{FF2B5EF4-FFF2-40B4-BE49-F238E27FC236}">
                    <a16:creationId xmlns:a16="http://schemas.microsoft.com/office/drawing/2014/main" id="{F801B02E-5C54-4E7A-941A-B6F5CB5A7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111" name="Rectangle 160">
              <a:extLst>
                <a:ext uri="{FF2B5EF4-FFF2-40B4-BE49-F238E27FC236}">
                  <a16:creationId xmlns:a16="http://schemas.microsoft.com/office/drawing/2014/main" id="{1B743701-E780-4874-9564-E54CBFB7C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652AB99D-B8A6-46FF-A1B7-3A57B2F6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" name="Freeform 103">
              <a:extLst>
                <a:ext uri="{FF2B5EF4-FFF2-40B4-BE49-F238E27FC236}">
                  <a16:creationId xmlns:a16="http://schemas.microsoft.com/office/drawing/2014/main" id="{9E37CC8B-4F75-464D-A6DE-9E1BDE3C6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" name="Rectangle 163">
              <a:extLst>
                <a:ext uri="{FF2B5EF4-FFF2-40B4-BE49-F238E27FC236}">
                  <a16:creationId xmlns:a16="http://schemas.microsoft.com/office/drawing/2014/main" id="{85707290-EC6B-4F69-8FFE-92D646B49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5" name="Freeform 105">
              <a:extLst>
                <a:ext uri="{FF2B5EF4-FFF2-40B4-BE49-F238E27FC236}">
                  <a16:creationId xmlns:a16="http://schemas.microsoft.com/office/drawing/2014/main" id="{55CD14D5-32AD-44D1-8FA9-A5B6DD01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6" name="Freeform 106">
              <a:extLst>
                <a:ext uri="{FF2B5EF4-FFF2-40B4-BE49-F238E27FC236}">
                  <a16:creationId xmlns:a16="http://schemas.microsoft.com/office/drawing/2014/main" id="{9EF4FA74-F422-463C-90E4-7CD1C4EA7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7" name="Rectangle 166">
              <a:extLst>
                <a:ext uri="{FF2B5EF4-FFF2-40B4-BE49-F238E27FC236}">
                  <a16:creationId xmlns:a16="http://schemas.microsoft.com/office/drawing/2014/main" id="{5443BA6A-C5B7-4EF2-929C-17C5BA992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8" name="Freeform 108">
              <a:extLst>
                <a:ext uri="{FF2B5EF4-FFF2-40B4-BE49-F238E27FC236}">
                  <a16:creationId xmlns:a16="http://schemas.microsoft.com/office/drawing/2014/main" id="{39079A73-80C1-41BD-AB77-1F1219ED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9" name="Freeform 109">
              <a:extLst>
                <a:ext uri="{FF2B5EF4-FFF2-40B4-BE49-F238E27FC236}">
                  <a16:creationId xmlns:a16="http://schemas.microsoft.com/office/drawing/2014/main" id="{1A9BD7AC-F511-4123-BF24-8D8323CA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0" name="Rectangle 169">
              <a:extLst>
                <a:ext uri="{FF2B5EF4-FFF2-40B4-BE49-F238E27FC236}">
                  <a16:creationId xmlns:a16="http://schemas.microsoft.com/office/drawing/2014/main" id="{FB9145A2-B94A-4585-8270-FD958EEB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72176ACB-D358-4769-A02A-7DD4444D9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7BFC2E31-3DED-48AF-B540-7B28B793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A747C297-BE6C-45FA-981B-B47B2ACC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4AA78921-2D2F-4B69-84E3-6BC40132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6E81A1E6-A640-4023-B7BE-9D1876D4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1A1452C4-FFDB-4316-869D-7E3705FDA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421786D3-2B5C-4E60-94D6-C6D324589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B53769F8-BBD4-4086-92FF-42BE1470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9E4F2E82-9E50-40A5-AB2D-5EEFE0C6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DF347315-835C-408A-B8E4-3B1C0E3C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4223B42A-C480-4F54-9112-34CF2393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132" name="Group 181">
              <a:extLst>
                <a:ext uri="{FF2B5EF4-FFF2-40B4-BE49-F238E27FC236}">
                  <a16:creationId xmlns:a16="http://schemas.microsoft.com/office/drawing/2014/main" id="{D256FA48-887D-42EF-AE94-D8B43E0AA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133" name="Group 182">
                <a:extLst>
                  <a:ext uri="{FF2B5EF4-FFF2-40B4-BE49-F238E27FC236}">
                    <a16:creationId xmlns:a16="http://schemas.microsoft.com/office/drawing/2014/main" id="{9E48CB53-0217-47FE-AC6B-650BEE932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138" name="Rectangle 187">
                  <a:extLst>
                    <a:ext uri="{FF2B5EF4-FFF2-40B4-BE49-F238E27FC236}">
                      <a16:creationId xmlns:a16="http://schemas.microsoft.com/office/drawing/2014/main" id="{1659965E-44AC-44D8-85E1-F4B89245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39" name="Freeform 96">
                  <a:extLst>
                    <a:ext uri="{FF2B5EF4-FFF2-40B4-BE49-F238E27FC236}">
                      <a16:creationId xmlns:a16="http://schemas.microsoft.com/office/drawing/2014/main" id="{9C212DCC-D9B2-42D0-B640-5B8E153F9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40" name="Freeform 97">
                  <a:extLst>
                    <a:ext uri="{FF2B5EF4-FFF2-40B4-BE49-F238E27FC236}">
                      <a16:creationId xmlns:a16="http://schemas.microsoft.com/office/drawing/2014/main" id="{DFA8C6F5-4A32-4F5F-8C14-292EA500E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134" name="Group 183">
                <a:extLst>
                  <a:ext uri="{FF2B5EF4-FFF2-40B4-BE49-F238E27FC236}">
                    <a16:creationId xmlns:a16="http://schemas.microsoft.com/office/drawing/2014/main" id="{8458222B-5A37-460D-A4F6-5DDF065557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135" name="Rectangle 184">
                  <a:extLst>
                    <a:ext uri="{FF2B5EF4-FFF2-40B4-BE49-F238E27FC236}">
                      <a16:creationId xmlns:a16="http://schemas.microsoft.com/office/drawing/2014/main" id="{7D1A78FA-52EB-4A43-BC5E-D8BB0CAEA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36" name="Freeform 96">
                  <a:extLst>
                    <a:ext uri="{FF2B5EF4-FFF2-40B4-BE49-F238E27FC236}">
                      <a16:creationId xmlns:a16="http://schemas.microsoft.com/office/drawing/2014/main" id="{97691AE5-8652-485C-826C-FEDB1F9CF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37" name="Freeform 97">
                  <a:extLst>
                    <a:ext uri="{FF2B5EF4-FFF2-40B4-BE49-F238E27FC236}">
                      <a16:creationId xmlns:a16="http://schemas.microsoft.com/office/drawing/2014/main" id="{D91379FE-2496-48B3-9DA7-D1017E4BB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9369C28-BB03-48B2-8FEA-C90ADD68C162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255" name="Oval 254">
              <a:hlinkClick r:id="" action="ppaction://noaction"/>
              <a:extLst>
                <a:ext uri="{FF2B5EF4-FFF2-40B4-BE49-F238E27FC236}">
                  <a16:creationId xmlns:a16="http://schemas.microsoft.com/office/drawing/2014/main" id="{1F70AB18-61AD-4C69-87C8-8DFCFCCC80B2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" name="Graphic 152" descr="Close">
              <a:extLst>
                <a:ext uri="{FF2B5EF4-FFF2-40B4-BE49-F238E27FC236}">
                  <a16:creationId xmlns:a16="http://schemas.microsoft.com/office/drawing/2014/main" id="{EC01DD7F-D7BC-4FA1-9242-19F4C878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257" name="Oval 25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43C6C7C-0CF8-49C8-B1DC-59EFB6A50F8F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8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3FE310B8-F8C5-4384-9650-E142B79D77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259" name="Footer Placeholder 99">
            <a:extLst>
              <a:ext uri="{FF2B5EF4-FFF2-40B4-BE49-F238E27FC236}">
                <a16:creationId xmlns:a16="http://schemas.microsoft.com/office/drawing/2014/main" id="{26B3FD0B-050A-4E20-AB82-9166A48E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3E16C0F-1DAA-436B-9922-FFD204B891A9}"/>
              </a:ext>
            </a:extLst>
          </p:cNvPr>
          <p:cNvGrpSpPr/>
          <p:nvPr/>
        </p:nvGrpSpPr>
        <p:grpSpPr>
          <a:xfrm>
            <a:off x="155769" y="2149351"/>
            <a:ext cx="2415070" cy="653142"/>
            <a:chOff x="155769" y="2149351"/>
            <a:chExt cx="2415070" cy="653142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97EA302C-371C-4CB7-96A3-EC26D684866F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83631600-A2D4-414E-815B-40F74081B61C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517059C-E166-464C-BF67-4506AF442E76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38168060-F507-4718-B41A-CBBD2DAC48BC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226" name="Group 238">
              <a:extLst>
                <a:ext uri="{FF2B5EF4-FFF2-40B4-BE49-F238E27FC236}">
                  <a16:creationId xmlns:a16="http://schemas.microsoft.com/office/drawing/2014/main" id="{09DA54CC-D7A4-4794-961B-BEB25C21B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2E676D05-8B3B-4F58-BBE6-7CA66AF888A4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7AF617A-E9B3-4C56-88E9-02A62573B373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229" name="Picture 241">
                <a:extLst>
                  <a:ext uri="{FF2B5EF4-FFF2-40B4-BE49-F238E27FC236}">
                    <a16:creationId xmlns:a16="http://schemas.microsoft.com/office/drawing/2014/main" id="{036689ED-4E5B-4B90-B5AB-FEBC7F20F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9839AE8-2A40-4959-B7EB-C7896FF463F1}"/>
              </a:ext>
            </a:extLst>
          </p:cNvPr>
          <p:cNvGrpSpPr/>
          <p:nvPr/>
        </p:nvGrpSpPr>
        <p:grpSpPr>
          <a:xfrm>
            <a:off x="136001" y="3492180"/>
            <a:ext cx="2415070" cy="653142"/>
            <a:chOff x="136001" y="3492180"/>
            <a:chExt cx="2415070" cy="653142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523576-13C7-48E6-8D40-7B6469E6412C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239" name="Rectangle: Rounded Corners 238">
                <a:extLst>
                  <a:ext uri="{FF2B5EF4-FFF2-40B4-BE49-F238E27FC236}">
                    <a16:creationId xmlns:a16="http://schemas.microsoft.com/office/drawing/2014/main" id="{E7A01E87-56F7-49E4-8516-EEABA216EE7D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4809726-EA4A-40A4-9C3B-F63C11384C65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6B1D96E2-3C99-43DA-A539-AD27C9BDD806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235" name="Group 259">
              <a:extLst>
                <a:ext uri="{FF2B5EF4-FFF2-40B4-BE49-F238E27FC236}">
                  <a16:creationId xmlns:a16="http://schemas.microsoft.com/office/drawing/2014/main" id="{F95A8ABF-9F85-4F01-AE31-00DEF41C4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573A8AA2-5CB2-4082-B0FC-AEAAE02835DD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28F7C934-DA7E-47E3-BD24-ED4403812696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238" name="Picture 262">
                <a:extLst>
                  <a:ext uri="{FF2B5EF4-FFF2-40B4-BE49-F238E27FC236}">
                    <a16:creationId xmlns:a16="http://schemas.microsoft.com/office/drawing/2014/main" id="{DA542472-FBC7-4CB9-94B6-5F873B940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042DC247-F8A8-407D-B60C-E8284999E8E0}"/>
              </a:ext>
            </a:extLst>
          </p:cNvPr>
          <p:cNvSpPr/>
          <p:nvPr/>
        </p:nvSpPr>
        <p:spPr>
          <a:xfrm>
            <a:off x="4272694" y="533656"/>
            <a:ext cx="5351462" cy="805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MEREKAM GERAK BENDA</a:t>
            </a:r>
            <a:endParaRPr lang="en-ID" sz="3600" b="1" dirty="0"/>
          </a:p>
        </p:txBody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44F5966A-829A-4B04-9C9B-23AAD370D4ED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1496759"/>
            <a:ext cx="4371975" cy="3738563"/>
            <a:chOff x="4821753" y="1383268"/>
            <a:chExt cx="4372321" cy="3738123"/>
          </a:xfrm>
        </p:grpSpPr>
        <p:pic>
          <p:nvPicPr>
            <p:cNvPr id="244" name="Picture 3">
              <a:extLst>
                <a:ext uri="{FF2B5EF4-FFF2-40B4-BE49-F238E27FC236}">
                  <a16:creationId xmlns:a16="http://schemas.microsoft.com/office/drawing/2014/main" id="{8088A9CB-77A5-4818-B1A1-516DCC7E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21753" y="1771439"/>
              <a:ext cx="3674409" cy="301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" name="Group 7">
              <a:extLst>
                <a:ext uri="{FF2B5EF4-FFF2-40B4-BE49-F238E27FC236}">
                  <a16:creationId xmlns:a16="http://schemas.microsoft.com/office/drawing/2014/main" id="{F739F7C1-CC87-4DEC-8BA2-4FC279A6F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1717" y="3397438"/>
              <a:ext cx="1292083" cy="1264171"/>
              <a:chOff x="8593106" y="1613647"/>
              <a:chExt cx="1936376" cy="2225525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1344EB04-9D98-4AFD-B1CF-6656A2F83089}"/>
                  </a:ext>
                </a:extLst>
              </p:cNvPr>
              <p:cNvCxnSpPr/>
              <p:nvPr/>
            </p:nvCxnSpPr>
            <p:spPr>
              <a:xfrm>
                <a:off x="9064935" y="1613878"/>
                <a:ext cx="23793" cy="1573249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TextBox 6">
                <a:extLst>
                  <a:ext uri="{FF2B5EF4-FFF2-40B4-BE49-F238E27FC236}">
                    <a16:creationId xmlns:a16="http://schemas.microsoft.com/office/drawing/2014/main" id="{BCA68A86-4540-4406-86EE-5D72A3A35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3106" y="3188977"/>
                <a:ext cx="1936376" cy="650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Troli</a:t>
                </a:r>
                <a:endParaRPr lang="id-ID" altLang="en-US"/>
              </a:p>
            </p:txBody>
          </p:sp>
        </p:grpSp>
        <p:grpSp>
          <p:nvGrpSpPr>
            <p:cNvPr id="246" name="Group 8">
              <a:extLst>
                <a:ext uri="{FF2B5EF4-FFF2-40B4-BE49-F238E27FC236}">
                  <a16:creationId xmlns:a16="http://schemas.microsoft.com/office/drawing/2014/main" id="{C5381E35-E5F1-45A3-A05D-5FCC4C7C5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2773" y="3763700"/>
              <a:ext cx="1452282" cy="1357691"/>
              <a:chOff x="9938925" y="901269"/>
              <a:chExt cx="1936376" cy="1810255"/>
            </a:xfrm>
          </p:grpSpPr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DD2B35A3-DB0F-48F2-ADEB-EAB63C8D28D7}"/>
                  </a:ext>
                </a:extLst>
              </p:cNvPr>
              <p:cNvCxnSpPr/>
              <p:nvPr/>
            </p:nvCxnSpPr>
            <p:spPr>
              <a:xfrm flipH="1">
                <a:off x="10188858" y="901986"/>
                <a:ext cx="0" cy="142011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10">
                <a:extLst>
                  <a:ext uri="{FF2B5EF4-FFF2-40B4-BE49-F238E27FC236}">
                    <a16:creationId xmlns:a16="http://schemas.microsoft.com/office/drawing/2014/main" id="{6C3E6D08-18C6-4A17-B119-D270D393A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38925" y="2219081"/>
                <a:ext cx="1936376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Ticker timer</a:t>
                </a:r>
                <a:endParaRPr lang="id-ID" altLang="en-US"/>
              </a:p>
            </p:txBody>
          </p:sp>
        </p:grpSp>
        <p:grpSp>
          <p:nvGrpSpPr>
            <p:cNvPr id="247" name="Group 14">
              <a:extLst>
                <a:ext uri="{FF2B5EF4-FFF2-40B4-BE49-F238E27FC236}">
                  <a16:creationId xmlns:a16="http://schemas.microsoft.com/office/drawing/2014/main" id="{9AF0E326-F884-4591-B8EB-41EB6790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4263" y="2173069"/>
              <a:ext cx="2109811" cy="1026914"/>
              <a:chOff x="9013703" y="55632"/>
              <a:chExt cx="2813081" cy="1369218"/>
            </a:xfrm>
          </p:grpSpPr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AB36DBCF-C5DF-4244-9418-DE4DC1A82EEC}"/>
                  </a:ext>
                </a:extLst>
              </p:cNvPr>
              <p:cNvCxnSpPr/>
              <p:nvPr/>
            </p:nvCxnSpPr>
            <p:spPr>
              <a:xfrm flipV="1">
                <a:off x="9013512" y="418448"/>
                <a:ext cx="1323021" cy="1007414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16">
                <a:extLst>
                  <a:ext uri="{FF2B5EF4-FFF2-40B4-BE49-F238E27FC236}">
                    <a16:creationId xmlns:a16="http://schemas.microsoft.com/office/drawing/2014/main" id="{6326DD03-A026-454B-91B1-BA0163509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3596" y="55632"/>
                <a:ext cx="145318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Pita kertas</a:t>
                </a:r>
                <a:endParaRPr lang="id-ID" altLang="en-US"/>
              </a:p>
            </p:txBody>
          </p:sp>
        </p:grpSp>
        <p:sp>
          <p:nvSpPr>
            <p:cNvPr id="248" name="TextBox 17">
              <a:extLst>
                <a:ext uri="{FF2B5EF4-FFF2-40B4-BE49-F238E27FC236}">
                  <a16:creationId xmlns:a16="http://schemas.microsoft.com/office/drawing/2014/main" id="{E16B6E9D-4387-402A-96E5-7FDD6BF8B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8399" y="1383268"/>
              <a:ext cx="1823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Sumber getaran </a:t>
              </a:r>
              <a:endParaRPr lang="id-ID" altLang="en-US"/>
            </a:p>
          </p:txBody>
        </p:sp>
      </p:grpSp>
      <p:pic>
        <p:nvPicPr>
          <p:cNvPr id="262" name="Picture 261">
            <a:extLst>
              <a:ext uri="{FF2B5EF4-FFF2-40B4-BE49-F238E27FC236}">
                <a16:creationId xmlns:a16="http://schemas.microsoft.com/office/drawing/2014/main" id="{B938243E-A6EE-4BD3-9870-4F97C3C5FD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12543" r="18968" b="6293"/>
          <a:stretch>
            <a:fillRect/>
          </a:stretch>
        </p:blipFill>
        <p:spPr bwMode="auto">
          <a:xfrm>
            <a:off x="3323061" y="2380003"/>
            <a:ext cx="46005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E433E4A5-88C4-4C1D-A2DF-02CD09BC5058}"/>
              </a:ext>
            </a:extLst>
          </p:cNvPr>
          <p:cNvCxnSpPr/>
          <p:nvPr/>
        </p:nvCxnSpPr>
        <p:spPr>
          <a:xfrm>
            <a:off x="3906231" y="2158904"/>
            <a:ext cx="1325562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FCC727A1-8418-47E5-A76A-723CD226150A}"/>
              </a:ext>
            </a:extLst>
          </p:cNvPr>
          <p:cNvSpPr txBox="1"/>
          <p:nvPr/>
        </p:nvSpPr>
        <p:spPr>
          <a:xfrm>
            <a:off x="3820506" y="1712816"/>
            <a:ext cx="2706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Arah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gerakan</a:t>
            </a:r>
            <a:endParaRPr lang="id-ID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C788E91-8BC0-4144-886E-063CC156557C}"/>
              </a:ext>
            </a:extLst>
          </p:cNvPr>
          <p:cNvGrpSpPr/>
          <p:nvPr/>
        </p:nvGrpSpPr>
        <p:grpSpPr>
          <a:xfrm>
            <a:off x="209207" y="746347"/>
            <a:ext cx="2415070" cy="653142"/>
            <a:chOff x="163269" y="610835"/>
            <a:chExt cx="2415070" cy="653142"/>
          </a:xfrm>
        </p:grpSpPr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30D753A1-9B1E-49BB-8379-F40FEE0E78D4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FD8FE21E-AFE5-4E01-9D85-7E0B6B4A0629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BBF38964-24B6-418D-AE22-9D909436BC79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5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284" name="Group 229">
                <a:extLst>
                  <a:ext uri="{FF2B5EF4-FFF2-40B4-BE49-F238E27FC236}">
                    <a16:creationId xmlns:a16="http://schemas.microsoft.com/office/drawing/2014/main" id="{53279ECF-87DD-4235-A68B-4A79FBBE2D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2187BD91-7FE1-4FFA-93BC-A9D4FF275532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041E6C72-E333-4E41-9894-6EDD754C2ED6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287" name="Picture 232">
                  <a:extLst>
                    <a:ext uri="{FF2B5EF4-FFF2-40B4-BE49-F238E27FC236}">
                      <a16:creationId xmlns:a16="http://schemas.microsoft.com/office/drawing/2014/main" id="{64AB32AD-FBD8-4363-B78B-733AD045B5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473228CD-31E5-491A-A3FC-F13269C7CE5A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8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98F77D79-1935-4A1A-AEDB-41FB3C33A009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A991D21F-C4F6-4087-B673-4DE65FEFA3DE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27" name="Group 95">
            <a:extLst>
              <a:ext uri="{FF2B5EF4-FFF2-40B4-BE49-F238E27FC236}">
                <a16:creationId xmlns:a16="http://schemas.microsoft.com/office/drawing/2014/main" id="{71CB22A4-6847-4690-A4F3-84955A3D30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28" name="Rectangle 96">
              <a:extLst>
                <a:ext uri="{FF2B5EF4-FFF2-40B4-BE49-F238E27FC236}">
                  <a16:creationId xmlns:a16="http://schemas.microsoft.com/office/drawing/2014/main" id="{3391C306-1C55-4B4E-8A52-A85FAC157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29" name="Rectangle 97">
              <a:extLst>
                <a:ext uri="{FF2B5EF4-FFF2-40B4-BE49-F238E27FC236}">
                  <a16:creationId xmlns:a16="http://schemas.microsoft.com/office/drawing/2014/main" id="{FC76E456-BF02-49F5-A87F-BB8431B3A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4" name="Rectangle 98">
              <a:extLst>
                <a:ext uri="{FF2B5EF4-FFF2-40B4-BE49-F238E27FC236}">
                  <a16:creationId xmlns:a16="http://schemas.microsoft.com/office/drawing/2014/main" id="{D7582CBB-560B-45CE-80D9-838C04BAF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5" name="Rectangle 99">
              <a:extLst>
                <a:ext uri="{FF2B5EF4-FFF2-40B4-BE49-F238E27FC236}">
                  <a16:creationId xmlns:a16="http://schemas.microsoft.com/office/drawing/2014/main" id="{448C5E23-B94E-44B4-A15E-E994305C9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DB49C8AF-22E0-4BBD-9CAE-8B797B718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37" name="Rectangle 101">
              <a:extLst>
                <a:ext uri="{FF2B5EF4-FFF2-40B4-BE49-F238E27FC236}">
                  <a16:creationId xmlns:a16="http://schemas.microsoft.com/office/drawing/2014/main" id="{94F1755E-5BF0-469C-8E1D-C8E730E0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2" name="Rectangle 102">
              <a:extLst>
                <a:ext uri="{FF2B5EF4-FFF2-40B4-BE49-F238E27FC236}">
                  <a16:creationId xmlns:a16="http://schemas.microsoft.com/office/drawing/2014/main" id="{4A863E9D-76D7-49F2-8B62-88ED066F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5" name="Rectangle 103">
              <a:extLst>
                <a:ext uri="{FF2B5EF4-FFF2-40B4-BE49-F238E27FC236}">
                  <a16:creationId xmlns:a16="http://schemas.microsoft.com/office/drawing/2014/main" id="{8D7A29AB-56BC-4174-B50E-D85C82817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6" name="Rectangle 104">
              <a:extLst>
                <a:ext uri="{FF2B5EF4-FFF2-40B4-BE49-F238E27FC236}">
                  <a16:creationId xmlns:a16="http://schemas.microsoft.com/office/drawing/2014/main" id="{5F4DCC6B-579C-488F-A451-3EDB42D1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47" name="Rectangle 105">
              <a:extLst>
                <a:ext uri="{FF2B5EF4-FFF2-40B4-BE49-F238E27FC236}">
                  <a16:creationId xmlns:a16="http://schemas.microsoft.com/office/drawing/2014/main" id="{921EBB8A-7654-47C6-93F7-280E6F93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0" name="Rectangle 106">
              <a:extLst>
                <a:ext uri="{FF2B5EF4-FFF2-40B4-BE49-F238E27FC236}">
                  <a16:creationId xmlns:a16="http://schemas.microsoft.com/office/drawing/2014/main" id="{1D4F663B-ED83-4B99-BF46-2AFED85FD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3" name="Rectangle 107">
              <a:extLst>
                <a:ext uri="{FF2B5EF4-FFF2-40B4-BE49-F238E27FC236}">
                  <a16:creationId xmlns:a16="http://schemas.microsoft.com/office/drawing/2014/main" id="{00E7BEF9-5B10-48E5-8B77-CA935DD64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59" name="Rectangle 108">
              <a:extLst>
                <a:ext uri="{FF2B5EF4-FFF2-40B4-BE49-F238E27FC236}">
                  <a16:creationId xmlns:a16="http://schemas.microsoft.com/office/drawing/2014/main" id="{22CA586E-2847-4D90-A17F-CB94BC63B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0" name="Rectangle 109">
              <a:extLst>
                <a:ext uri="{FF2B5EF4-FFF2-40B4-BE49-F238E27FC236}">
                  <a16:creationId xmlns:a16="http://schemas.microsoft.com/office/drawing/2014/main" id="{656B6B11-F192-420C-A601-8737C506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44A50FD7-480D-4619-8689-BE396A233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6AD0CFD4-A6BC-49D2-8F24-16127AE4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057B1BDC-6DEA-4FC0-B230-911966BAF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EEECA52A-AA6A-48C4-BA9A-D0B30176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704B3E4-2003-4343-84DA-267CA26E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0683FE7A-B58A-4C7C-ACBF-0BC6E13E9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BE6A6B07-6FE9-491C-B461-11D53BE9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FC92D3F6-39EF-44E0-B43C-FB226341B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A9A81B37-7E19-47D4-9395-321F4576E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3F265AC6-C778-44A1-B448-905C2D31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3BFC088C-A26A-4656-A69F-B8C6A050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78F5DCF4-BA9C-427D-AAB4-7DC95F15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E09DFF6D-2F8D-48F7-9434-D73DE5B7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50A76DC0-2925-4649-87F7-D9A10E3F4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E6EE9736-CD22-41FB-8D99-8F2652C34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76" name="Group 125">
              <a:extLst>
                <a:ext uri="{FF2B5EF4-FFF2-40B4-BE49-F238E27FC236}">
                  <a16:creationId xmlns:a16="http://schemas.microsoft.com/office/drawing/2014/main" id="{2F83FCC4-4B4A-4ECD-832F-061837275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174" name="Rectangle 223">
                <a:extLst>
                  <a:ext uri="{FF2B5EF4-FFF2-40B4-BE49-F238E27FC236}">
                    <a16:creationId xmlns:a16="http://schemas.microsoft.com/office/drawing/2014/main" id="{D38D032C-5FDC-4B37-992C-2B153C4F8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5" name="Rectangle 224">
                <a:extLst>
                  <a:ext uri="{FF2B5EF4-FFF2-40B4-BE49-F238E27FC236}">
                    <a16:creationId xmlns:a16="http://schemas.microsoft.com/office/drawing/2014/main" id="{920EAE00-1AFE-48D6-BA10-1C9D4CE3A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6" name="Rectangle 225">
                <a:extLst>
                  <a:ext uri="{FF2B5EF4-FFF2-40B4-BE49-F238E27FC236}">
                    <a16:creationId xmlns:a16="http://schemas.microsoft.com/office/drawing/2014/main" id="{79DA1A7B-2FB0-4E85-9382-3C7577B9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77" name="Group 126">
              <a:extLst>
                <a:ext uri="{FF2B5EF4-FFF2-40B4-BE49-F238E27FC236}">
                  <a16:creationId xmlns:a16="http://schemas.microsoft.com/office/drawing/2014/main" id="{A762D012-5BFC-40C8-A317-FEFB3C65F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159" name="Rectangle 208">
                <a:extLst>
                  <a:ext uri="{FF2B5EF4-FFF2-40B4-BE49-F238E27FC236}">
                    <a16:creationId xmlns:a16="http://schemas.microsoft.com/office/drawing/2014/main" id="{4482980F-19B4-474B-B133-D4C946B44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0" name="Rectangle 209">
                <a:extLst>
                  <a:ext uri="{FF2B5EF4-FFF2-40B4-BE49-F238E27FC236}">
                    <a16:creationId xmlns:a16="http://schemas.microsoft.com/office/drawing/2014/main" id="{2503777F-DF5C-4BEA-A3D3-5A2128A62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1" name="Rectangle 210">
                <a:extLst>
                  <a:ext uri="{FF2B5EF4-FFF2-40B4-BE49-F238E27FC236}">
                    <a16:creationId xmlns:a16="http://schemas.microsoft.com/office/drawing/2014/main" id="{058FB317-B553-4961-963E-5DB29D8F2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2" name="Rectangle 211">
                <a:extLst>
                  <a:ext uri="{FF2B5EF4-FFF2-40B4-BE49-F238E27FC236}">
                    <a16:creationId xmlns:a16="http://schemas.microsoft.com/office/drawing/2014/main" id="{E3E618DD-0643-47FC-81DC-D933EBC75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3" name="Rectangle 212">
                <a:extLst>
                  <a:ext uri="{FF2B5EF4-FFF2-40B4-BE49-F238E27FC236}">
                    <a16:creationId xmlns:a16="http://schemas.microsoft.com/office/drawing/2014/main" id="{9EF616DF-C7B6-4D4E-A62B-A93D0F5F7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4" name="Rectangle 213">
                <a:extLst>
                  <a:ext uri="{FF2B5EF4-FFF2-40B4-BE49-F238E27FC236}">
                    <a16:creationId xmlns:a16="http://schemas.microsoft.com/office/drawing/2014/main" id="{683E3049-47A8-4FB8-B4C4-C5A20DE8B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5" name="Rectangle 214">
                <a:extLst>
                  <a:ext uri="{FF2B5EF4-FFF2-40B4-BE49-F238E27FC236}">
                    <a16:creationId xmlns:a16="http://schemas.microsoft.com/office/drawing/2014/main" id="{2A25E42D-E89F-4290-AD51-56FE48172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6" name="Rectangle 215">
                <a:extLst>
                  <a:ext uri="{FF2B5EF4-FFF2-40B4-BE49-F238E27FC236}">
                    <a16:creationId xmlns:a16="http://schemas.microsoft.com/office/drawing/2014/main" id="{9C6182E2-F191-49AC-87F6-E712E5D6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7" name="Rectangle 216">
                <a:extLst>
                  <a:ext uri="{FF2B5EF4-FFF2-40B4-BE49-F238E27FC236}">
                    <a16:creationId xmlns:a16="http://schemas.microsoft.com/office/drawing/2014/main" id="{0524BA00-4352-4677-9753-CA0B2DD5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8" name="Rectangle 217">
                <a:extLst>
                  <a:ext uri="{FF2B5EF4-FFF2-40B4-BE49-F238E27FC236}">
                    <a16:creationId xmlns:a16="http://schemas.microsoft.com/office/drawing/2014/main" id="{F7B0BD8A-94D2-4624-BBFE-A0F415AB4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9" name="Rectangle 218">
                <a:extLst>
                  <a:ext uri="{FF2B5EF4-FFF2-40B4-BE49-F238E27FC236}">
                    <a16:creationId xmlns:a16="http://schemas.microsoft.com/office/drawing/2014/main" id="{6AEA2660-62E5-4668-8930-C54D97E45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0" name="Rectangle 219">
                <a:extLst>
                  <a:ext uri="{FF2B5EF4-FFF2-40B4-BE49-F238E27FC236}">
                    <a16:creationId xmlns:a16="http://schemas.microsoft.com/office/drawing/2014/main" id="{999988E5-42D4-4058-8D7C-0C7E87FA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1" name="Rectangle 220">
                <a:extLst>
                  <a:ext uri="{FF2B5EF4-FFF2-40B4-BE49-F238E27FC236}">
                    <a16:creationId xmlns:a16="http://schemas.microsoft.com/office/drawing/2014/main" id="{E4405561-8115-4C92-A307-67A760FAF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2" name="Rectangle 221">
                <a:extLst>
                  <a:ext uri="{FF2B5EF4-FFF2-40B4-BE49-F238E27FC236}">
                    <a16:creationId xmlns:a16="http://schemas.microsoft.com/office/drawing/2014/main" id="{38A92EC5-0DA0-48B3-8130-8A019FAF0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3" name="Rectangle 222">
                <a:extLst>
                  <a:ext uri="{FF2B5EF4-FFF2-40B4-BE49-F238E27FC236}">
                    <a16:creationId xmlns:a16="http://schemas.microsoft.com/office/drawing/2014/main" id="{D710D1A2-23AF-4C21-A9CD-72DF7E58F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78" name="Rectangle 127">
              <a:extLst>
                <a:ext uri="{FF2B5EF4-FFF2-40B4-BE49-F238E27FC236}">
                  <a16:creationId xmlns:a16="http://schemas.microsoft.com/office/drawing/2014/main" id="{A6FDEC14-7955-470D-AD94-DD2F7915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9" name="Rectangle 128">
              <a:extLst>
                <a:ext uri="{FF2B5EF4-FFF2-40B4-BE49-F238E27FC236}">
                  <a16:creationId xmlns:a16="http://schemas.microsoft.com/office/drawing/2014/main" id="{3CCA5711-1DA3-4C73-98CA-07E96496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0" name="Rectangle 129">
              <a:extLst>
                <a:ext uri="{FF2B5EF4-FFF2-40B4-BE49-F238E27FC236}">
                  <a16:creationId xmlns:a16="http://schemas.microsoft.com/office/drawing/2014/main" id="{FF643281-741F-4D46-9777-4B5CC286E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1" name="Rectangle 130">
              <a:extLst>
                <a:ext uri="{FF2B5EF4-FFF2-40B4-BE49-F238E27FC236}">
                  <a16:creationId xmlns:a16="http://schemas.microsoft.com/office/drawing/2014/main" id="{134CDAE3-F8F9-4DB0-ABE5-F93B1698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2" name="Rectangle 131">
              <a:extLst>
                <a:ext uri="{FF2B5EF4-FFF2-40B4-BE49-F238E27FC236}">
                  <a16:creationId xmlns:a16="http://schemas.microsoft.com/office/drawing/2014/main" id="{60F31C27-6887-415C-9703-A5167F93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3" name="Rectangle 132">
              <a:extLst>
                <a:ext uri="{FF2B5EF4-FFF2-40B4-BE49-F238E27FC236}">
                  <a16:creationId xmlns:a16="http://schemas.microsoft.com/office/drawing/2014/main" id="{1A3E6CD3-6A57-4987-8E79-58602FD4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4" name="Rectangle 133">
              <a:extLst>
                <a:ext uri="{FF2B5EF4-FFF2-40B4-BE49-F238E27FC236}">
                  <a16:creationId xmlns:a16="http://schemas.microsoft.com/office/drawing/2014/main" id="{05E54265-741E-4C61-AEE2-05A9581D6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5" name="Rectangle 134">
              <a:extLst>
                <a:ext uri="{FF2B5EF4-FFF2-40B4-BE49-F238E27FC236}">
                  <a16:creationId xmlns:a16="http://schemas.microsoft.com/office/drawing/2014/main" id="{DA26378C-A5E9-4348-A529-A803F846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6" name="Rectangle 135">
              <a:extLst>
                <a:ext uri="{FF2B5EF4-FFF2-40B4-BE49-F238E27FC236}">
                  <a16:creationId xmlns:a16="http://schemas.microsoft.com/office/drawing/2014/main" id="{28C55C37-8886-49D1-BA95-0004AB030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7" name="Rectangle 136">
              <a:extLst>
                <a:ext uri="{FF2B5EF4-FFF2-40B4-BE49-F238E27FC236}">
                  <a16:creationId xmlns:a16="http://schemas.microsoft.com/office/drawing/2014/main" id="{BB2E6DD6-85BC-4009-B196-E8A722D39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8" name="Rectangle 137">
              <a:extLst>
                <a:ext uri="{FF2B5EF4-FFF2-40B4-BE49-F238E27FC236}">
                  <a16:creationId xmlns:a16="http://schemas.microsoft.com/office/drawing/2014/main" id="{F4896C44-8029-4A0C-88A7-AF7BD78B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9" name="Rectangle 138">
              <a:extLst>
                <a:ext uri="{FF2B5EF4-FFF2-40B4-BE49-F238E27FC236}">
                  <a16:creationId xmlns:a16="http://schemas.microsoft.com/office/drawing/2014/main" id="{6EC1BD8C-99F6-4D6D-896F-E27CC12C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0" name="Rectangle 139">
              <a:extLst>
                <a:ext uri="{FF2B5EF4-FFF2-40B4-BE49-F238E27FC236}">
                  <a16:creationId xmlns:a16="http://schemas.microsoft.com/office/drawing/2014/main" id="{7A990B72-5D92-449F-9A38-7BE052826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1" name="Rectangle 140">
              <a:extLst>
                <a:ext uri="{FF2B5EF4-FFF2-40B4-BE49-F238E27FC236}">
                  <a16:creationId xmlns:a16="http://schemas.microsoft.com/office/drawing/2014/main" id="{FB6A10C5-123C-4578-97F7-FC15BF325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2" name="Rectangle 141">
              <a:extLst>
                <a:ext uri="{FF2B5EF4-FFF2-40B4-BE49-F238E27FC236}">
                  <a16:creationId xmlns:a16="http://schemas.microsoft.com/office/drawing/2014/main" id="{520EB6DB-1EF6-4A15-898D-76A466C6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3" name="Rectangle 142">
              <a:extLst>
                <a:ext uri="{FF2B5EF4-FFF2-40B4-BE49-F238E27FC236}">
                  <a16:creationId xmlns:a16="http://schemas.microsoft.com/office/drawing/2014/main" id="{310F4AD2-459D-49B8-AF44-4908E152C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4" name="Rectangle 143">
              <a:extLst>
                <a:ext uri="{FF2B5EF4-FFF2-40B4-BE49-F238E27FC236}">
                  <a16:creationId xmlns:a16="http://schemas.microsoft.com/office/drawing/2014/main" id="{ED19B6A7-4C4F-40F0-B6B9-AA7944646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5" name="Rectangle 144">
              <a:extLst>
                <a:ext uri="{FF2B5EF4-FFF2-40B4-BE49-F238E27FC236}">
                  <a16:creationId xmlns:a16="http://schemas.microsoft.com/office/drawing/2014/main" id="{C2C3C582-918A-4708-89B9-0DAC758EB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6" name="Rectangle 145">
              <a:extLst>
                <a:ext uri="{FF2B5EF4-FFF2-40B4-BE49-F238E27FC236}">
                  <a16:creationId xmlns:a16="http://schemas.microsoft.com/office/drawing/2014/main" id="{485515AD-83E4-4B56-8ECE-60A846581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97" name="Freeform 72">
              <a:extLst>
                <a:ext uri="{FF2B5EF4-FFF2-40B4-BE49-F238E27FC236}">
                  <a16:creationId xmlns:a16="http://schemas.microsoft.com/office/drawing/2014/main" id="{4C32A57D-BC56-497A-9480-C08CEF57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8" name="Freeform 73">
              <a:extLst>
                <a:ext uri="{FF2B5EF4-FFF2-40B4-BE49-F238E27FC236}">
                  <a16:creationId xmlns:a16="http://schemas.microsoft.com/office/drawing/2014/main" id="{903472B5-F82E-47A5-9A16-013F8686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9" name="Freeform 74">
              <a:extLst>
                <a:ext uri="{FF2B5EF4-FFF2-40B4-BE49-F238E27FC236}">
                  <a16:creationId xmlns:a16="http://schemas.microsoft.com/office/drawing/2014/main" id="{008E8E4A-5B96-4D95-A03F-EB41B837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0" name="Freeform 75">
              <a:extLst>
                <a:ext uri="{FF2B5EF4-FFF2-40B4-BE49-F238E27FC236}">
                  <a16:creationId xmlns:a16="http://schemas.microsoft.com/office/drawing/2014/main" id="{D0D12560-B69D-4127-A2E7-51AD7DE79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1" name="Freeform 76">
              <a:extLst>
                <a:ext uri="{FF2B5EF4-FFF2-40B4-BE49-F238E27FC236}">
                  <a16:creationId xmlns:a16="http://schemas.microsoft.com/office/drawing/2014/main" id="{948630A0-6291-4D55-85FE-65BEBC2B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2" name="Freeform 77">
              <a:extLst>
                <a:ext uri="{FF2B5EF4-FFF2-40B4-BE49-F238E27FC236}">
                  <a16:creationId xmlns:a16="http://schemas.microsoft.com/office/drawing/2014/main" id="{FAE6A93C-BE18-4590-B6E5-B5DC4491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:a16="http://schemas.microsoft.com/office/drawing/2014/main" id="{2A530C11-E55C-424E-B62E-820F10FF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:a16="http://schemas.microsoft.com/office/drawing/2014/main" id="{6CAAC2D6-9537-4B5A-806F-06C787DC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05" name="Rectangle 154">
              <a:extLst>
                <a:ext uri="{FF2B5EF4-FFF2-40B4-BE49-F238E27FC236}">
                  <a16:creationId xmlns:a16="http://schemas.microsoft.com/office/drawing/2014/main" id="{4B51B2A0-5AD9-481E-B1E5-3E74F573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6" name="Rectangle 155">
              <a:extLst>
                <a:ext uri="{FF2B5EF4-FFF2-40B4-BE49-F238E27FC236}">
                  <a16:creationId xmlns:a16="http://schemas.microsoft.com/office/drawing/2014/main" id="{A401B495-7603-48BA-8378-3C9C67742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7" name="Rectangle 156">
              <a:extLst>
                <a:ext uri="{FF2B5EF4-FFF2-40B4-BE49-F238E27FC236}">
                  <a16:creationId xmlns:a16="http://schemas.microsoft.com/office/drawing/2014/main" id="{AA048EDD-7932-4C1E-AAB3-0894C021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108" name="Group 157">
              <a:extLst>
                <a:ext uri="{FF2B5EF4-FFF2-40B4-BE49-F238E27FC236}">
                  <a16:creationId xmlns:a16="http://schemas.microsoft.com/office/drawing/2014/main" id="{604CFE3B-6DE8-4784-8AF7-7CF83FE4F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147" name="Rectangle 196">
                <a:extLst>
                  <a:ext uri="{FF2B5EF4-FFF2-40B4-BE49-F238E27FC236}">
                    <a16:creationId xmlns:a16="http://schemas.microsoft.com/office/drawing/2014/main" id="{8DBC9203-189D-4CEB-AD48-A291D38B4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8" name="Rectangle 197">
                <a:extLst>
                  <a:ext uri="{FF2B5EF4-FFF2-40B4-BE49-F238E27FC236}">
                    <a16:creationId xmlns:a16="http://schemas.microsoft.com/office/drawing/2014/main" id="{35E55901-49C2-4412-AFB7-5404939D4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9" name="Rectangle 198">
                <a:extLst>
                  <a:ext uri="{FF2B5EF4-FFF2-40B4-BE49-F238E27FC236}">
                    <a16:creationId xmlns:a16="http://schemas.microsoft.com/office/drawing/2014/main" id="{2B736494-D199-41FD-AC3D-F2034405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0" name="Rectangle 199">
                <a:extLst>
                  <a:ext uri="{FF2B5EF4-FFF2-40B4-BE49-F238E27FC236}">
                    <a16:creationId xmlns:a16="http://schemas.microsoft.com/office/drawing/2014/main" id="{315CA705-AC2E-4F0B-8200-C44F22BA1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1" name="Rectangle 200">
                <a:extLst>
                  <a:ext uri="{FF2B5EF4-FFF2-40B4-BE49-F238E27FC236}">
                    <a16:creationId xmlns:a16="http://schemas.microsoft.com/office/drawing/2014/main" id="{46538DD2-36FE-439C-8112-021CFEFE2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2" name="Rectangle 201">
                <a:extLst>
                  <a:ext uri="{FF2B5EF4-FFF2-40B4-BE49-F238E27FC236}">
                    <a16:creationId xmlns:a16="http://schemas.microsoft.com/office/drawing/2014/main" id="{2D3CD27D-690A-4362-A538-A19400307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3" name="Rectangle 202">
                <a:extLst>
                  <a:ext uri="{FF2B5EF4-FFF2-40B4-BE49-F238E27FC236}">
                    <a16:creationId xmlns:a16="http://schemas.microsoft.com/office/drawing/2014/main" id="{25A1587E-EB84-43F5-A3A5-3460A4314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4" name="Rectangle 203">
                <a:extLst>
                  <a:ext uri="{FF2B5EF4-FFF2-40B4-BE49-F238E27FC236}">
                    <a16:creationId xmlns:a16="http://schemas.microsoft.com/office/drawing/2014/main" id="{76CE3A0A-3F9A-4C29-A900-B58EB5286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5" name="Rectangle 204">
                <a:extLst>
                  <a:ext uri="{FF2B5EF4-FFF2-40B4-BE49-F238E27FC236}">
                    <a16:creationId xmlns:a16="http://schemas.microsoft.com/office/drawing/2014/main" id="{2797460A-8D38-4092-935E-946CC6508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6" name="Rectangle 205">
                <a:extLst>
                  <a:ext uri="{FF2B5EF4-FFF2-40B4-BE49-F238E27FC236}">
                    <a16:creationId xmlns:a16="http://schemas.microsoft.com/office/drawing/2014/main" id="{68FB1FE2-395E-4095-AFBB-330E79D1B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7" name="Rectangle 206">
                <a:extLst>
                  <a:ext uri="{FF2B5EF4-FFF2-40B4-BE49-F238E27FC236}">
                    <a16:creationId xmlns:a16="http://schemas.microsoft.com/office/drawing/2014/main" id="{3716D645-F968-4622-98D4-5E0AAFBFE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58" name="Rectangle 207">
                <a:extLst>
                  <a:ext uri="{FF2B5EF4-FFF2-40B4-BE49-F238E27FC236}">
                    <a16:creationId xmlns:a16="http://schemas.microsoft.com/office/drawing/2014/main" id="{3DC6F06A-AFD7-4AF4-B6A9-EBD258AB1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09" name="Group 158">
              <a:extLst>
                <a:ext uri="{FF2B5EF4-FFF2-40B4-BE49-F238E27FC236}">
                  <a16:creationId xmlns:a16="http://schemas.microsoft.com/office/drawing/2014/main" id="{D7469A1D-A521-4566-B79B-CB9C38BC2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144" name="Rectangle 193">
                <a:extLst>
                  <a:ext uri="{FF2B5EF4-FFF2-40B4-BE49-F238E27FC236}">
                    <a16:creationId xmlns:a16="http://schemas.microsoft.com/office/drawing/2014/main" id="{BC083523-E862-42EE-A19C-E6A7FFB04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5" name="Freeform 96">
                <a:extLst>
                  <a:ext uri="{FF2B5EF4-FFF2-40B4-BE49-F238E27FC236}">
                    <a16:creationId xmlns:a16="http://schemas.microsoft.com/office/drawing/2014/main" id="{873E25DA-A465-4487-9963-7793F2582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46" name="Freeform 97">
                <a:extLst>
                  <a:ext uri="{FF2B5EF4-FFF2-40B4-BE49-F238E27FC236}">
                    <a16:creationId xmlns:a16="http://schemas.microsoft.com/office/drawing/2014/main" id="{46B385F8-15BD-4F57-8396-50B0B8BF3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110" name="Group 159">
              <a:extLst>
                <a:ext uri="{FF2B5EF4-FFF2-40B4-BE49-F238E27FC236}">
                  <a16:creationId xmlns:a16="http://schemas.microsoft.com/office/drawing/2014/main" id="{62CCFAAE-DA6D-4A8B-91FA-B3615F61D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141" name="Rectangle 190">
                <a:extLst>
                  <a:ext uri="{FF2B5EF4-FFF2-40B4-BE49-F238E27FC236}">
                    <a16:creationId xmlns:a16="http://schemas.microsoft.com/office/drawing/2014/main" id="{E0E13278-FC0D-407E-A4EB-1B93E715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42" name="Freeform 99">
                <a:extLst>
                  <a:ext uri="{FF2B5EF4-FFF2-40B4-BE49-F238E27FC236}">
                    <a16:creationId xmlns:a16="http://schemas.microsoft.com/office/drawing/2014/main" id="{A9D64DF4-E5F8-4E2F-A2BB-830E31335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43" name="Freeform 100">
                <a:extLst>
                  <a:ext uri="{FF2B5EF4-FFF2-40B4-BE49-F238E27FC236}">
                    <a16:creationId xmlns:a16="http://schemas.microsoft.com/office/drawing/2014/main" id="{F801B02E-5C54-4E7A-941A-B6F5CB5A7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111" name="Rectangle 160">
              <a:extLst>
                <a:ext uri="{FF2B5EF4-FFF2-40B4-BE49-F238E27FC236}">
                  <a16:creationId xmlns:a16="http://schemas.microsoft.com/office/drawing/2014/main" id="{1B743701-E780-4874-9564-E54CBFB7C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652AB99D-B8A6-46FF-A1B7-3A57B2F6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3" name="Freeform 103">
              <a:extLst>
                <a:ext uri="{FF2B5EF4-FFF2-40B4-BE49-F238E27FC236}">
                  <a16:creationId xmlns:a16="http://schemas.microsoft.com/office/drawing/2014/main" id="{9E37CC8B-4F75-464D-A6DE-9E1BDE3C6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4" name="Rectangle 163">
              <a:extLst>
                <a:ext uri="{FF2B5EF4-FFF2-40B4-BE49-F238E27FC236}">
                  <a16:creationId xmlns:a16="http://schemas.microsoft.com/office/drawing/2014/main" id="{85707290-EC6B-4F69-8FFE-92D646B49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5" name="Freeform 105">
              <a:extLst>
                <a:ext uri="{FF2B5EF4-FFF2-40B4-BE49-F238E27FC236}">
                  <a16:creationId xmlns:a16="http://schemas.microsoft.com/office/drawing/2014/main" id="{55CD14D5-32AD-44D1-8FA9-A5B6DD01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6" name="Freeform 106">
              <a:extLst>
                <a:ext uri="{FF2B5EF4-FFF2-40B4-BE49-F238E27FC236}">
                  <a16:creationId xmlns:a16="http://schemas.microsoft.com/office/drawing/2014/main" id="{9EF4FA74-F422-463C-90E4-7CD1C4EA7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7" name="Rectangle 166">
              <a:extLst>
                <a:ext uri="{FF2B5EF4-FFF2-40B4-BE49-F238E27FC236}">
                  <a16:creationId xmlns:a16="http://schemas.microsoft.com/office/drawing/2014/main" id="{5443BA6A-C5B7-4EF2-929C-17C5BA992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8" name="Freeform 108">
              <a:extLst>
                <a:ext uri="{FF2B5EF4-FFF2-40B4-BE49-F238E27FC236}">
                  <a16:creationId xmlns:a16="http://schemas.microsoft.com/office/drawing/2014/main" id="{39079A73-80C1-41BD-AB77-1F1219ED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19" name="Freeform 109">
              <a:extLst>
                <a:ext uri="{FF2B5EF4-FFF2-40B4-BE49-F238E27FC236}">
                  <a16:creationId xmlns:a16="http://schemas.microsoft.com/office/drawing/2014/main" id="{1A9BD7AC-F511-4123-BF24-8D8323CA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0" name="Rectangle 169">
              <a:extLst>
                <a:ext uri="{FF2B5EF4-FFF2-40B4-BE49-F238E27FC236}">
                  <a16:creationId xmlns:a16="http://schemas.microsoft.com/office/drawing/2014/main" id="{FB9145A2-B94A-4585-8270-FD958EEB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72176ACB-D358-4769-A02A-7DD4444D9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7BFC2E31-3DED-48AF-B540-7B28B793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A747C297-BE6C-45FA-981B-B47B2ACC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4AA78921-2D2F-4B69-84E3-6BC40132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6E81A1E6-A640-4023-B7BE-9D1876D4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1A1452C4-FFDB-4316-869D-7E3705FDA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421786D3-2B5C-4E60-94D6-C6D324589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B53769F8-BBD4-4086-92FF-42BE1470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9E4F2E82-9E50-40A5-AB2D-5EEFE0C6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DF347315-835C-408A-B8E4-3B1C0E3C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4223B42A-C480-4F54-9112-34CF2393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132" name="Group 181">
              <a:extLst>
                <a:ext uri="{FF2B5EF4-FFF2-40B4-BE49-F238E27FC236}">
                  <a16:creationId xmlns:a16="http://schemas.microsoft.com/office/drawing/2014/main" id="{D256FA48-887D-42EF-AE94-D8B43E0AA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133" name="Group 182">
                <a:extLst>
                  <a:ext uri="{FF2B5EF4-FFF2-40B4-BE49-F238E27FC236}">
                    <a16:creationId xmlns:a16="http://schemas.microsoft.com/office/drawing/2014/main" id="{9E48CB53-0217-47FE-AC6B-650BEE932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138" name="Rectangle 187">
                  <a:extLst>
                    <a:ext uri="{FF2B5EF4-FFF2-40B4-BE49-F238E27FC236}">
                      <a16:creationId xmlns:a16="http://schemas.microsoft.com/office/drawing/2014/main" id="{1659965E-44AC-44D8-85E1-F4B89245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39" name="Freeform 96">
                  <a:extLst>
                    <a:ext uri="{FF2B5EF4-FFF2-40B4-BE49-F238E27FC236}">
                      <a16:creationId xmlns:a16="http://schemas.microsoft.com/office/drawing/2014/main" id="{9C212DCC-D9B2-42D0-B640-5B8E153F9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40" name="Freeform 97">
                  <a:extLst>
                    <a:ext uri="{FF2B5EF4-FFF2-40B4-BE49-F238E27FC236}">
                      <a16:creationId xmlns:a16="http://schemas.microsoft.com/office/drawing/2014/main" id="{DFA8C6F5-4A32-4F5F-8C14-292EA500E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134" name="Group 183">
                <a:extLst>
                  <a:ext uri="{FF2B5EF4-FFF2-40B4-BE49-F238E27FC236}">
                    <a16:creationId xmlns:a16="http://schemas.microsoft.com/office/drawing/2014/main" id="{8458222B-5A37-460D-A4F6-5DDF065557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135" name="Rectangle 184">
                  <a:extLst>
                    <a:ext uri="{FF2B5EF4-FFF2-40B4-BE49-F238E27FC236}">
                      <a16:creationId xmlns:a16="http://schemas.microsoft.com/office/drawing/2014/main" id="{7D1A78FA-52EB-4A43-BC5E-D8BB0CAEA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36" name="Freeform 96">
                  <a:extLst>
                    <a:ext uri="{FF2B5EF4-FFF2-40B4-BE49-F238E27FC236}">
                      <a16:creationId xmlns:a16="http://schemas.microsoft.com/office/drawing/2014/main" id="{97691AE5-8652-485C-826C-FEDB1F9CF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37" name="Freeform 97">
                  <a:extLst>
                    <a:ext uri="{FF2B5EF4-FFF2-40B4-BE49-F238E27FC236}">
                      <a16:creationId xmlns:a16="http://schemas.microsoft.com/office/drawing/2014/main" id="{D91379FE-2496-48B3-9DA7-D1017E4BB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9369C28-BB03-48B2-8FEA-C90ADD68C162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255" name="Oval 254">
              <a:hlinkClick r:id="" action="ppaction://noaction"/>
              <a:extLst>
                <a:ext uri="{FF2B5EF4-FFF2-40B4-BE49-F238E27FC236}">
                  <a16:creationId xmlns:a16="http://schemas.microsoft.com/office/drawing/2014/main" id="{1F70AB18-61AD-4C69-87C8-8DFCFCCC80B2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" name="Graphic 152" descr="Close">
              <a:extLst>
                <a:ext uri="{FF2B5EF4-FFF2-40B4-BE49-F238E27FC236}">
                  <a16:creationId xmlns:a16="http://schemas.microsoft.com/office/drawing/2014/main" id="{EC01DD7F-D7BC-4FA1-9242-19F4C878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257" name="Oval 25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43C6C7C-0CF8-49C8-B1DC-59EFB6A50F8F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8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3FE310B8-F8C5-4384-9650-E142B79D77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259" name="Footer Placeholder 99">
            <a:extLst>
              <a:ext uri="{FF2B5EF4-FFF2-40B4-BE49-F238E27FC236}">
                <a16:creationId xmlns:a16="http://schemas.microsoft.com/office/drawing/2014/main" id="{26B3FD0B-050A-4E20-AB82-9166A48E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3E16C0F-1DAA-436B-9922-FFD204B891A9}"/>
              </a:ext>
            </a:extLst>
          </p:cNvPr>
          <p:cNvGrpSpPr/>
          <p:nvPr/>
        </p:nvGrpSpPr>
        <p:grpSpPr>
          <a:xfrm>
            <a:off x="155769" y="2149351"/>
            <a:ext cx="2415070" cy="653142"/>
            <a:chOff x="155769" y="2149351"/>
            <a:chExt cx="2415070" cy="653142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97EA302C-371C-4CB7-96A3-EC26D684866F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83631600-A2D4-414E-815B-40F74081B61C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517059C-E166-464C-BF67-4506AF442E76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38168060-F507-4718-B41A-CBBD2DAC48BC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226" name="Group 238">
              <a:extLst>
                <a:ext uri="{FF2B5EF4-FFF2-40B4-BE49-F238E27FC236}">
                  <a16:creationId xmlns:a16="http://schemas.microsoft.com/office/drawing/2014/main" id="{09DA54CC-D7A4-4794-961B-BEB25C21B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2E676D05-8B3B-4F58-BBE6-7CA66AF888A4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7AF617A-E9B3-4C56-88E9-02A62573B373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229" name="Picture 241">
                <a:extLst>
                  <a:ext uri="{FF2B5EF4-FFF2-40B4-BE49-F238E27FC236}">
                    <a16:creationId xmlns:a16="http://schemas.microsoft.com/office/drawing/2014/main" id="{036689ED-4E5B-4B90-B5AB-FEBC7F20F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9839AE8-2A40-4959-B7EB-C7896FF463F1}"/>
              </a:ext>
            </a:extLst>
          </p:cNvPr>
          <p:cNvGrpSpPr/>
          <p:nvPr/>
        </p:nvGrpSpPr>
        <p:grpSpPr>
          <a:xfrm>
            <a:off x="136001" y="3492180"/>
            <a:ext cx="2415070" cy="653142"/>
            <a:chOff x="136001" y="3492180"/>
            <a:chExt cx="2415070" cy="653142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523576-13C7-48E6-8D40-7B6469E6412C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239" name="Rectangle: Rounded Corners 238">
                <a:extLst>
                  <a:ext uri="{FF2B5EF4-FFF2-40B4-BE49-F238E27FC236}">
                    <a16:creationId xmlns:a16="http://schemas.microsoft.com/office/drawing/2014/main" id="{E7A01E87-56F7-49E4-8516-EEABA216EE7D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4809726-EA4A-40A4-9C3B-F63C11384C65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6B1D96E2-3C99-43DA-A539-AD27C9BDD806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235" name="Group 259">
              <a:extLst>
                <a:ext uri="{FF2B5EF4-FFF2-40B4-BE49-F238E27FC236}">
                  <a16:creationId xmlns:a16="http://schemas.microsoft.com/office/drawing/2014/main" id="{F95A8ABF-9F85-4F01-AE31-00DEF41C4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573A8AA2-5CB2-4082-B0FC-AEAAE02835DD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28F7C934-DA7E-47E3-BD24-ED4403812696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238" name="Picture 262">
                <a:extLst>
                  <a:ext uri="{FF2B5EF4-FFF2-40B4-BE49-F238E27FC236}">
                    <a16:creationId xmlns:a16="http://schemas.microsoft.com/office/drawing/2014/main" id="{DA542472-FBC7-4CB9-94B6-5F873B940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042DC247-F8A8-407D-B60C-E8284999E8E0}"/>
              </a:ext>
            </a:extLst>
          </p:cNvPr>
          <p:cNvSpPr/>
          <p:nvPr/>
        </p:nvSpPr>
        <p:spPr>
          <a:xfrm>
            <a:off x="4272694" y="533656"/>
            <a:ext cx="5351462" cy="805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PERCEPATAN</a:t>
            </a:r>
            <a:endParaRPr lang="en-ID" sz="3600" b="1" dirty="0"/>
          </a:p>
        </p:txBody>
      </p:sp>
      <p:grpSp>
        <p:nvGrpSpPr>
          <p:cNvPr id="184" name="Group 3">
            <a:extLst>
              <a:ext uri="{FF2B5EF4-FFF2-40B4-BE49-F238E27FC236}">
                <a16:creationId xmlns:a16="http://schemas.microsoft.com/office/drawing/2014/main" id="{3EC65A00-D6ED-4F77-A960-B353CD232E0F}"/>
              </a:ext>
            </a:extLst>
          </p:cNvPr>
          <p:cNvGrpSpPr>
            <a:grpSpLocks/>
          </p:cNvGrpSpPr>
          <p:nvPr/>
        </p:nvGrpSpPr>
        <p:grpSpPr bwMode="auto">
          <a:xfrm>
            <a:off x="3450583" y="2063565"/>
            <a:ext cx="4858529" cy="2331999"/>
            <a:chOff x="0" y="0"/>
            <a:chExt cx="5997929" cy="2181225"/>
          </a:xfrm>
        </p:grpSpPr>
        <p:pic>
          <p:nvPicPr>
            <p:cNvPr id="185" name="Picture 4">
              <a:extLst>
                <a:ext uri="{FF2B5EF4-FFF2-40B4-BE49-F238E27FC236}">
                  <a16:creationId xmlns:a16="http://schemas.microsoft.com/office/drawing/2014/main" id="{006EB74A-6D6C-493C-9C33-B0CDBA932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1628"/>
              <a:ext cx="2009775" cy="164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5">
              <a:extLst>
                <a:ext uri="{FF2B5EF4-FFF2-40B4-BE49-F238E27FC236}">
                  <a16:creationId xmlns:a16="http://schemas.microsoft.com/office/drawing/2014/main" id="{241FE2E4-152B-4564-A746-CD3A4FA67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819" y="595423"/>
              <a:ext cx="1993265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6">
              <a:extLst>
                <a:ext uri="{FF2B5EF4-FFF2-40B4-BE49-F238E27FC236}">
                  <a16:creationId xmlns:a16="http://schemas.microsoft.com/office/drawing/2014/main" id="{E4E05B1C-2AE5-40E2-A7B1-0777F59D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474" y="0"/>
              <a:ext cx="1989455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Text Box 49">
              <a:extLst>
                <a:ext uri="{FF2B5EF4-FFF2-40B4-BE49-F238E27FC236}">
                  <a16:creationId xmlns:a16="http://schemas.microsoft.com/office/drawing/2014/main" id="{3E0665E6-36CD-4F4F-8735-72D973263A38}"/>
                </a:ext>
              </a:extLst>
            </p:cNvPr>
            <p:cNvSpPr txBox="1"/>
            <p:nvPr/>
          </p:nvSpPr>
          <p:spPr>
            <a:xfrm>
              <a:off x="149254" y="0"/>
              <a:ext cx="371399" cy="2979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>
                  <a:latin typeface="Cambria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a.</a:t>
              </a:r>
              <a:endParaRPr lang="en-US" sz="1100"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89" name="Text Box 50">
              <a:extLst>
                <a:ext uri="{FF2B5EF4-FFF2-40B4-BE49-F238E27FC236}">
                  <a16:creationId xmlns:a16="http://schemas.microsoft.com/office/drawing/2014/main" id="{B11645C0-904F-4417-B33C-713BFBCD9271}"/>
                </a:ext>
              </a:extLst>
            </p:cNvPr>
            <p:cNvSpPr txBox="1"/>
            <p:nvPr/>
          </p:nvSpPr>
          <p:spPr>
            <a:xfrm>
              <a:off x="2147407" y="85121"/>
              <a:ext cx="372557" cy="2979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>
                  <a:latin typeface="Cambria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b.</a:t>
              </a:r>
              <a:endParaRPr lang="en-US" sz="1100"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0" name="Text Box 51">
              <a:extLst>
                <a:ext uri="{FF2B5EF4-FFF2-40B4-BE49-F238E27FC236}">
                  <a16:creationId xmlns:a16="http://schemas.microsoft.com/office/drawing/2014/main" id="{FFBEA1E0-0D76-4C52-901B-91E9B4B10ADD}"/>
                </a:ext>
              </a:extLst>
            </p:cNvPr>
            <p:cNvSpPr txBox="1"/>
            <p:nvPr/>
          </p:nvSpPr>
          <p:spPr>
            <a:xfrm>
              <a:off x="4040272" y="53200"/>
              <a:ext cx="372557" cy="29695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100" b="1">
                  <a:latin typeface="Cambria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c.</a:t>
              </a:r>
              <a:endParaRPr lang="en-US" sz="1100"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B21DCD94-8E81-4ECF-B511-5435C804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458" y="3997136"/>
            <a:ext cx="309214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Berlin Sans FB" panose="020E0602020502020306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200" dirty="0">
                <a:latin typeface="Berlin Sans FB" panose="020E0602020502020306" pitchFamily="34" charset="0"/>
              </a:rPr>
              <a:t>      = </a:t>
            </a:r>
            <a:r>
              <a:rPr lang="en-US" altLang="en-US" sz="1200" dirty="0" err="1">
                <a:latin typeface="Berlin Sans FB" panose="020E0602020502020306" pitchFamily="34" charset="0"/>
              </a:rPr>
              <a:t>percepatan</a:t>
            </a:r>
            <a:r>
              <a:rPr lang="en-US" altLang="en-US" sz="1200" dirty="0">
                <a:latin typeface="Berlin Sans FB" panose="020E0602020502020306" pitchFamily="34" charset="0"/>
              </a:rPr>
              <a:t> (m/s</a:t>
            </a:r>
            <a:r>
              <a:rPr lang="en-US" altLang="en-US" sz="1200" baseline="30000" dirty="0">
                <a:latin typeface="Berlin Sans FB" panose="020E0602020502020306" pitchFamily="34" charset="0"/>
              </a:rPr>
              <a:t>2</a:t>
            </a:r>
            <a:r>
              <a:rPr lang="en-US" altLang="en-US" sz="1200" dirty="0">
                <a:latin typeface="Berlin Sans FB" panose="020E0602020502020306" pitchFamily="34" charset="0"/>
              </a:rPr>
              <a:t>)</a:t>
            </a:r>
          </a:p>
          <a:p>
            <a:pPr eaLnBrk="1" hangingPunct="1"/>
            <a:r>
              <a:rPr lang="en-US" altLang="en-US" sz="1200" dirty="0" err="1">
                <a:latin typeface="Cambria" panose="02040503050406030204" pitchFamily="18" charset="0"/>
              </a:rPr>
              <a:t>Δ</a:t>
            </a:r>
            <a:r>
              <a:rPr lang="en-US" altLang="en-US" sz="1200" dirty="0" err="1">
                <a:latin typeface="Berlin Sans FB" panose="020E0602020502020306" pitchFamily="34" charset="0"/>
              </a:rPr>
              <a:t>v</a:t>
            </a:r>
            <a:r>
              <a:rPr lang="en-US" altLang="en-US" sz="1200" dirty="0">
                <a:latin typeface="Berlin Sans FB" panose="020E0602020502020306" pitchFamily="34" charset="0"/>
              </a:rPr>
              <a:t>    = </a:t>
            </a:r>
            <a:r>
              <a:rPr lang="en-US" altLang="en-US" sz="1200" dirty="0" err="1">
                <a:latin typeface="Berlin Sans FB" panose="020E0602020502020306" pitchFamily="34" charset="0"/>
              </a:rPr>
              <a:t>selisih</a:t>
            </a:r>
            <a:r>
              <a:rPr lang="en-US" altLang="en-US" sz="1200" dirty="0">
                <a:latin typeface="Berlin Sans FB" panose="020E0602020502020306" pitchFamily="34" charset="0"/>
              </a:rPr>
              <a:t> </a:t>
            </a:r>
            <a:r>
              <a:rPr lang="en-US" altLang="en-US" sz="1200" dirty="0" err="1">
                <a:latin typeface="Berlin Sans FB" panose="020E0602020502020306" pitchFamily="34" charset="0"/>
              </a:rPr>
              <a:t>kecepatan</a:t>
            </a:r>
            <a:r>
              <a:rPr lang="en-US" altLang="en-US" sz="1200" dirty="0">
                <a:latin typeface="Berlin Sans FB" panose="020E0602020502020306" pitchFamily="34" charset="0"/>
              </a:rPr>
              <a:t> (m/s)</a:t>
            </a:r>
          </a:p>
          <a:p>
            <a:pPr eaLnBrk="1" hangingPunct="1"/>
            <a:r>
              <a:rPr lang="en-US" altLang="en-US" sz="1200" dirty="0" err="1">
                <a:latin typeface="Berlin Sans FB" panose="020E0602020502020306" pitchFamily="34" charset="0"/>
              </a:rPr>
              <a:t>v</a:t>
            </a:r>
            <a:r>
              <a:rPr lang="en-US" altLang="en-US" sz="1200" baseline="-25000" dirty="0" err="1">
                <a:latin typeface="Berlin Sans FB" panose="020E0602020502020306" pitchFamily="34" charset="0"/>
              </a:rPr>
              <a:t>t</a:t>
            </a:r>
            <a:r>
              <a:rPr lang="en-US" altLang="en-US" sz="1200" dirty="0">
                <a:latin typeface="Berlin Sans FB" panose="020E0602020502020306" pitchFamily="34" charset="0"/>
              </a:rPr>
              <a:t>      = </a:t>
            </a:r>
            <a:r>
              <a:rPr lang="en-US" altLang="en-US" sz="1200" dirty="0" err="1">
                <a:latin typeface="Berlin Sans FB" panose="020E0602020502020306" pitchFamily="34" charset="0"/>
              </a:rPr>
              <a:t>kecepatan</a:t>
            </a:r>
            <a:r>
              <a:rPr lang="en-US" altLang="en-US" sz="1200" dirty="0">
                <a:latin typeface="Berlin Sans FB" panose="020E0602020502020306" pitchFamily="34" charset="0"/>
              </a:rPr>
              <a:t> </a:t>
            </a:r>
            <a:r>
              <a:rPr lang="en-US" altLang="en-US" sz="1200" dirty="0" err="1">
                <a:latin typeface="Berlin Sans FB" panose="020E0602020502020306" pitchFamily="34" charset="0"/>
              </a:rPr>
              <a:t>akhir</a:t>
            </a:r>
            <a:r>
              <a:rPr lang="en-US" altLang="en-US" sz="1200" dirty="0">
                <a:latin typeface="Berlin Sans FB" panose="020E0602020502020306" pitchFamily="34" charset="0"/>
              </a:rPr>
              <a:t> (m/s)</a:t>
            </a:r>
          </a:p>
          <a:p>
            <a:pPr eaLnBrk="1" hangingPunct="1"/>
            <a:r>
              <a:rPr lang="en-US" altLang="en-US" sz="1200" dirty="0">
                <a:latin typeface="Berlin Sans FB" panose="020E0602020502020306" pitchFamily="34" charset="0"/>
              </a:rPr>
              <a:t>v</a:t>
            </a:r>
            <a:r>
              <a:rPr lang="en-US" altLang="en-US" sz="1200" baseline="-25000" dirty="0">
                <a:latin typeface="Berlin Sans FB" panose="020E0602020502020306" pitchFamily="34" charset="0"/>
              </a:rPr>
              <a:t>0</a:t>
            </a:r>
            <a:r>
              <a:rPr lang="en-US" altLang="en-US" sz="1200" dirty="0">
                <a:latin typeface="Berlin Sans FB" panose="020E0602020502020306" pitchFamily="34" charset="0"/>
              </a:rPr>
              <a:t>     = </a:t>
            </a:r>
            <a:r>
              <a:rPr lang="en-US" altLang="en-US" sz="1200" dirty="0" err="1">
                <a:latin typeface="Berlin Sans FB" panose="020E0602020502020306" pitchFamily="34" charset="0"/>
              </a:rPr>
              <a:t>kecepatan</a:t>
            </a:r>
            <a:r>
              <a:rPr lang="en-US" altLang="en-US" sz="1200" dirty="0">
                <a:latin typeface="Berlin Sans FB" panose="020E0602020502020306" pitchFamily="34" charset="0"/>
              </a:rPr>
              <a:t> </a:t>
            </a:r>
            <a:r>
              <a:rPr lang="en-US" altLang="en-US" sz="1200" dirty="0" err="1">
                <a:latin typeface="Berlin Sans FB" panose="020E0602020502020306" pitchFamily="34" charset="0"/>
              </a:rPr>
              <a:t>awal</a:t>
            </a:r>
            <a:r>
              <a:rPr lang="en-US" altLang="en-US" sz="1200" dirty="0">
                <a:latin typeface="Berlin Sans FB" panose="020E0602020502020306" pitchFamily="34" charset="0"/>
              </a:rPr>
              <a:t> (m/s)</a:t>
            </a:r>
          </a:p>
          <a:p>
            <a:pPr eaLnBrk="1" hangingPunct="1"/>
            <a:r>
              <a:rPr lang="en-US" altLang="en-US" sz="1200" dirty="0" err="1">
                <a:latin typeface="Cambria" panose="02040503050406030204" pitchFamily="18" charset="0"/>
              </a:rPr>
              <a:t>Δ</a:t>
            </a:r>
            <a:r>
              <a:rPr lang="en-US" altLang="en-US" sz="1200" dirty="0" err="1">
                <a:latin typeface="Berlin Sans FB" panose="020E0602020502020306" pitchFamily="34" charset="0"/>
              </a:rPr>
              <a:t>t</a:t>
            </a:r>
            <a:r>
              <a:rPr lang="en-US" altLang="en-US" sz="1200" dirty="0">
                <a:latin typeface="Berlin Sans FB" panose="020E0602020502020306" pitchFamily="34" charset="0"/>
              </a:rPr>
              <a:t>     = </a:t>
            </a:r>
            <a:r>
              <a:rPr lang="en-US" altLang="en-US" sz="1200" dirty="0" err="1">
                <a:latin typeface="Berlin Sans FB" panose="020E0602020502020306" pitchFamily="34" charset="0"/>
              </a:rPr>
              <a:t>waktu</a:t>
            </a:r>
            <a:r>
              <a:rPr lang="en-US" altLang="en-US" sz="1200" dirty="0">
                <a:latin typeface="Berlin Sans FB" panose="020E0602020502020306" pitchFamily="34" charset="0"/>
              </a:rPr>
              <a:t> yang </a:t>
            </a:r>
            <a:r>
              <a:rPr lang="en-US" altLang="en-US" sz="1200" dirty="0" err="1">
                <a:latin typeface="Berlin Sans FB" panose="020E0602020502020306" pitchFamily="34" charset="0"/>
              </a:rPr>
              <a:t>ditempuh</a:t>
            </a:r>
            <a:r>
              <a:rPr lang="en-US" altLang="en-US" sz="1200" dirty="0">
                <a:latin typeface="Berlin Sans FB" panose="020E0602020502020306" pitchFamily="34" charset="0"/>
              </a:rPr>
              <a:t> (</a:t>
            </a:r>
            <a:r>
              <a:rPr lang="en-US" altLang="en-US" sz="1200" dirty="0" err="1">
                <a:latin typeface="Berlin Sans FB" panose="020E0602020502020306" pitchFamily="34" charset="0"/>
              </a:rPr>
              <a:t>sekon</a:t>
            </a:r>
            <a:r>
              <a:rPr lang="en-US" altLang="en-US" sz="1200" dirty="0">
                <a:latin typeface="Berlin Sans FB" panose="020E0602020502020306" pitchFamily="34" charset="0"/>
              </a:rPr>
              <a:t>)</a:t>
            </a:r>
          </a:p>
          <a:p>
            <a:pPr eaLnBrk="1" hangingPunct="1"/>
            <a:endParaRPr lang="en-US" altLang="en-US" sz="1200" dirty="0">
              <a:latin typeface="Berlin Sans FB" panose="020E0602020502020306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71391-A308-451E-B0B9-49BDC598B5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8877" y="5003908"/>
            <a:ext cx="3522196" cy="496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0779C-DA82-4C76-9AE1-4007F80038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8974" y="2930485"/>
            <a:ext cx="2170364" cy="566977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42FA64C-A690-4C12-B9CF-7C0C7FAA9030}"/>
              </a:ext>
            </a:extLst>
          </p:cNvPr>
          <p:cNvGrpSpPr/>
          <p:nvPr/>
        </p:nvGrpSpPr>
        <p:grpSpPr>
          <a:xfrm>
            <a:off x="166456" y="634431"/>
            <a:ext cx="2415070" cy="653142"/>
            <a:chOff x="163269" y="610835"/>
            <a:chExt cx="2415070" cy="653142"/>
          </a:xfrm>
        </p:grpSpPr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F84751E2-F663-40B6-A63C-AAC58FCD0100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70D6BF49-7D9D-4A28-9D3F-49A04295EED0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883B3CF9-DE6C-48D5-8B58-E9D5C100C685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5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202" name="Group 229">
                <a:extLst>
                  <a:ext uri="{FF2B5EF4-FFF2-40B4-BE49-F238E27FC236}">
                    <a16:creationId xmlns:a16="http://schemas.microsoft.com/office/drawing/2014/main" id="{C8EFD608-8BAE-4BB0-A4A7-D65C4A573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7131AD56-0899-449C-9B44-A2545FED6917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6AB9E77E-A8B5-46E6-8968-87BD3F4ED991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205" name="Picture 232">
                  <a:extLst>
                    <a:ext uri="{FF2B5EF4-FFF2-40B4-BE49-F238E27FC236}">
                      <a16:creationId xmlns:a16="http://schemas.microsoft.com/office/drawing/2014/main" id="{B6428462-7D48-4821-B184-52AFD998FD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9508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15">
            <a:extLst>
              <a:ext uri="{FF2B5EF4-FFF2-40B4-BE49-F238E27FC236}">
                <a16:creationId xmlns:a16="http://schemas.microsoft.com/office/drawing/2014/main" id="{19D5AADB-6CA3-4A03-A508-801F9FC17B94}"/>
              </a:ext>
            </a:extLst>
          </p:cNvPr>
          <p:cNvSpPr>
            <a:spLocks noGrp="1"/>
          </p:cNvSpPr>
          <p:nvPr/>
        </p:nvSpPr>
        <p:spPr bwMode="auto">
          <a:xfrm>
            <a:off x="11250613" y="493713"/>
            <a:ext cx="407987" cy="442912"/>
          </a:xfrm>
          <a:custGeom>
            <a:avLst/>
            <a:gdLst>
              <a:gd name="T0" fmla="*/ 0 w 427416"/>
              <a:gd name="T1" fmla="*/ 0 h 358106"/>
              <a:gd name="T2" fmla="*/ 25679 w 427416"/>
              <a:gd name="T3" fmla="*/ 0 h 358106"/>
              <a:gd name="T4" fmla="*/ 381040 w 427416"/>
              <a:gd name="T5" fmla="*/ 0 h 358106"/>
              <a:gd name="T6" fmla="*/ 406719 w 427416"/>
              <a:gd name="T7" fmla="*/ 0 h 358106"/>
              <a:gd name="T8" fmla="*/ 406719 w 427416"/>
              <a:gd name="T9" fmla="*/ 354579 h 358106"/>
              <a:gd name="T10" fmla="*/ 203360 w 427416"/>
              <a:gd name="T11" fmla="*/ 443223 h 358106"/>
              <a:gd name="T12" fmla="*/ 0 w 427416"/>
              <a:gd name="T13" fmla="*/ 354579 h 358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416"/>
              <a:gd name="T22" fmla="*/ 0 h 358106"/>
              <a:gd name="T23" fmla="*/ 427416 w 427416"/>
              <a:gd name="T24" fmla="*/ 358106 h 358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6161DC7E-5D19-4D79-B8A8-5880836AE131}" type="slidenum">
              <a:rPr lang="en-IN" altLang="en-KN" sz="1000">
                <a:solidFill>
                  <a:schemeClr val="bg1"/>
                </a:solidFill>
              </a:rPr>
              <a:pPr algn="ctr" eaLnBrk="1" hangingPunct="1"/>
              <a:t>9</a:t>
            </a:fld>
            <a:endParaRPr lang="en-IN" altLang="en-KN" sz="1000">
              <a:solidFill>
                <a:schemeClr val="bg1"/>
              </a:solidFill>
            </a:endParaRPr>
          </a:p>
        </p:txBody>
      </p:sp>
      <p:sp>
        <p:nvSpPr>
          <p:cNvPr id="67" name="Freeform 16">
            <a:extLst>
              <a:ext uri="{FF2B5EF4-FFF2-40B4-BE49-F238E27FC236}">
                <a16:creationId xmlns:a16="http://schemas.microsoft.com/office/drawing/2014/main" id="{972A300A-68AD-4789-9B41-6DD50CCD50F0}"/>
              </a:ext>
            </a:extLst>
          </p:cNvPr>
          <p:cNvSpPr/>
          <p:nvPr/>
        </p:nvSpPr>
        <p:spPr>
          <a:xfrm>
            <a:off x="0" y="4319948"/>
            <a:ext cx="12192000" cy="2545989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8" name="Freeform 17">
            <a:extLst>
              <a:ext uri="{FF2B5EF4-FFF2-40B4-BE49-F238E27FC236}">
                <a16:creationId xmlns:a16="http://schemas.microsoft.com/office/drawing/2014/main" id="{DB5E0E08-981F-49B0-91EB-EF12F3CA35C7}"/>
              </a:ext>
            </a:extLst>
          </p:cNvPr>
          <p:cNvSpPr>
            <a:spLocks/>
          </p:cNvSpPr>
          <p:nvPr/>
        </p:nvSpPr>
        <p:spPr bwMode="auto">
          <a:xfrm>
            <a:off x="-15875" y="5184453"/>
            <a:ext cx="12192000" cy="1673547"/>
          </a:xfrm>
          <a:custGeom>
            <a:avLst/>
            <a:gdLst>
              <a:gd name="T0" fmla="*/ 8137394 w 12192000"/>
              <a:gd name="T1" fmla="*/ 0 h 2257425"/>
              <a:gd name="T2" fmla="*/ 8591590 w 12192000"/>
              <a:gd name="T3" fmla="*/ 403929 h 2257425"/>
              <a:gd name="T4" fmla="*/ 8589457 w 12192000"/>
              <a:gd name="T5" fmla="*/ 417457 h 2257425"/>
              <a:gd name="T6" fmla="*/ 8856004 w 12192000"/>
              <a:gd name="T7" fmla="*/ 349814 h 2257425"/>
              <a:gd name="T8" fmla="*/ 9344319 w 12192000"/>
              <a:gd name="T9" fmla="*/ 655176 h 2257425"/>
              <a:gd name="T10" fmla="*/ 9649249 w 12192000"/>
              <a:gd name="T11" fmla="*/ 589466 h 2257425"/>
              <a:gd name="T12" fmla="*/ 10218593 w 12192000"/>
              <a:gd name="T13" fmla="*/ 877434 h 2257425"/>
              <a:gd name="T14" fmla="*/ 10576832 w 12192000"/>
              <a:gd name="T15" fmla="*/ 744080 h 2257425"/>
              <a:gd name="T16" fmla="*/ 10935072 w 12192000"/>
              <a:gd name="T17" fmla="*/ 873569 h 2257425"/>
              <a:gd name="T18" fmla="*/ 11361547 w 12192000"/>
              <a:gd name="T19" fmla="*/ 624254 h 2257425"/>
              <a:gd name="T20" fmla="*/ 11581182 w 12192000"/>
              <a:gd name="T21" fmla="*/ 672570 h 2257425"/>
              <a:gd name="T22" fmla="*/ 11943686 w 12192000"/>
              <a:gd name="T23" fmla="*/ 465774 h 2257425"/>
              <a:gd name="T24" fmla="*/ 12145995 w 12192000"/>
              <a:gd name="T25" fmla="*/ 516507 h 2257425"/>
              <a:gd name="T26" fmla="*/ 12192000 w 12192000"/>
              <a:gd name="T27" fmla="*/ 548796 h 2257425"/>
              <a:gd name="T28" fmla="*/ 12192000 w 12192000"/>
              <a:gd name="T29" fmla="*/ 2040903 h 2257425"/>
              <a:gd name="T30" fmla="*/ 11867040 w 12192000"/>
              <a:gd name="T31" fmla="*/ 2040903 h 2257425"/>
              <a:gd name="T32" fmla="*/ 655239 w 12192000"/>
              <a:gd name="T33" fmla="*/ 2040903 h 2257425"/>
              <a:gd name="T34" fmla="*/ 0 w 12192000"/>
              <a:gd name="T35" fmla="*/ 2040903 h 2257425"/>
              <a:gd name="T36" fmla="*/ 0 w 12192000"/>
              <a:gd name="T37" fmla="*/ 789742 h 2257425"/>
              <a:gd name="T38" fmla="*/ 23435 w 12192000"/>
              <a:gd name="T39" fmla="*/ 798919 h 2257425"/>
              <a:gd name="T40" fmla="*/ 166571 w 12192000"/>
              <a:gd name="T41" fmla="*/ 929616 h 2257425"/>
              <a:gd name="T42" fmla="*/ 343558 w 12192000"/>
              <a:gd name="T43" fmla="*/ 879367 h 2257425"/>
              <a:gd name="T44" fmla="*/ 584516 w 12192000"/>
              <a:gd name="T45" fmla="*/ 987597 h 2257425"/>
              <a:gd name="T46" fmla="*/ 944888 w 12192000"/>
              <a:gd name="T47" fmla="*/ 747945 h 2257425"/>
              <a:gd name="T48" fmla="*/ 1326583 w 12192000"/>
              <a:gd name="T49" fmla="*/ 1090028 h 2257425"/>
              <a:gd name="T50" fmla="*/ 1298863 w 12192000"/>
              <a:gd name="T51" fmla="*/ 1211786 h 2257425"/>
              <a:gd name="T52" fmla="*/ 1339378 w 12192000"/>
              <a:gd name="T53" fmla="*/ 1254305 h 2257425"/>
              <a:gd name="T54" fmla="*/ 1435335 w 12192000"/>
              <a:gd name="T55" fmla="*/ 1064903 h 2257425"/>
              <a:gd name="T56" fmla="*/ 1435335 w 12192000"/>
              <a:gd name="T57" fmla="*/ 937347 h 2257425"/>
              <a:gd name="T58" fmla="*/ 1620851 w 12192000"/>
              <a:gd name="T59" fmla="*/ 904491 h 2257425"/>
              <a:gd name="T60" fmla="*/ 1669896 w 12192000"/>
              <a:gd name="T61" fmla="*/ 906424 h 2257425"/>
              <a:gd name="T62" fmla="*/ 1851148 w 12192000"/>
              <a:gd name="T63" fmla="*/ 879367 h 2257425"/>
              <a:gd name="T64" fmla="*/ 1966296 w 12192000"/>
              <a:gd name="T65" fmla="*/ 890963 h 2257425"/>
              <a:gd name="T66" fmla="*/ 2424757 w 12192000"/>
              <a:gd name="T67" fmla="*/ 626186 h 2257425"/>
              <a:gd name="T68" fmla="*/ 2780864 w 12192000"/>
              <a:gd name="T69" fmla="*/ 755675 h 2257425"/>
              <a:gd name="T70" fmla="*/ 3209472 w 12192000"/>
              <a:gd name="T71" fmla="*/ 508293 h 2257425"/>
              <a:gd name="T72" fmla="*/ 3426974 w 12192000"/>
              <a:gd name="T73" fmla="*/ 554678 h 2257425"/>
              <a:gd name="T74" fmla="*/ 3789478 w 12192000"/>
              <a:gd name="T75" fmla="*/ 349814 h 2257425"/>
              <a:gd name="T76" fmla="*/ 4026172 w 12192000"/>
              <a:gd name="T77" fmla="*/ 419390 h 2257425"/>
              <a:gd name="T78" fmla="*/ 4169041 w 12192000"/>
              <a:gd name="T79" fmla="*/ 400064 h 2257425"/>
              <a:gd name="T80" fmla="*/ 4544341 w 12192000"/>
              <a:gd name="T81" fmla="*/ 575937 h 2257425"/>
              <a:gd name="T82" fmla="*/ 4552869 w 12192000"/>
              <a:gd name="T83" fmla="*/ 587533 h 2257425"/>
              <a:gd name="T84" fmla="*/ 4913242 w 12192000"/>
              <a:gd name="T85" fmla="*/ 349814 h 2257425"/>
              <a:gd name="T86" fmla="*/ 5294936 w 12192000"/>
              <a:gd name="T87" fmla="*/ 689965 h 2257425"/>
              <a:gd name="T88" fmla="*/ 5267216 w 12192000"/>
              <a:gd name="T89" fmla="*/ 811723 h 2257425"/>
              <a:gd name="T90" fmla="*/ 5305598 w 12192000"/>
              <a:gd name="T91" fmla="*/ 854241 h 2257425"/>
              <a:gd name="T92" fmla="*/ 5819502 w 12192000"/>
              <a:gd name="T93" fmla="*/ 479303 h 2257425"/>
              <a:gd name="T94" fmla="*/ 6312081 w 12192000"/>
              <a:gd name="T95" fmla="*/ 788531 h 2257425"/>
              <a:gd name="T96" fmla="*/ 6550907 w 12192000"/>
              <a:gd name="T97" fmla="*/ 715089 h 2257425"/>
              <a:gd name="T98" fmla="*/ 6866497 w 12192000"/>
              <a:gd name="T99" fmla="*/ 854241 h 2257425"/>
              <a:gd name="T100" fmla="*/ 7058411 w 12192000"/>
              <a:gd name="T101" fmla="*/ 811723 h 2257425"/>
              <a:gd name="T102" fmla="*/ 7152236 w 12192000"/>
              <a:gd name="T103" fmla="*/ 823319 h 2257425"/>
              <a:gd name="T104" fmla="*/ 7139442 w 12192000"/>
              <a:gd name="T105" fmla="*/ 715089 h 2257425"/>
              <a:gd name="T106" fmla="*/ 7668271 w 12192000"/>
              <a:gd name="T107" fmla="*/ 237719 h 2257425"/>
              <a:gd name="T108" fmla="*/ 7723714 w 12192000"/>
              <a:gd name="T109" fmla="*/ 241584 h 2257425"/>
              <a:gd name="T110" fmla="*/ 8137394 w 12192000"/>
              <a:gd name="T111" fmla="*/ 0 h 22574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192000" h="2257425">
                <a:moveTo>
                  <a:pt x="8137394" y="0"/>
                </a:moveTo>
                <a:cubicBezTo>
                  <a:pt x="8386882" y="0"/>
                  <a:pt x="8591590" y="200945"/>
                  <a:pt x="8591590" y="446782"/>
                </a:cubicBezTo>
                <a:cubicBezTo>
                  <a:pt x="8591590" y="453195"/>
                  <a:pt x="8591590" y="457471"/>
                  <a:pt x="8589457" y="461746"/>
                </a:cubicBezTo>
                <a:cubicBezTo>
                  <a:pt x="8668355" y="414717"/>
                  <a:pt x="8760048" y="386926"/>
                  <a:pt x="8856004" y="386926"/>
                </a:cubicBezTo>
                <a:cubicBezTo>
                  <a:pt x="9082036" y="386926"/>
                  <a:pt x="9271818" y="530153"/>
                  <a:pt x="9344319" y="724685"/>
                </a:cubicBezTo>
                <a:cubicBezTo>
                  <a:pt x="9433878" y="679793"/>
                  <a:pt x="9538365" y="652003"/>
                  <a:pt x="9649249" y="652003"/>
                </a:cubicBezTo>
                <a:cubicBezTo>
                  <a:pt x="9890207" y="652003"/>
                  <a:pt x="10101312" y="780265"/>
                  <a:pt x="10218593" y="970522"/>
                </a:cubicBezTo>
                <a:cubicBezTo>
                  <a:pt x="10312418" y="880738"/>
                  <a:pt x="10438228" y="823020"/>
                  <a:pt x="10576832" y="823020"/>
                </a:cubicBezTo>
                <a:cubicBezTo>
                  <a:pt x="10715437" y="823020"/>
                  <a:pt x="10843379" y="878600"/>
                  <a:pt x="10935072" y="966247"/>
                </a:cubicBezTo>
                <a:cubicBezTo>
                  <a:pt x="11007572" y="805918"/>
                  <a:pt x="11173898" y="690482"/>
                  <a:pt x="11361547" y="690482"/>
                </a:cubicBezTo>
                <a:cubicBezTo>
                  <a:pt x="11442577" y="690482"/>
                  <a:pt x="11515078" y="709721"/>
                  <a:pt x="11581182" y="743924"/>
                </a:cubicBezTo>
                <a:cubicBezTo>
                  <a:pt x="11645153" y="609248"/>
                  <a:pt x="11783757" y="515189"/>
                  <a:pt x="11943686" y="515189"/>
                </a:cubicBezTo>
                <a:cubicBezTo>
                  <a:pt x="12017253" y="515189"/>
                  <a:pt x="12086555" y="536032"/>
                  <a:pt x="12145995" y="571304"/>
                </a:cubicBezTo>
                <a:lnTo>
                  <a:pt x="12192000" y="607018"/>
                </a:lnTo>
                <a:lnTo>
                  <a:pt x="12192000" y="2257425"/>
                </a:lnTo>
                <a:lnTo>
                  <a:pt x="11867040" y="2257425"/>
                </a:lnTo>
                <a:cubicBezTo>
                  <a:pt x="9836202" y="2257425"/>
                  <a:pt x="6415844" y="2257425"/>
                  <a:pt x="655239" y="2257425"/>
                </a:cubicBezTo>
                <a:lnTo>
                  <a:pt x="0" y="2257425"/>
                </a:lnTo>
                <a:lnTo>
                  <a:pt x="0" y="873527"/>
                </a:lnTo>
                <a:lnTo>
                  <a:pt x="23435" y="883677"/>
                </a:lnTo>
                <a:cubicBezTo>
                  <a:pt x="82875" y="919217"/>
                  <a:pt x="132453" y="969453"/>
                  <a:pt x="166571" y="1028240"/>
                </a:cubicBezTo>
                <a:cubicBezTo>
                  <a:pt x="217748" y="991899"/>
                  <a:pt x="275322" y="972660"/>
                  <a:pt x="343558" y="972660"/>
                </a:cubicBezTo>
                <a:cubicBezTo>
                  <a:pt x="441647" y="972660"/>
                  <a:pt x="529075" y="1017552"/>
                  <a:pt x="584516" y="1092372"/>
                </a:cubicBezTo>
                <a:cubicBezTo>
                  <a:pt x="635693" y="938456"/>
                  <a:pt x="776430" y="827295"/>
                  <a:pt x="944888" y="827295"/>
                </a:cubicBezTo>
                <a:cubicBezTo>
                  <a:pt x="1153861" y="827295"/>
                  <a:pt x="1326583" y="998312"/>
                  <a:pt x="1326583" y="1205670"/>
                </a:cubicBezTo>
                <a:cubicBezTo>
                  <a:pt x="1326583" y="1252700"/>
                  <a:pt x="1318054" y="1299730"/>
                  <a:pt x="1298863" y="1340346"/>
                </a:cubicBezTo>
                <a:cubicBezTo>
                  <a:pt x="1313789" y="1355310"/>
                  <a:pt x="1326583" y="1370274"/>
                  <a:pt x="1339378" y="1387376"/>
                </a:cubicBezTo>
                <a:cubicBezTo>
                  <a:pt x="1354304" y="1310418"/>
                  <a:pt x="1384158" y="1237736"/>
                  <a:pt x="1435335" y="1177880"/>
                </a:cubicBezTo>
                <a:cubicBezTo>
                  <a:pt x="1435335" y="1177880"/>
                  <a:pt x="1435335" y="1177880"/>
                  <a:pt x="1435335" y="1036791"/>
                </a:cubicBezTo>
                <a:cubicBezTo>
                  <a:pt x="1486512" y="1013276"/>
                  <a:pt x="1554748" y="1000450"/>
                  <a:pt x="1620851" y="1000450"/>
                </a:cubicBezTo>
                <a:cubicBezTo>
                  <a:pt x="1637910" y="1000450"/>
                  <a:pt x="1652837" y="1002588"/>
                  <a:pt x="1669896" y="1002588"/>
                </a:cubicBezTo>
                <a:cubicBezTo>
                  <a:pt x="1725338" y="983348"/>
                  <a:pt x="1787177" y="972660"/>
                  <a:pt x="1851148" y="972660"/>
                </a:cubicBezTo>
                <a:cubicBezTo>
                  <a:pt x="1889531" y="972660"/>
                  <a:pt x="1927914" y="976935"/>
                  <a:pt x="1966296" y="985486"/>
                </a:cubicBezTo>
                <a:cubicBezTo>
                  <a:pt x="2047327" y="812331"/>
                  <a:pt x="2222182" y="692619"/>
                  <a:pt x="2424757" y="692619"/>
                </a:cubicBezTo>
                <a:cubicBezTo>
                  <a:pt x="2563362" y="692619"/>
                  <a:pt x="2689172" y="748200"/>
                  <a:pt x="2780864" y="835846"/>
                </a:cubicBezTo>
                <a:cubicBezTo>
                  <a:pt x="2855497" y="675518"/>
                  <a:pt x="3019690" y="562219"/>
                  <a:pt x="3209472" y="562219"/>
                </a:cubicBezTo>
                <a:cubicBezTo>
                  <a:pt x="3288370" y="562219"/>
                  <a:pt x="3363003" y="579320"/>
                  <a:pt x="3426974" y="613524"/>
                </a:cubicBezTo>
                <a:cubicBezTo>
                  <a:pt x="3490946" y="478848"/>
                  <a:pt x="3629550" y="386926"/>
                  <a:pt x="3789478" y="386926"/>
                </a:cubicBezTo>
                <a:cubicBezTo>
                  <a:pt x="3879038" y="386926"/>
                  <a:pt x="3960068" y="416854"/>
                  <a:pt x="4026172" y="463884"/>
                </a:cubicBezTo>
                <a:cubicBezTo>
                  <a:pt x="4070952" y="451058"/>
                  <a:pt x="4119997" y="442507"/>
                  <a:pt x="4169041" y="442507"/>
                </a:cubicBezTo>
                <a:cubicBezTo>
                  <a:pt x="4324705" y="442507"/>
                  <a:pt x="4461177" y="519465"/>
                  <a:pt x="4544341" y="637039"/>
                </a:cubicBezTo>
                <a:cubicBezTo>
                  <a:pt x="4546472" y="641314"/>
                  <a:pt x="4550737" y="645590"/>
                  <a:pt x="4552869" y="649865"/>
                </a:cubicBezTo>
                <a:cubicBezTo>
                  <a:pt x="4604047" y="498087"/>
                  <a:pt x="4744783" y="386926"/>
                  <a:pt x="4913242" y="386926"/>
                </a:cubicBezTo>
                <a:cubicBezTo>
                  <a:pt x="5122215" y="386926"/>
                  <a:pt x="5294936" y="555806"/>
                  <a:pt x="5294936" y="763164"/>
                </a:cubicBezTo>
                <a:cubicBezTo>
                  <a:pt x="5294936" y="810193"/>
                  <a:pt x="5284275" y="857223"/>
                  <a:pt x="5267216" y="897840"/>
                </a:cubicBezTo>
                <a:cubicBezTo>
                  <a:pt x="5282142" y="912804"/>
                  <a:pt x="5294936" y="927768"/>
                  <a:pt x="5305598" y="944869"/>
                </a:cubicBezTo>
                <a:cubicBezTo>
                  <a:pt x="5352510" y="707583"/>
                  <a:pt x="5565749" y="530153"/>
                  <a:pt x="5819502" y="530153"/>
                </a:cubicBezTo>
                <a:cubicBezTo>
                  <a:pt x="6043401" y="530153"/>
                  <a:pt x="6237446" y="673380"/>
                  <a:pt x="6312081" y="872187"/>
                </a:cubicBezTo>
                <a:cubicBezTo>
                  <a:pt x="6376051" y="818744"/>
                  <a:pt x="6461347" y="790954"/>
                  <a:pt x="6550907" y="790954"/>
                </a:cubicBezTo>
                <a:cubicBezTo>
                  <a:pt x="6680982" y="790954"/>
                  <a:pt x="6796129" y="850810"/>
                  <a:pt x="6866497" y="944869"/>
                </a:cubicBezTo>
                <a:cubicBezTo>
                  <a:pt x="6921939" y="914941"/>
                  <a:pt x="6990176" y="897840"/>
                  <a:pt x="7058411" y="897840"/>
                </a:cubicBezTo>
                <a:cubicBezTo>
                  <a:pt x="7090397" y="897840"/>
                  <a:pt x="7122383" y="902115"/>
                  <a:pt x="7152236" y="910666"/>
                </a:cubicBezTo>
                <a:cubicBezTo>
                  <a:pt x="7143706" y="872187"/>
                  <a:pt x="7139442" y="831571"/>
                  <a:pt x="7139442" y="790954"/>
                </a:cubicBezTo>
                <a:cubicBezTo>
                  <a:pt x="7139442" y="500225"/>
                  <a:pt x="7376136" y="262939"/>
                  <a:pt x="7668271" y="262939"/>
                </a:cubicBezTo>
                <a:cubicBezTo>
                  <a:pt x="7689596" y="262939"/>
                  <a:pt x="7706655" y="267214"/>
                  <a:pt x="7723714" y="267214"/>
                </a:cubicBezTo>
                <a:cubicBezTo>
                  <a:pt x="7794082" y="109024"/>
                  <a:pt x="7954009" y="0"/>
                  <a:pt x="8137394" y="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KN"/>
          </a:p>
        </p:txBody>
      </p:sp>
      <p:grpSp>
        <p:nvGrpSpPr>
          <p:cNvPr id="69" name="Group 95">
            <a:extLst>
              <a:ext uri="{FF2B5EF4-FFF2-40B4-BE49-F238E27FC236}">
                <a16:creationId xmlns:a16="http://schemas.microsoft.com/office/drawing/2014/main" id="{967AED00-0246-412E-BBAC-19F96E17D5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0963" y="4659339"/>
            <a:ext cx="5251997" cy="2198662"/>
            <a:chOff x="501626" y="4421188"/>
            <a:chExt cx="8721749" cy="2478481"/>
          </a:xfrm>
        </p:grpSpPr>
        <p:sp>
          <p:nvSpPr>
            <p:cNvPr id="70" name="Rectangle 96">
              <a:extLst>
                <a:ext uri="{FF2B5EF4-FFF2-40B4-BE49-F238E27FC236}">
                  <a16:creationId xmlns:a16="http://schemas.microsoft.com/office/drawing/2014/main" id="{67D07422-E156-455B-8CF9-8315A7F96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4643438"/>
              <a:ext cx="406400" cy="574675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1" name="Rectangle 97">
              <a:extLst>
                <a:ext uri="{FF2B5EF4-FFF2-40B4-BE49-F238E27FC236}">
                  <a16:creationId xmlns:a16="http://schemas.microsoft.com/office/drawing/2014/main" id="{C7C0A436-3697-4D5F-AC90-1C09826D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700" y="4421188"/>
              <a:ext cx="61913" cy="573087"/>
            </a:xfrm>
            <a:prstGeom prst="rect">
              <a:avLst/>
            </a:pr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2" name="Rectangle 98">
              <a:extLst>
                <a:ext uri="{FF2B5EF4-FFF2-40B4-BE49-F238E27FC236}">
                  <a16:creationId xmlns:a16="http://schemas.microsoft.com/office/drawing/2014/main" id="{D69EEA25-6AA3-4596-ABFC-A855E1400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3" name="Rectangle 99">
              <a:extLst>
                <a:ext uri="{FF2B5EF4-FFF2-40B4-BE49-F238E27FC236}">
                  <a16:creationId xmlns:a16="http://schemas.microsoft.com/office/drawing/2014/main" id="{7CABB48C-1484-4CDF-9350-8B1A8EE58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9942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4" name="Rectangle 100">
              <a:extLst>
                <a:ext uri="{FF2B5EF4-FFF2-40B4-BE49-F238E27FC236}">
                  <a16:creationId xmlns:a16="http://schemas.microsoft.com/office/drawing/2014/main" id="{FFA6CA35-22F7-44AF-A688-D849852D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5" name="Rectangle 101">
              <a:extLst>
                <a:ext uri="{FF2B5EF4-FFF2-40B4-BE49-F238E27FC236}">
                  <a16:creationId xmlns:a16="http://schemas.microsoft.com/office/drawing/2014/main" id="{9040A53D-DAAE-4A2C-B364-07DAC886A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243513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6" name="Rectangle 102">
              <a:extLst>
                <a:ext uri="{FF2B5EF4-FFF2-40B4-BE49-F238E27FC236}">
                  <a16:creationId xmlns:a16="http://schemas.microsoft.com/office/drawing/2014/main" id="{239B9373-353D-4911-B08F-90ECD2AB8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7" name="Rectangle 103">
              <a:extLst>
                <a:ext uri="{FF2B5EF4-FFF2-40B4-BE49-F238E27FC236}">
                  <a16:creationId xmlns:a16="http://schemas.microsoft.com/office/drawing/2014/main" id="{36805540-BD6C-46E6-A6D4-59697E265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492750"/>
              <a:ext cx="266700" cy="1079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8" name="Rectangle 104">
              <a:extLst>
                <a:ext uri="{FF2B5EF4-FFF2-40B4-BE49-F238E27FC236}">
                  <a16:creationId xmlns:a16="http://schemas.microsoft.com/office/drawing/2014/main" id="{3BD53CEC-9A1F-4A5F-8C29-EAC220937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79" name="Rectangle 105">
              <a:extLst>
                <a:ext uri="{FF2B5EF4-FFF2-40B4-BE49-F238E27FC236}">
                  <a16:creationId xmlns:a16="http://schemas.microsoft.com/office/drawing/2014/main" id="{470F277C-5081-455E-89CA-DB91AF45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743575"/>
              <a:ext cx="266700" cy="106362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0" name="Rectangle 106">
              <a:extLst>
                <a:ext uri="{FF2B5EF4-FFF2-40B4-BE49-F238E27FC236}">
                  <a16:creationId xmlns:a16="http://schemas.microsoft.com/office/drawing/2014/main" id="{A3A052F2-1C1B-4F86-BA40-7A06408B4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1" name="Rectangle 107">
              <a:extLst>
                <a:ext uri="{FF2B5EF4-FFF2-40B4-BE49-F238E27FC236}">
                  <a16:creationId xmlns:a16="http://schemas.microsoft.com/office/drawing/2014/main" id="{4CD5C314-7673-4BBF-8F39-074D4EB1A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5992813"/>
              <a:ext cx="266700" cy="10953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2" name="Rectangle 108">
              <a:extLst>
                <a:ext uri="{FF2B5EF4-FFF2-40B4-BE49-F238E27FC236}">
                  <a16:creationId xmlns:a16="http://schemas.microsoft.com/office/drawing/2014/main" id="{15C6051C-3D0E-4BF2-AB3A-773DA1D97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6229350"/>
              <a:ext cx="282575" cy="141287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3" name="Rectangle 109">
              <a:extLst>
                <a:ext uri="{FF2B5EF4-FFF2-40B4-BE49-F238E27FC236}">
                  <a16:creationId xmlns:a16="http://schemas.microsoft.com/office/drawing/2014/main" id="{F55D2F1A-22E8-4A76-B28A-FFAA33A4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6215063"/>
              <a:ext cx="293688" cy="171450"/>
            </a:xfrm>
            <a:prstGeom prst="rect">
              <a:avLst/>
            </a:pr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62674435-4611-47DC-B294-C184EC6E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891088"/>
              <a:ext cx="650875" cy="1536700"/>
            </a:xfrm>
            <a:custGeom>
              <a:avLst/>
              <a:gdLst>
                <a:gd name="T0" fmla="*/ 384175 w 410"/>
                <a:gd name="T1" fmla="*/ 209550 h 968"/>
                <a:gd name="T2" fmla="*/ 384175 w 410"/>
                <a:gd name="T3" fmla="*/ 103188 h 968"/>
                <a:gd name="T4" fmla="*/ 650875 w 410"/>
                <a:gd name="T5" fmla="*/ 103188 h 968"/>
                <a:gd name="T6" fmla="*/ 650875 w 410"/>
                <a:gd name="T7" fmla="*/ 0 h 968"/>
                <a:gd name="T8" fmla="*/ 0 w 410"/>
                <a:gd name="T9" fmla="*/ 0 h 968"/>
                <a:gd name="T10" fmla="*/ 0 w 410"/>
                <a:gd name="T11" fmla="*/ 103188 h 968"/>
                <a:gd name="T12" fmla="*/ 266700 w 410"/>
                <a:gd name="T13" fmla="*/ 103188 h 968"/>
                <a:gd name="T14" fmla="*/ 266700 w 410"/>
                <a:gd name="T15" fmla="*/ 209550 h 968"/>
                <a:gd name="T16" fmla="*/ 0 w 410"/>
                <a:gd name="T17" fmla="*/ 209550 h 968"/>
                <a:gd name="T18" fmla="*/ 0 w 410"/>
                <a:gd name="T19" fmla="*/ 352425 h 968"/>
                <a:gd name="T20" fmla="*/ 266700 w 410"/>
                <a:gd name="T21" fmla="*/ 352425 h 968"/>
                <a:gd name="T22" fmla="*/ 266700 w 410"/>
                <a:gd name="T23" fmla="*/ 460375 h 968"/>
                <a:gd name="T24" fmla="*/ 0 w 410"/>
                <a:gd name="T25" fmla="*/ 460375 h 968"/>
                <a:gd name="T26" fmla="*/ 0 w 410"/>
                <a:gd name="T27" fmla="*/ 601663 h 968"/>
                <a:gd name="T28" fmla="*/ 266700 w 410"/>
                <a:gd name="T29" fmla="*/ 601663 h 968"/>
                <a:gd name="T30" fmla="*/ 266700 w 410"/>
                <a:gd name="T31" fmla="*/ 709613 h 968"/>
                <a:gd name="T32" fmla="*/ 0 w 410"/>
                <a:gd name="T33" fmla="*/ 709613 h 968"/>
                <a:gd name="T34" fmla="*/ 0 w 410"/>
                <a:gd name="T35" fmla="*/ 852488 h 968"/>
                <a:gd name="T36" fmla="*/ 266700 w 410"/>
                <a:gd name="T37" fmla="*/ 852488 h 968"/>
                <a:gd name="T38" fmla="*/ 266700 w 410"/>
                <a:gd name="T39" fmla="*/ 958850 h 968"/>
                <a:gd name="T40" fmla="*/ 0 w 410"/>
                <a:gd name="T41" fmla="*/ 958850 h 968"/>
                <a:gd name="T42" fmla="*/ 0 w 410"/>
                <a:gd name="T43" fmla="*/ 1101725 h 968"/>
                <a:gd name="T44" fmla="*/ 266700 w 410"/>
                <a:gd name="T45" fmla="*/ 1101725 h 968"/>
                <a:gd name="T46" fmla="*/ 266700 w 410"/>
                <a:gd name="T47" fmla="*/ 1211263 h 968"/>
                <a:gd name="T48" fmla="*/ 0 w 410"/>
                <a:gd name="T49" fmla="*/ 1211263 h 968"/>
                <a:gd name="T50" fmla="*/ 0 w 410"/>
                <a:gd name="T51" fmla="*/ 1352550 h 968"/>
                <a:gd name="T52" fmla="*/ 266700 w 410"/>
                <a:gd name="T53" fmla="*/ 1352550 h 968"/>
                <a:gd name="T54" fmla="*/ 266700 w 410"/>
                <a:gd name="T55" fmla="*/ 1460500 h 968"/>
                <a:gd name="T56" fmla="*/ 0 w 410"/>
                <a:gd name="T57" fmla="*/ 1460500 h 968"/>
                <a:gd name="T58" fmla="*/ 0 w 410"/>
                <a:gd name="T59" fmla="*/ 1536700 h 968"/>
                <a:gd name="T60" fmla="*/ 650875 w 410"/>
                <a:gd name="T61" fmla="*/ 1536700 h 968"/>
                <a:gd name="T62" fmla="*/ 650875 w 410"/>
                <a:gd name="T63" fmla="*/ 1460500 h 968"/>
                <a:gd name="T64" fmla="*/ 384175 w 410"/>
                <a:gd name="T65" fmla="*/ 1460500 h 968"/>
                <a:gd name="T66" fmla="*/ 384175 w 410"/>
                <a:gd name="T67" fmla="*/ 1352550 h 968"/>
                <a:gd name="T68" fmla="*/ 650875 w 410"/>
                <a:gd name="T69" fmla="*/ 1352550 h 968"/>
                <a:gd name="T70" fmla="*/ 650875 w 410"/>
                <a:gd name="T71" fmla="*/ 1211263 h 968"/>
                <a:gd name="T72" fmla="*/ 384175 w 410"/>
                <a:gd name="T73" fmla="*/ 1211263 h 968"/>
                <a:gd name="T74" fmla="*/ 384175 w 410"/>
                <a:gd name="T75" fmla="*/ 1101725 h 968"/>
                <a:gd name="T76" fmla="*/ 650875 w 410"/>
                <a:gd name="T77" fmla="*/ 1101725 h 968"/>
                <a:gd name="T78" fmla="*/ 650875 w 410"/>
                <a:gd name="T79" fmla="*/ 958850 h 968"/>
                <a:gd name="T80" fmla="*/ 384175 w 410"/>
                <a:gd name="T81" fmla="*/ 958850 h 968"/>
                <a:gd name="T82" fmla="*/ 384175 w 410"/>
                <a:gd name="T83" fmla="*/ 852488 h 968"/>
                <a:gd name="T84" fmla="*/ 650875 w 410"/>
                <a:gd name="T85" fmla="*/ 852488 h 968"/>
                <a:gd name="T86" fmla="*/ 650875 w 410"/>
                <a:gd name="T87" fmla="*/ 709613 h 968"/>
                <a:gd name="T88" fmla="*/ 384175 w 410"/>
                <a:gd name="T89" fmla="*/ 709613 h 968"/>
                <a:gd name="T90" fmla="*/ 384175 w 410"/>
                <a:gd name="T91" fmla="*/ 601663 h 968"/>
                <a:gd name="T92" fmla="*/ 650875 w 410"/>
                <a:gd name="T93" fmla="*/ 601663 h 968"/>
                <a:gd name="T94" fmla="*/ 650875 w 410"/>
                <a:gd name="T95" fmla="*/ 460375 h 968"/>
                <a:gd name="T96" fmla="*/ 384175 w 410"/>
                <a:gd name="T97" fmla="*/ 460375 h 968"/>
                <a:gd name="T98" fmla="*/ 384175 w 410"/>
                <a:gd name="T99" fmla="*/ 352425 h 968"/>
                <a:gd name="T100" fmla="*/ 650875 w 410"/>
                <a:gd name="T101" fmla="*/ 352425 h 968"/>
                <a:gd name="T102" fmla="*/ 650875 w 410"/>
                <a:gd name="T103" fmla="*/ 209550 h 968"/>
                <a:gd name="T104" fmla="*/ 384175 w 410"/>
                <a:gd name="T105" fmla="*/ 209550 h 9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0" h="968">
                  <a:moveTo>
                    <a:pt x="242" y="132"/>
                  </a:moveTo>
                  <a:lnTo>
                    <a:pt x="242" y="65"/>
                  </a:lnTo>
                  <a:lnTo>
                    <a:pt x="410" y="65"/>
                  </a:lnTo>
                  <a:lnTo>
                    <a:pt x="410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8" y="65"/>
                  </a:lnTo>
                  <a:lnTo>
                    <a:pt x="168" y="132"/>
                  </a:lnTo>
                  <a:lnTo>
                    <a:pt x="0" y="132"/>
                  </a:lnTo>
                  <a:lnTo>
                    <a:pt x="0" y="222"/>
                  </a:lnTo>
                  <a:lnTo>
                    <a:pt x="168" y="222"/>
                  </a:lnTo>
                  <a:lnTo>
                    <a:pt x="168" y="290"/>
                  </a:lnTo>
                  <a:lnTo>
                    <a:pt x="0" y="290"/>
                  </a:lnTo>
                  <a:lnTo>
                    <a:pt x="0" y="379"/>
                  </a:lnTo>
                  <a:lnTo>
                    <a:pt x="168" y="379"/>
                  </a:lnTo>
                  <a:lnTo>
                    <a:pt x="168" y="447"/>
                  </a:lnTo>
                  <a:lnTo>
                    <a:pt x="0" y="447"/>
                  </a:lnTo>
                  <a:lnTo>
                    <a:pt x="0" y="537"/>
                  </a:lnTo>
                  <a:lnTo>
                    <a:pt x="168" y="537"/>
                  </a:lnTo>
                  <a:lnTo>
                    <a:pt x="168" y="604"/>
                  </a:lnTo>
                  <a:lnTo>
                    <a:pt x="0" y="604"/>
                  </a:lnTo>
                  <a:lnTo>
                    <a:pt x="0" y="694"/>
                  </a:lnTo>
                  <a:lnTo>
                    <a:pt x="168" y="694"/>
                  </a:lnTo>
                  <a:lnTo>
                    <a:pt x="168" y="763"/>
                  </a:lnTo>
                  <a:lnTo>
                    <a:pt x="0" y="763"/>
                  </a:lnTo>
                  <a:lnTo>
                    <a:pt x="0" y="852"/>
                  </a:lnTo>
                  <a:lnTo>
                    <a:pt x="168" y="852"/>
                  </a:lnTo>
                  <a:lnTo>
                    <a:pt x="168" y="920"/>
                  </a:lnTo>
                  <a:lnTo>
                    <a:pt x="0" y="920"/>
                  </a:lnTo>
                  <a:lnTo>
                    <a:pt x="0" y="968"/>
                  </a:lnTo>
                  <a:lnTo>
                    <a:pt x="410" y="968"/>
                  </a:lnTo>
                  <a:lnTo>
                    <a:pt x="410" y="920"/>
                  </a:lnTo>
                  <a:lnTo>
                    <a:pt x="242" y="920"/>
                  </a:lnTo>
                  <a:lnTo>
                    <a:pt x="242" y="852"/>
                  </a:lnTo>
                  <a:lnTo>
                    <a:pt x="410" y="852"/>
                  </a:lnTo>
                  <a:lnTo>
                    <a:pt x="410" y="763"/>
                  </a:lnTo>
                  <a:lnTo>
                    <a:pt x="242" y="763"/>
                  </a:lnTo>
                  <a:lnTo>
                    <a:pt x="242" y="694"/>
                  </a:lnTo>
                  <a:lnTo>
                    <a:pt x="410" y="694"/>
                  </a:lnTo>
                  <a:lnTo>
                    <a:pt x="410" y="604"/>
                  </a:lnTo>
                  <a:lnTo>
                    <a:pt x="242" y="604"/>
                  </a:lnTo>
                  <a:lnTo>
                    <a:pt x="242" y="537"/>
                  </a:lnTo>
                  <a:lnTo>
                    <a:pt x="410" y="537"/>
                  </a:lnTo>
                  <a:lnTo>
                    <a:pt x="410" y="447"/>
                  </a:lnTo>
                  <a:lnTo>
                    <a:pt x="242" y="447"/>
                  </a:lnTo>
                  <a:lnTo>
                    <a:pt x="242" y="379"/>
                  </a:lnTo>
                  <a:lnTo>
                    <a:pt x="410" y="379"/>
                  </a:lnTo>
                  <a:lnTo>
                    <a:pt x="410" y="290"/>
                  </a:lnTo>
                  <a:lnTo>
                    <a:pt x="242" y="290"/>
                  </a:lnTo>
                  <a:lnTo>
                    <a:pt x="242" y="222"/>
                  </a:lnTo>
                  <a:lnTo>
                    <a:pt x="410" y="222"/>
                  </a:lnTo>
                  <a:lnTo>
                    <a:pt x="410" y="132"/>
                  </a:lnTo>
                  <a:lnTo>
                    <a:pt x="242" y="132"/>
                  </a:lnTo>
                  <a:close/>
                </a:path>
              </a:pathLst>
            </a:custGeom>
            <a:solidFill>
              <a:srgbClr val="69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DEA344FA-0DA9-46DB-95D8-485BA9A9E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5089525"/>
              <a:ext cx="390525" cy="1630362"/>
            </a:xfrm>
            <a:custGeom>
              <a:avLst/>
              <a:gdLst>
                <a:gd name="T0" fmla="*/ 390525 w 246"/>
                <a:gd name="T1" fmla="*/ 0 h 1027"/>
                <a:gd name="T2" fmla="*/ 0 w 246"/>
                <a:gd name="T3" fmla="*/ 328612 h 1027"/>
                <a:gd name="T4" fmla="*/ 0 w 246"/>
                <a:gd name="T5" fmla="*/ 1630362 h 1027"/>
                <a:gd name="T6" fmla="*/ 390525 w 246"/>
                <a:gd name="T7" fmla="*/ 1630362 h 1027"/>
                <a:gd name="T8" fmla="*/ 390525 w 246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1027">
                  <a:moveTo>
                    <a:pt x="246" y="0"/>
                  </a:moveTo>
                  <a:lnTo>
                    <a:pt x="0" y="207"/>
                  </a:lnTo>
                  <a:lnTo>
                    <a:pt x="0" y="1027"/>
                  </a:lnTo>
                  <a:lnTo>
                    <a:pt x="246" y="102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7C51C995-00EE-49D7-AF3E-2D5903149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483225"/>
              <a:ext cx="128588" cy="128587"/>
            </a:xfrm>
            <a:custGeom>
              <a:avLst/>
              <a:gdLst>
                <a:gd name="T0" fmla="*/ 128588 w 81"/>
                <a:gd name="T1" fmla="*/ 63500 h 81"/>
                <a:gd name="T2" fmla="*/ 128588 w 81"/>
                <a:gd name="T3" fmla="*/ 63500 h 81"/>
                <a:gd name="T4" fmla="*/ 127000 w 81"/>
                <a:gd name="T5" fmla="*/ 50800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9525 h 81"/>
                <a:gd name="T14" fmla="*/ 90488 w 81"/>
                <a:gd name="T15" fmla="*/ 4762 h 81"/>
                <a:gd name="T16" fmla="*/ 77788 w 81"/>
                <a:gd name="T17" fmla="*/ 0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0 h 81"/>
                <a:gd name="T24" fmla="*/ 39688 w 81"/>
                <a:gd name="T25" fmla="*/ 4762 h 81"/>
                <a:gd name="T26" fmla="*/ 28575 w 81"/>
                <a:gd name="T27" fmla="*/ 9525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0800 h 81"/>
                <a:gd name="T36" fmla="*/ 0 w 81"/>
                <a:gd name="T37" fmla="*/ 63500 h 81"/>
                <a:gd name="T38" fmla="*/ 0 w 81"/>
                <a:gd name="T39" fmla="*/ 63500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7475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7475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3500 h 81"/>
                <a:gd name="T74" fmla="*/ 128588 w 81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623E3E9A-3459-4CD4-983D-EC550F7AC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483225"/>
              <a:ext cx="127000" cy="128587"/>
            </a:xfrm>
            <a:custGeom>
              <a:avLst/>
              <a:gdLst>
                <a:gd name="T0" fmla="*/ 127000 w 80"/>
                <a:gd name="T1" fmla="*/ 63500 h 81"/>
                <a:gd name="T2" fmla="*/ 127000 w 80"/>
                <a:gd name="T3" fmla="*/ 63500 h 81"/>
                <a:gd name="T4" fmla="*/ 127000 w 80"/>
                <a:gd name="T5" fmla="*/ 50800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9525 h 81"/>
                <a:gd name="T14" fmla="*/ 88900 w 80"/>
                <a:gd name="T15" fmla="*/ 4762 h 81"/>
                <a:gd name="T16" fmla="*/ 77788 w 80"/>
                <a:gd name="T17" fmla="*/ 0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0 h 81"/>
                <a:gd name="T24" fmla="*/ 39688 w 80"/>
                <a:gd name="T25" fmla="*/ 4762 h 81"/>
                <a:gd name="T26" fmla="*/ 26988 w 80"/>
                <a:gd name="T27" fmla="*/ 9525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0800 h 81"/>
                <a:gd name="T36" fmla="*/ 0 w 80"/>
                <a:gd name="T37" fmla="*/ 63500 h 81"/>
                <a:gd name="T38" fmla="*/ 0 w 80"/>
                <a:gd name="T39" fmla="*/ 63500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7475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7475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3500 h 81"/>
                <a:gd name="T74" fmla="*/ 127000 w 80"/>
                <a:gd name="T75" fmla="*/ 6350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lnTo>
                    <a:pt x="80" y="32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0F1E95F3-5975-4AD6-9BD4-71D334567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66261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1113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1113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0013 h 82"/>
                <a:gd name="T46" fmla="*/ 19050 w 81"/>
                <a:gd name="T47" fmla="*/ 109538 h 82"/>
                <a:gd name="T48" fmla="*/ 28575 w 81"/>
                <a:gd name="T49" fmla="*/ 117475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7475 h 82"/>
                <a:gd name="T64" fmla="*/ 111125 w 81"/>
                <a:gd name="T65" fmla="*/ 109538 h 82"/>
                <a:gd name="T66" fmla="*/ 119063 w 81"/>
                <a:gd name="T67" fmla="*/ 100013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4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1295237A-A39F-49D1-A21A-DAE31A78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66261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1113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1113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0013 h 82"/>
                <a:gd name="T46" fmla="*/ 17463 w 80"/>
                <a:gd name="T47" fmla="*/ 109538 h 82"/>
                <a:gd name="T48" fmla="*/ 26988 w 80"/>
                <a:gd name="T49" fmla="*/ 117475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7475 h 82"/>
                <a:gd name="T64" fmla="*/ 109538 w 80"/>
                <a:gd name="T65" fmla="*/ 109538 h 82"/>
                <a:gd name="T66" fmla="*/ 117475 w 80"/>
                <a:gd name="T67" fmla="*/ 100013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4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71E3D817-E741-47E6-8857-1BB28F9F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584200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39688 h 82"/>
                <a:gd name="T8" fmla="*/ 119063 w 81"/>
                <a:gd name="T9" fmla="*/ 28575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4763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4763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28575 h 82"/>
                <a:gd name="T32" fmla="*/ 6350 w 81"/>
                <a:gd name="T33" fmla="*/ 39688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7788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1125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1125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7788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5"/>
                  </a:lnTo>
                  <a:lnTo>
                    <a:pt x="75" y="18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49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D9E89058-5C10-4E9F-AB30-FD26D33E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84200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39688 h 82"/>
                <a:gd name="T8" fmla="*/ 117475 w 80"/>
                <a:gd name="T9" fmla="*/ 28575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4763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4763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28575 h 82"/>
                <a:gd name="T32" fmla="*/ 4763 w 80"/>
                <a:gd name="T33" fmla="*/ 39688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7788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1125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1125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7788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0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0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C3AEB3DA-68E4-445F-A0C0-A62A3BFC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022975"/>
              <a:ext cx="128588" cy="128587"/>
            </a:xfrm>
            <a:custGeom>
              <a:avLst/>
              <a:gdLst>
                <a:gd name="T0" fmla="*/ 128588 w 81"/>
                <a:gd name="T1" fmla="*/ 65087 h 81"/>
                <a:gd name="T2" fmla="*/ 128588 w 81"/>
                <a:gd name="T3" fmla="*/ 65087 h 81"/>
                <a:gd name="T4" fmla="*/ 127000 w 81"/>
                <a:gd name="T5" fmla="*/ 52387 h 81"/>
                <a:gd name="T6" fmla="*/ 123825 w 81"/>
                <a:gd name="T7" fmla="*/ 38100 h 81"/>
                <a:gd name="T8" fmla="*/ 119063 w 81"/>
                <a:gd name="T9" fmla="*/ 28575 h 81"/>
                <a:gd name="T10" fmla="*/ 111125 w 81"/>
                <a:gd name="T11" fmla="*/ 19050 h 81"/>
                <a:gd name="T12" fmla="*/ 100013 w 81"/>
                <a:gd name="T13" fmla="*/ 11112 h 81"/>
                <a:gd name="T14" fmla="*/ 90488 w 81"/>
                <a:gd name="T15" fmla="*/ 4762 h 81"/>
                <a:gd name="T16" fmla="*/ 77788 w 81"/>
                <a:gd name="T17" fmla="*/ 1587 h 81"/>
                <a:gd name="T18" fmla="*/ 63500 w 81"/>
                <a:gd name="T19" fmla="*/ 0 h 81"/>
                <a:gd name="T20" fmla="*/ 63500 w 81"/>
                <a:gd name="T21" fmla="*/ 0 h 81"/>
                <a:gd name="T22" fmla="*/ 52388 w 81"/>
                <a:gd name="T23" fmla="*/ 1587 h 81"/>
                <a:gd name="T24" fmla="*/ 39688 w 81"/>
                <a:gd name="T25" fmla="*/ 4762 h 81"/>
                <a:gd name="T26" fmla="*/ 28575 w 81"/>
                <a:gd name="T27" fmla="*/ 11112 h 81"/>
                <a:gd name="T28" fmla="*/ 19050 w 81"/>
                <a:gd name="T29" fmla="*/ 19050 h 81"/>
                <a:gd name="T30" fmla="*/ 11113 w 81"/>
                <a:gd name="T31" fmla="*/ 28575 h 81"/>
                <a:gd name="T32" fmla="*/ 6350 w 81"/>
                <a:gd name="T33" fmla="*/ 38100 h 81"/>
                <a:gd name="T34" fmla="*/ 0 w 81"/>
                <a:gd name="T35" fmla="*/ 52387 h 81"/>
                <a:gd name="T36" fmla="*/ 0 w 81"/>
                <a:gd name="T37" fmla="*/ 65087 h 81"/>
                <a:gd name="T38" fmla="*/ 0 w 81"/>
                <a:gd name="T39" fmla="*/ 65087 h 81"/>
                <a:gd name="T40" fmla="*/ 0 w 81"/>
                <a:gd name="T41" fmla="*/ 76200 h 81"/>
                <a:gd name="T42" fmla="*/ 6350 w 81"/>
                <a:gd name="T43" fmla="*/ 90487 h 81"/>
                <a:gd name="T44" fmla="*/ 11113 w 81"/>
                <a:gd name="T45" fmla="*/ 100012 h 81"/>
                <a:gd name="T46" fmla="*/ 19050 w 81"/>
                <a:gd name="T47" fmla="*/ 109537 h 81"/>
                <a:gd name="T48" fmla="*/ 28575 w 81"/>
                <a:gd name="T49" fmla="*/ 119062 h 81"/>
                <a:gd name="T50" fmla="*/ 39688 w 81"/>
                <a:gd name="T51" fmla="*/ 123825 h 81"/>
                <a:gd name="T52" fmla="*/ 52388 w 81"/>
                <a:gd name="T53" fmla="*/ 127000 h 81"/>
                <a:gd name="T54" fmla="*/ 63500 w 81"/>
                <a:gd name="T55" fmla="*/ 128587 h 81"/>
                <a:gd name="T56" fmla="*/ 63500 w 81"/>
                <a:gd name="T57" fmla="*/ 128587 h 81"/>
                <a:gd name="T58" fmla="*/ 77788 w 81"/>
                <a:gd name="T59" fmla="*/ 127000 h 81"/>
                <a:gd name="T60" fmla="*/ 90488 w 81"/>
                <a:gd name="T61" fmla="*/ 123825 h 81"/>
                <a:gd name="T62" fmla="*/ 100013 w 81"/>
                <a:gd name="T63" fmla="*/ 119062 h 81"/>
                <a:gd name="T64" fmla="*/ 111125 w 81"/>
                <a:gd name="T65" fmla="*/ 109537 h 81"/>
                <a:gd name="T66" fmla="*/ 119063 w 81"/>
                <a:gd name="T67" fmla="*/ 100012 h 81"/>
                <a:gd name="T68" fmla="*/ 123825 w 81"/>
                <a:gd name="T69" fmla="*/ 90487 h 81"/>
                <a:gd name="T70" fmla="*/ 127000 w 81"/>
                <a:gd name="T71" fmla="*/ 76200 h 81"/>
                <a:gd name="T72" fmla="*/ 128588 w 81"/>
                <a:gd name="T73" fmla="*/ 65087 h 81"/>
                <a:gd name="T74" fmla="*/ 128588 w 81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7"/>
                  </a:lnTo>
                  <a:lnTo>
                    <a:pt x="7" y="63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7" y="78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0" y="48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076EA1D6-EDDA-4D17-9A66-4E999B916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022975"/>
              <a:ext cx="127000" cy="128587"/>
            </a:xfrm>
            <a:custGeom>
              <a:avLst/>
              <a:gdLst>
                <a:gd name="T0" fmla="*/ 127000 w 80"/>
                <a:gd name="T1" fmla="*/ 65087 h 81"/>
                <a:gd name="T2" fmla="*/ 127000 w 80"/>
                <a:gd name="T3" fmla="*/ 65087 h 81"/>
                <a:gd name="T4" fmla="*/ 127000 w 80"/>
                <a:gd name="T5" fmla="*/ 52387 h 81"/>
                <a:gd name="T6" fmla="*/ 122238 w 80"/>
                <a:gd name="T7" fmla="*/ 38100 h 81"/>
                <a:gd name="T8" fmla="*/ 117475 w 80"/>
                <a:gd name="T9" fmla="*/ 28575 h 81"/>
                <a:gd name="T10" fmla="*/ 109538 w 80"/>
                <a:gd name="T11" fmla="*/ 19050 h 81"/>
                <a:gd name="T12" fmla="*/ 98425 w 80"/>
                <a:gd name="T13" fmla="*/ 11112 h 81"/>
                <a:gd name="T14" fmla="*/ 88900 w 80"/>
                <a:gd name="T15" fmla="*/ 4762 h 81"/>
                <a:gd name="T16" fmla="*/ 77788 w 80"/>
                <a:gd name="T17" fmla="*/ 1587 h 81"/>
                <a:gd name="T18" fmla="*/ 63500 w 80"/>
                <a:gd name="T19" fmla="*/ 0 h 81"/>
                <a:gd name="T20" fmla="*/ 63500 w 80"/>
                <a:gd name="T21" fmla="*/ 0 h 81"/>
                <a:gd name="T22" fmla="*/ 50800 w 80"/>
                <a:gd name="T23" fmla="*/ 1587 h 81"/>
                <a:gd name="T24" fmla="*/ 39688 w 80"/>
                <a:gd name="T25" fmla="*/ 4762 h 81"/>
                <a:gd name="T26" fmla="*/ 26988 w 80"/>
                <a:gd name="T27" fmla="*/ 11112 h 81"/>
                <a:gd name="T28" fmla="*/ 17463 w 80"/>
                <a:gd name="T29" fmla="*/ 19050 h 81"/>
                <a:gd name="T30" fmla="*/ 11113 w 80"/>
                <a:gd name="T31" fmla="*/ 28575 h 81"/>
                <a:gd name="T32" fmla="*/ 4763 w 80"/>
                <a:gd name="T33" fmla="*/ 38100 h 81"/>
                <a:gd name="T34" fmla="*/ 1588 w 80"/>
                <a:gd name="T35" fmla="*/ 52387 h 81"/>
                <a:gd name="T36" fmla="*/ 0 w 80"/>
                <a:gd name="T37" fmla="*/ 65087 h 81"/>
                <a:gd name="T38" fmla="*/ 0 w 80"/>
                <a:gd name="T39" fmla="*/ 65087 h 81"/>
                <a:gd name="T40" fmla="*/ 1588 w 80"/>
                <a:gd name="T41" fmla="*/ 76200 h 81"/>
                <a:gd name="T42" fmla="*/ 4763 w 80"/>
                <a:gd name="T43" fmla="*/ 90487 h 81"/>
                <a:gd name="T44" fmla="*/ 11113 w 80"/>
                <a:gd name="T45" fmla="*/ 100012 h 81"/>
                <a:gd name="T46" fmla="*/ 17463 w 80"/>
                <a:gd name="T47" fmla="*/ 109537 h 81"/>
                <a:gd name="T48" fmla="*/ 26988 w 80"/>
                <a:gd name="T49" fmla="*/ 119062 h 81"/>
                <a:gd name="T50" fmla="*/ 39688 w 80"/>
                <a:gd name="T51" fmla="*/ 123825 h 81"/>
                <a:gd name="T52" fmla="*/ 50800 w 80"/>
                <a:gd name="T53" fmla="*/ 127000 h 81"/>
                <a:gd name="T54" fmla="*/ 63500 w 80"/>
                <a:gd name="T55" fmla="*/ 128587 h 81"/>
                <a:gd name="T56" fmla="*/ 63500 w 80"/>
                <a:gd name="T57" fmla="*/ 128587 h 81"/>
                <a:gd name="T58" fmla="*/ 77788 w 80"/>
                <a:gd name="T59" fmla="*/ 127000 h 81"/>
                <a:gd name="T60" fmla="*/ 88900 w 80"/>
                <a:gd name="T61" fmla="*/ 123825 h 81"/>
                <a:gd name="T62" fmla="*/ 98425 w 80"/>
                <a:gd name="T63" fmla="*/ 119062 h 81"/>
                <a:gd name="T64" fmla="*/ 109538 w 80"/>
                <a:gd name="T65" fmla="*/ 109537 h 81"/>
                <a:gd name="T66" fmla="*/ 117475 w 80"/>
                <a:gd name="T67" fmla="*/ 100012 h 81"/>
                <a:gd name="T68" fmla="*/ 122238 w 80"/>
                <a:gd name="T69" fmla="*/ 90487 h 81"/>
                <a:gd name="T70" fmla="*/ 127000 w 80"/>
                <a:gd name="T71" fmla="*/ 76200 h 81"/>
                <a:gd name="T72" fmla="*/ 127000 w 80"/>
                <a:gd name="T73" fmla="*/ 65087 h 81"/>
                <a:gd name="T74" fmla="*/ 127000 w 80"/>
                <a:gd name="T75" fmla="*/ 6508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4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6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7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9" y="80"/>
                  </a:lnTo>
                  <a:lnTo>
                    <a:pt x="56" y="78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3"/>
                  </a:lnTo>
                  <a:lnTo>
                    <a:pt x="77" y="57"/>
                  </a:lnTo>
                  <a:lnTo>
                    <a:pt x="80" y="48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142161A9-9807-4B65-A746-AFA26EE9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202363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28575 h 82"/>
                <a:gd name="T10" fmla="*/ 111125 w 81"/>
                <a:gd name="T11" fmla="*/ 19050 h 82"/>
                <a:gd name="T12" fmla="*/ 100013 w 81"/>
                <a:gd name="T13" fmla="*/ 12700 h 82"/>
                <a:gd name="T14" fmla="*/ 90488 w 81"/>
                <a:gd name="T15" fmla="*/ 6350 h 82"/>
                <a:gd name="T16" fmla="*/ 77788 w 81"/>
                <a:gd name="T17" fmla="*/ 1588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1588 h 82"/>
                <a:gd name="T24" fmla="*/ 39688 w 81"/>
                <a:gd name="T25" fmla="*/ 6350 h 82"/>
                <a:gd name="T26" fmla="*/ 28575 w 81"/>
                <a:gd name="T27" fmla="*/ 12700 h 82"/>
                <a:gd name="T28" fmla="*/ 19050 w 81"/>
                <a:gd name="T29" fmla="*/ 19050 h 82"/>
                <a:gd name="T30" fmla="*/ 11113 w 81"/>
                <a:gd name="T31" fmla="*/ 28575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09538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09538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69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FFB41B3A-D75B-4562-AE51-D36CBE0A2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202363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28575 h 82"/>
                <a:gd name="T10" fmla="*/ 109538 w 80"/>
                <a:gd name="T11" fmla="*/ 19050 h 82"/>
                <a:gd name="T12" fmla="*/ 98425 w 80"/>
                <a:gd name="T13" fmla="*/ 12700 h 82"/>
                <a:gd name="T14" fmla="*/ 88900 w 80"/>
                <a:gd name="T15" fmla="*/ 6350 h 82"/>
                <a:gd name="T16" fmla="*/ 77788 w 80"/>
                <a:gd name="T17" fmla="*/ 1588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1588 h 82"/>
                <a:gd name="T24" fmla="*/ 39688 w 80"/>
                <a:gd name="T25" fmla="*/ 6350 h 82"/>
                <a:gd name="T26" fmla="*/ 26988 w 80"/>
                <a:gd name="T27" fmla="*/ 12700 h 82"/>
                <a:gd name="T28" fmla="*/ 17463 w 80"/>
                <a:gd name="T29" fmla="*/ 19050 h 82"/>
                <a:gd name="T30" fmla="*/ 11113 w 80"/>
                <a:gd name="T31" fmla="*/ 28575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09538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09538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2E4D6F8C-2600-443D-AABD-A04BEBFD8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6381750"/>
              <a:ext cx="128588" cy="130175"/>
            </a:xfrm>
            <a:custGeom>
              <a:avLst/>
              <a:gdLst>
                <a:gd name="T0" fmla="*/ 128588 w 81"/>
                <a:gd name="T1" fmla="*/ 65088 h 82"/>
                <a:gd name="T2" fmla="*/ 128588 w 81"/>
                <a:gd name="T3" fmla="*/ 65088 h 82"/>
                <a:gd name="T4" fmla="*/ 127000 w 81"/>
                <a:gd name="T5" fmla="*/ 52388 h 82"/>
                <a:gd name="T6" fmla="*/ 123825 w 81"/>
                <a:gd name="T7" fmla="*/ 41275 h 82"/>
                <a:gd name="T8" fmla="*/ 119063 w 81"/>
                <a:gd name="T9" fmla="*/ 30163 h 82"/>
                <a:gd name="T10" fmla="*/ 111125 w 81"/>
                <a:gd name="T11" fmla="*/ 20638 h 82"/>
                <a:gd name="T12" fmla="*/ 100013 w 81"/>
                <a:gd name="T13" fmla="*/ 12700 h 82"/>
                <a:gd name="T14" fmla="*/ 90488 w 81"/>
                <a:gd name="T15" fmla="*/ 7938 h 82"/>
                <a:gd name="T16" fmla="*/ 77788 w 81"/>
                <a:gd name="T17" fmla="*/ 3175 h 82"/>
                <a:gd name="T18" fmla="*/ 63500 w 81"/>
                <a:gd name="T19" fmla="*/ 0 h 82"/>
                <a:gd name="T20" fmla="*/ 63500 w 81"/>
                <a:gd name="T21" fmla="*/ 0 h 82"/>
                <a:gd name="T22" fmla="*/ 52388 w 81"/>
                <a:gd name="T23" fmla="*/ 3175 h 82"/>
                <a:gd name="T24" fmla="*/ 39688 w 81"/>
                <a:gd name="T25" fmla="*/ 7938 h 82"/>
                <a:gd name="T26" fmla="*/ 28575 w 81"/>
                <a:gd name="T27" fmla="*/ 12700 h 82"/>
                <a:gd name="T28" fmla="*/ 19050 w 81"/>
                <a:gd name="T29" fmla="*/ 20638 h 82"/>
                <a:gd name="T30" fmla="*/ 11113 w 81"/>
                <a:gd name="T31" fmla="*/ 30163 h 82"/>
                <a:gd name="T32" fmla="*/ 6350 w 81"/>
                <a:gd name="T33" fmla="*/ 41275 h 82"/>
                <a:gd name="T34" fmla="*/ 0 w 81"/>
                <a:gd name="T35" fmla="*/ 52388 h 82"/>
                <a:gd name="T36" fmla="*/ 0 w 81"/>
                <a:gd name="T37" fmla="*/ 65088 h 82"/>
                <a:gd name="T38" fmla="*/ 0 w 81"/>
                <a:gd name="T39" fmla="*/ 65088 h 82"/>
                <a:gd name="T40" fmla="*/ 0 w 81"/>
                <a:gd name="T41" fmla="*/ 79375 h 82"/>
                <a:gd name="T42" fmla="*/ 6350 w 81"/>
                <a:gd name="T43" fmla="*/ 90488 h 82"/>
                <a:gd name="T44" fmla="*/ 11113 w 81"/>
                <a:gd name="T45" fmla="*/ 101600 h 82"/>
                <a:gd name="T46" fmla="*/ 19050 w 81"/>
                <a:gd name="T47" fmla="*/ 112713 h 82"/>
                <a:gd name="T48" fmla="*/ 28575 w 81"/>
                <a:gd name="T49" fmla="*/ 119063 h 82"/>
                <a:gd name="T50" fmla="*/ 39688 w 81"/>
                <a:gd name="T51" fmla="*/ 125413 h 82"/>
                <a:gd name="T52" fmla="*/ 52388 w 81"/>
                <a:gd name="T53" fmla="*/ 128588 h 82"/>
                <a:gd name="T54" fmla="*/ 63500 w 81"/>
                <a:gd name="T55" fmla="*/ 130175 h 82"/>
                <a:gd name="T56" fmla="*/ 63500 w 81"/>
                <a:gd name="T57" fmla="*/ 130175 h 82"/>
                <a:gd name="T58" fmla="*/ 77788 w 81"/>
                <a:gd name="T59" fmla="*/ 128588 h 82"/>
                <a:gd name="T60" fmla="*/ 90488 w 81"/>
                <a:gd name="T61" fmla="*/ 125413 h 82"/>
                <a:gd name="T62" fmla="*/ 100013 w 81"/>
                <a:gd name="T63" fmla="*/ 119063 h 82"/>
                <a:gd name="T64" fmla="*/ 111125 w 81"/>
                <a:gd name="T65" fmla="*/ 112713 h 82"/>
                <a:gd name="T66" fmla="*/ 119063 w 81"/>
                <a:gd name="T67" fmla="*/ 101600 h 82"/>
                <a:gd name="T68" fmla="*/ 123825 w 81"/>
                <a:gd name="T69" fmla="*/ 90488 h 82"/>
                <a:gd name="T70" fmla="*/ 127000 w 81"/>
                <a:gd name="T71" fmla="*/ 79375 h 82"/>
                <a:gd name="T72" fmla="*/ 128588 w 81"/>
                <a:gd name="T73" fmla="*/ 65088 h 82"/>
                <a:gd name="T74" fmla="*/ 128588 w 81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1"/>
                  </a:lnTo>
                  <a:lnTo>
                    <a:pt x="80" y="33"/>
                  </a:lnTo>
                  <a:lnTo>
                    <a:pt x="78" y="26"/>
                  </a:lnTo>
                  <a:lnTo>
                    <a:pt x="75" y="19"/>
                  </a:lnTo>
                  <a:lnTo>
                    <a:pt x="70" y="13"/>
                  </a:lnTo>
                  <a:lnTo>
                    <a:pt x="63" y="8"/>
                  </a:lnTo>
                  <a:lnTo>
                    <a:pt x="57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8" y="57"/>
                  </a:lnTo>
                  <a:lnTo>
                    <a:pt x="80" y="5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22E93A22-DB59-43F4-B678-6EBE00DD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6381750"/>
              <a:ext cx="127000" cy="130175"/>
            </a:xfrm>
            <a:custGeom>
              <a:avLst/>
              <a:gdLst>
                <a:gd name="T0" fmla="*/ 127000 w 80"/>
                <a:gd name="T1" fmla="*/ 65088 h 82"/>
                <a:gd name="T2" fmla="*/ 127000 w 80"/>
                <a:gd name="T3" fmla="*/ 65088 h 82"/>
                <a:gd name="T4" fmla="*/ 127000 w 80"/>
                <a:gd name="T5" fmla="*/ 52388 h 82"/>
                <a:gd name="T6" fmla="*/ 122238 w 80"/>
                <a:gd name="T7" fmla="*/ 41275 h 82"/>
                <a:gd name="T8" fmla="*/ 117475 w 80"/>
                <a:gd name="T9" fmla="*/ 30163 h 82"/>
                <a:gd name="T10" fmla="*/ 109538 w 80"/>
                <a:gd name="T11" fmla="*/ 20638 h 82"/>
                <a:gd name="T12" fmla="*/ 98425 w 80"/>
                <a:gd name="T13" fmla="*/ 12700 h 82"/>
                <a:gd name="T14" fmla="*/ 88900 w 80"/>
                <a:gd name="T15" fmla="*/ 7938 h 82"/>
                <a:gd name="T16" fmla="*/ 77788 w 80"/>
                <a:gd name="T17" fmla="*/ 3175 h 82"/>
                <a:gd name="T18" fmla="*/ 63500 w 80"/>
                <a:gd name="T19" fmla="*/ 0 h 82"/>
                <a:gd name="T20" fmla="*/ 63500 w 80"/>
                <a:gd name="T21" fmla="*/ 0 h 82"/>
                <a:gd name="T22" fmla="*/ 50800 w 80"/>
                <a:gd name="T23" fmla="*/ 3175 h 82"/>
                <a:gd name="T24" fmla="*/ 39688 w 80"/>
                <a:gd name="T25" fmla="*/ 7938 h 82"/>
                <a:gd name="T26" fmla="*/ 26988 w 80"/>
                <a:gd name="T27" fmla="*/ 12700 h 82"/>
                <a:gd name="T28" fmla="*/ 17463 w 80"/>
                <a:gd name="T29" fmla="*/ 20638 h 82"/>
                <a:gd name="T30" fmla="*/ 11113 w 80"/>
                <a:gd name="T31" fmla="*/ 30163 h 82"/>
                <a:gd name="T32" fmla="*/ 4763 w 80"/>
                <a:gd name="T33" fmla="*/ 41275 h 82"/>
                <a:gd name="T34" fmla="*/ 1588 w 80"/>
                <a:gd name="T35" fmla="*/ 52388 h 82"/>
                <a:gd name="T36" fmla="*/ 0 w 80"/>
                <a:gd name="T37" fmla="*/ 65088 h 82"/>
                <a:gd name="T38" fmla="*/ 0 w 80"/>
                <a:gd name="T39" fmla="*/ 65088 h 82"/>
                <a:gd name="T40" fmla="*/ 1588 w 80"/>
                <a:gd name="T41" fmla="*/ 79375 h 82"/>
                <a:gd name="T42" fmla="*/ 4763 w 80"/>
                <a:gd name="T43" fmla="*/ 90488 h 82"/>
                <a:gd name="T44" fmla="*/ 11113 w 80"/>
                <a:gd name="T45" fmla="*/ 101600 h 82"/>
                <a:gd name="T46" fmla="*/ 17463 w 80"/>
                <a:gd name="T47" fmla="*/ 112713 h 82"/>
                <a:gd name="T48" fmla="*/ 26988 w 80"/>
                <a:gd name="T49" fmla="*/ 119063 h 82"/>
                <a:gd name="T50" fmla="*/ 39688 w 80"/>
                <a:gd name="T51" fmla="*/ 125413 h 82"/>
                <a:gd name="T52" fmla="*/ 50800 w 80"/>
                <a:gd name="T53" fmla="*/ 128588 h 82"/>
                <a:gd name="T54" fmla="*/ 63500 w 80"/>
                <a:gd name="T55" fmla="*/ 130175 h 82"/>
                <a:gd name="T56" fmla="*/ 63500 w 80"/>
                <a:gd name="T57" fmla="*/ 130175 h 82"/>
                <a:gd name="T58" fmla="*/ 77788 w 80"/>
                <a:gd name="T59" fmla="*/ 128588 h 82"/>
                <a:gd name="T60" fmla="*/ 88900 w 80"/>
                <a:gd name="T61" fmla="*/ 125413 h 82"/>
                <a:gd name="T62" fmla="*/ 98425 w 80"/>
                <a:gd name="T63" fmla="*/ 119063 h 82"/>
                <a:gd name="T64" fmla="*/ 109538 w 80"/>
                <a:gd name="T65" fmla="*/ 112713 h 82"/>
                <a:gd name="T66" fmla="*/ 117475 w 80"/>
                <a:gd name="T67" fmla="*/ 101600 h 82"/>
                <a:gd name="T68" fmla="*/ 122238 w 80"/>
                <a:gd name="T69" fmla="*/ 90488 h 82"/>
                <a:gd name="T70" fmla="*/ 127000 w 80"/>
                <a:gd name="T71" fmla="*/ 79375 h 82"/>
                <a:gd name="T72" fmla="*/ 127000 w 80"/>
                <a:gd name="T73" fmla="*/ 65088 h 82"/>
                <a:gd name="T74" fmla="*/ 127000 w 80"/>
                <a:gd name="T75" fmla="*/ 65088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" h="82">
                  <a:moveTo>
                    <a:pt x="80" y="41"/>
                  </a:moveTo>
                  <a:lnTo>
                    <a:pt x="80" y="41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4" y="19"/>
                  </a:lnTo>
                  <a:lnTo>
                    <a:pt x="69" y="13"/>
                  </a:lnTo>
                  <a:lnTo>
                    <a:pt x="62" y="8"/>
                  </a:lnTo>
                  <a:lnTo>
                    <a:pt x="56" y="5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7" y="75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40" y="82"/>
                  </a:lnTo>
                  <a:lnTo>
                    <a:pt x="49" y="81"/>
                  </a:lnTo>
                  <a:lnTo>
                    <a:pt x="56" y="79"/>
                  </a:lnTo>
                  <a:lnTo>
                    <a:pt x="62" y="75"/>
                  </a:lnTo>
                  <a:lnTo>
                    <a:pt x="69" y="71"/>
                  </a:lnTo>
                  <a:lnTo>
                    <a:pt x="74" y="64"/>
                  </a:lnTo>
                  <a:lnTo>
                    <a:pt x="77" y="57"/>
                  </a:lnTo>
                  <a:lnTo>
                    <a:pt x="80" y="50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848DEB2D-7281-4F45-A2B8-9F49D487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5981700"/>
              <a:ext cx="6254750" cy="890587"/>
            </a:xfrm>
            <a:custGeom>
              <a:avLst/>
              <a:gdLst>
                <a:gd name="T0" fmla="*/ 782638 w 3940"/>
                <a:gd name="T1" fmla="*/ 628650 h 561"/>
                <a:gd name="T2" fmla="*/ 1190625 w 3940"/>
                <a:gd name="T3" fmla="*/ 585787 h 561"/>
                <a:gd name="T4" fmla="*/ 1400175 w 3940"/>
                <a:gd name="T5" fmla="*/ 568325 h 561"/>
                <a:gd name="T6" fmla="*/ 1558925 w 3940"/>
                <a:gd name="T7" fmla="*/ 576262 h 561"/>
                <a:gd name="T8" fmla="*/ 1827213 w 3940"/>
                <a:gd name="T9" fmla="*/ 611187 h 561"/>
                <a:gd name="T10" fmla="*/ 2101850 w 3940"/>
                <a:gd name="T11" fmla="*/ 665162 h 561"/>
                <a:gd name="T12" fmla="*/ 2352675 w 3940"/>
                <a:gd name="T13" fmla="*/ 728662 h 561"/>
                <a:gd name="T14" fmla="*/ 2470150 w 3940"/>
                <a:gd name="T15" fmla="*/ 766762 h 561"/>
                <a:gd name="T16" fmla="*/ 2632075 w 3940"/>
                <a:gd name="T17" fmla="*/ 815975 h 561"/>
                <a:gd name="T18" fmla="*/ 6254750 w 3940"/>
                <a:gd name="T19" fmla="*/ 890587 h 561"/>
                <a:gd name="T20" fmla="*/ 6254750 w 3940"/>
                <a:gd name="T21" fmla="*/ 885825 h 561"/>
                <a:gd name="T22" fmla="*/ 6234113 w 3940"/>
                <a:gd name="T23" fmla="*/ 866775 h 561"/>
                <a:gd name="T24" fmla="*/ 6094413 w 3940"/>
                <a:gd name="T25" fmla="*/ 830262 h 561"/>
                <a:gd name="T26" fmla="*/ 5786438 w 3940"/>
                <a:gd name="T27" fmla="*/ 771525 h 561"/>
                <a:gd name="T28" fmla="*/ 5700713 w 3940"/>
                <a:gd name="T29" fmla="*/ 746125 h 561"/>
                <a:gd name="T30" fmla="*/ 5629275 w 3940"/>
                <a:gd name="T31" fmla="*/ 695325 h 561"/>
                <a:gd name="T32" fmla="*/ 5437188 w 3940"/>
                <a:gd name="T33" fmla="*/ 531812 h 561"/>
                <a:gd name="T34" fmla="*/ 5340350 w 3940"/>
                <a:gd name="T35" fmla="*/ 468312 h 561"/>
                <a:gd name="T36" fmla="*/ 5233988 w 3940"/>
                <a:gd name="T37" fmla="*/ 427037 h 561"/>
                <a:gd name="T38" fmla="*/ 5129213 w 3940"/>
                <a:gd name="T39" fmla="*/ 414337 h 561"/>
                <a:gd name="T40" fmla="*/ 4975225 w 3940"/>
                <a:gd name="T41" fmla="*/ 393700 h 561"/>
                <a:gd name="T42" fmla="*/ 4811713 w 3940"/>
                <a:gd name="T43" fmla="*/ 354012 h 561"/>
                <a:gd name="T44" fmla="*/ 4684713 w 3940"/>
                <a:gd name="T45" fmla="*/ 304800 h 561"/>
                <a:gd name="T46" fmla="*/ 4556125 w 3940"/>
                <a:gd name="T47" fmla="*/ 233362 h 561"/>
                <a:gd name="T48" fmla="*/ 4368800 w 3940"/>
                <a:gd name="T49" fmla="*/ 127000 h 561"/>
                <a:gd name="T50" fmla="*/ 4210050 w 3940"/>
                <a:gd name="T51" fmla="*/ 65087 h 561"/>
                <a:gd name="T52" fmla="*/ 3989388 w 3940"/>
                <a:gd name="T53" fmla="*/ 22225 h 561"/>
                <a:gd name="T54" fmla="*/ 3714750 w 3940"/>
                <a:gd name="T55" fmla="*/ 1587 h 561"/>
                <a:gd name="T56" fmla="*/ 3324225 w 3940"/>
                <a:gd name="T57" fmla="*/ 11112 h 561"/>
                <a:gd name="T58" fmla="*/ 3011488 w 3940"/>
                <a:gd name="T59" fmla="*/ 65087 h 561"/>
                <a:gd name="T60" fmla="*/ 2741613 w 3940"/>
                <a:gd name="T61" fmla="*/ 104775 h 561"/>
                <a:gd name="T62" fmla="*/ 2460625 w 3940"/>
                <a:gd name="T63" fmla="*/ 109537 h 561"/>
                <a:gd name="T64" fmla="*/ 2133600 w 3940"/>
                <a:gd name="T65" fmla="*/ 88900 h 561"/>
                <a:gd name="T66" fmla="*/ 1971675 w 3940"/>
                <a:gd name="T67" fmla="*/ 79375 h 561"/>
                <a:gd name="T68" fmla="*/ 1795463 w 3940"/>
                <a:gd name="T69" fmla="*/ 114300 h 561"/>
                <a:gd name="T70" fmla="*/ 1609725 w 3940"/>
                <a:gd name="T71" fmla="*/ 180975 h 561"/>
                <a:gd name="T72" fmla="*/ 1450975 w 3940"/>
                <a:gd name="T73" fmla="*/ 254000 h 561"/>
                <a:gd name="T74" fmla="*/ 1333500 w 3940"/>
                <a:gd name="T75" fmla="*/ 322262 h 561"/>
                <a:gd name="T76" fmla="*/ 1181100 w 3940"/>
                <a:gd name="T77" fmla="*/ 387350 h 561"/>
                <a:gd name="T78" fmla="*/ 1028700 w 3940"/>
                <a:gd name="T79" fmla="*/ 428625 h 561"/>
                <a:gd name="T80" fmla="*/ 798513 w 3940"/>
                <a:gd name="T81" fmla="*/ 442912 h 561"/>
                <a:gd name="T82" fmla="*/ 581025 w 3940"/>
                <a:gd name="T83" fmla="*/ 484187 h 561"/>
                <a:gd name="T84" fmla="*/ 450850 w 3940"/>
                <a:gd name="T85" fmla="*/ 531812 h 561"/>
                <a:gd name="T86" fmla="*/ 384175 w 3940"/>
                <a:gd name="T87" fmla="*/ 571500 h 561"/>
                <a:gd name="T88" fmla="*/ 176213 w 3940"/>
                <a:gd name="T89" fmla="*/ 735012 h 561"/>
                <a:gd name="T90" fmla="*/ 38100 w 3940"/>
                <a:gd name="T91" fmla="*/ 890587 h 561"/>
                <a:gd name="T92" fmla="*/ 293688 w 3940"/>
                <a:gd name="T93" fmla="*/ 747712 h 561"/>
                <a:gd name="T94" fmla="*/ 465138 w 3940"/>
                <a:gd name="T95" fmla="*/ 676275 h 561"/>
                <a:gd name="T96" fmla="*/ 631825 w 3940"/>
                <a:gd name="T97" fmla="*/ 636587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0" h="561">
                  <a:moveTo>
                    <a:pt x="422" y="400"/>
                  </a:moveTo>
                  <a:lnTo>
                    <a:pt x="422" y="400"/>
                  </a:lnTo>
                  <a:lnTo>
                    <a:pt x="458" y="398"/>
                  </a:lnTo>
                  <a:lnTo>
                    <a:pt x="493" y="396"/>
                  </a:lnTo>
                  <a:lnTo>
                    <a:pt x="561" y="391"/>
                  </a:lnTo>
                  <a:lnTo>
                    <a:pt x="627" y="383"/>
                  </a:lnTo>
                  <a:lnTo>
                    <a:pt x="690" y="375"/>
                  </a:lnTo>
                  <a:lnTo>
                    <a:pt x="750" y="369"/>
                  </a:lnTo>
                  <a:lnTo>
                    <a:pt x="805" y="362"/>
                  </a:lnTo>
                  <a:lnTo>
                    <a:pt x="833" y="360"/>
                  </a:lnTo>
                  <a:lnTo>
                    <a:pt x="858" y="359"/>
                  </a:lnTo>
                  <a:lnTo>
                    <a:pt x="882" y="358"/>
                  </a:lnTo>
                  <a:lnTo>
                    <a:pt x="905" y="359"/>
                  </a:lnTo>
                  <a:lnTo>
                    <a:pt x="943" y="360"/>
                  </a:lnTo>
                  <a:lnTo>
                    <a:pt x="982" y="363"/>
                  </a:lnTo>
                  <a:lnTo>
                    <a:pt x="1023" y="368"/>
                  </a:lnTo>
                  <a:lnTo>
                    <a:pt x="1065" y="373"/>
                  </a:lnTo>
                  <a:lnTo>
                    <a:pt x="1107" y="379"/>
                  </a:lnTo>
                  <a:lnTo>
                    <a:pt x="1151" y="385"/>
                  </a:lnTo>
                  <a:lnTo>
                    <a:pt x="1195" y="393"/>
                  </a:lnTo>
                  <a:lnTo>
                    <a:pt x="1238" y="401"/>
                  </a:lnTo>
                  <a:lnTo>
                    <a:pt x="1282" y="410"/>
                  </a:lnTo>
                  <a:lnTo>
                    <a:pt x="1324" y="419"/>
                  </a:lnTo>
                  <a:lnTo>
                    <a:pt x="1366" y="428"/>
                  </a:lnTo>
                  <a:lnTo>
                    <a:pt x="1407" y="439"/>
                  </a:lnTo>
                  <a:lnTo>
                    <a:pt x="1445" y="448"/>
                  </a:lnTo>
                  <a:lnTo>
                    <a:pt x="1482" y="459"/>
                  </a:lnTo>
                  <a:lnTo>
                    <a:pt x="1517" y="469"/>
                  </a:lnTo>
                  <a:lnTo>
                    <a:pt x="1549" y="481"/>
                  </a:lnTo>
                  <a:lnTo>
                    <a:pt x="1556" y="483"/>
                  </a:lnTo>
                  <a:lnTo>
                    <a:pt x="1588" y="493"/>
                  </a:lnTo>
                  <a:lnTo>
                    <a:pt x="1621" y="504"/>
                  </a:lnTo>
                  <a:lnTo>
                    <a:pt x="1658" y="514"/>
                  </a:lnTo>
                  <a:lnTo>
                    <a:pt x="1696" y="525"/>
                  </a:lnTo>
                  <a:lnTo>
                    <a:pt x="1773" y="544"/>
                  </a:lnTo>
                  <a:lnTo>
                    <a:pt x="1850" y="561"/>
                  </a:lnTo>
                  <a:lnTo>
                    <a:pt x="3940" y="561"/>
                  </a:lnTo>
                  <a:lnTo>
                    <a:pt x="3940" y="558"/>
                  </a:lnTo>
                  <a:lnTo>
                    <a:pt x="3940" y="556"/>
                  </a:lnTo>
                  <a:lnTo>
                    <a:pt x="3938" y="553"/>
                  </a:lnTo>
                  <a:lnTo>
                    <a:pt x="3936" y="551"/>
                  </a:lnTo>
                  <a:lnTo>
                    <a:pt x="3927" y="546"/>
                  </a:lnTo>
                  <a:lnTo>
                    <a:pt x="3915" y="540"/>
                  </a:lnTo>
                  <a:lnTo>
                    <a:pt x="3900" y="536"/>
                  </a:lnTo>
                  <a:lnTo>
                    <a:pt x="3882" y="531"/>
                  </a:lnTo>
                  <a:lnTo>
                    <a:pt x="3839" y="523"/>
                  </a:lnTo>
                  <a:lnTo>
                    <a:pt x="3791" y="513"/>
                  </a:lnTo>
                  <a:lnTo>
                    <a:pt x="3740" y="505"/>
                  </a:lnTo>
                  <a:lnTo>
                    <a:pt x="3691" y="495"/>
                  </a:lnTo>
                  <a:lnTo>
                    <a:pt x="3645" y="486"/>
                  </a:lnTo>
                  <a:lnTo>
                    <a:pt x="3625" y="481"/>
                  </a:lnTo>
                  <a:lnTo>
                    <a:pt x="3606" y="475"/>
                  </a:lnTo>
                  <a:lnTo>
                    <a:pt x="3591" y="470"/>
                  </a:lnTo>
                  <a:lnTo>
                    <a:pt x="3580" y="464"/>
                  </a:lnTo>
                  <a:lnTo>
                    <a:pt x="3564" y="453"/>
                  </a:lnTo>
                  <a:lnTo>
                    <a:pt x="3546" y="438"/>
                  </a:lnTo>
                  <a:lnTo>
                    <a:pt x="3502" y="400"/>
                  </a:lnTo>
                  <a:lnTo>
                    <a:pt x="3478" y="378"/>
                  </a:lnTo>
                  <a:lnTo>
                    <a:pt x="3452" y="357"/>
                  </a:lnTo>
                  <a:lnTo>
                    <a:pt x="3425" y="335"/>
                  </a:lnTo>
                  <a:lnTo>
                    <a:pt x="3396" y="315"/>
                  </a:lnTo>
                  <a:lnTo>
                    <a:pt x="3380" y="305"/>
                  </a:lnTo>
                  <a:lnTo>
                    <a:pt x="3364" y="295"/>
                  </a:lnTo>
                  <a:lnTo>
                    <a:pt x="3347" y="287"/>
                  </a:lnTo>
                  <a:lnTo>
                    <a:pt x="3330" y="280"/>
                  </a:lnTo>
                  <a:lnTo>
                    <a:pt x="3314" y="273"/>
                  </a:lnTo>
                  <a:lnTo>
                    <a:pt x="3297" y="269"/>
                  </a:lnTo>
                  <a:lnTo>
                    <a:pt x="3280" y="265"/>
                  </a:lnTo>
                  <a:lnTo>
                    <a:pt x="3263" y="263"/>
                  </a:lnTo>
                  <a:lnTo>
                    <a:pt x="3231" y="261"/>
                  </a:lnTo>
                  <a:lnTo>
                    <a:pt x="3196" y="258"/>
                  </a:lnTo>
                  <a:lnTo>
                    <a:pt x="3164" y="254"/>
                  </a:lnTo>
                  <a:lnTo>
                    <a:pt x="3134" y="248"/>
                  </a:lnTo>
                  <a:lnTo>
                    <a:pt x="3105" y="243"/>
                  </a:lnTo>
                  <a:lnTo>
                    <a:pt x="3078" y="237"/>
                  </a:lnTo>
                  <a:lnTo>
                    <a:pt x="3054" y="230"/>
                  </a:lnTo>
                  <a:lnTo>
                    <a:pt x="3031" y="223"/>
                  </a:lnTo>
                  <a:lnTo>
                    <a:pt x="3009" y="216"/>
                  </a:lnTo>
                  <a:lnTo>
                    <a:pt x="2988" y="208"/>
                  </a:lnTo>
                  <a:lnTo>
                    <a:pt x="2969" y="200"/>
                  </a:lnTo>
                  <a:lnTo>
                    <a:pt x="2951" y="192"/>
                  </a:lnTo>
                  <a:lnTo>
                    <a:pt x="2934" y="183"/>
                  </a:lnTo>
                  <a:lnTo>
                    <a:pt x="2901" y="165"/>
                  </a:lnTo>
                  <a:lnTo>
                    <a:pt x="2870" y="147"/>
                  </a:lnTo>
                  <a:lnTo>
                    <a:pt x="2833" y="124"/>
                  </a:lnTo>
                  <a:lnTo>
                    <a:pt x="2794" y="101"/>
                  </a:lnTo>
                  <a:lnTo>
                    <a:pt x="2774" y="90"/>
                  </a:lnTo>
                  <a:lnTo>
                    <a:pt x="2752" y="80"/>
                  </a:lnTo>
                  <a:lnTo>
                    <a:pt x="2730" y="69"/>
                  </a:lnTo>
                  <a:lnTo>
                    <a:pt x="2706" y="59"/>
                  </a:lnTo>
                  <a:lnTo>
                    <a:pt x="2680" y="49"/>
                  </a:lnTo>
                  <a:lnTo>
                    <a:pt x="2652" y="41"/>
                  </a:lnTo>
                  <a:lnTo>
                    <a:pt x="2621" y="33"/>
                  </a:lnTo>
                  <a:lnTo>
                    <a:pt x="2588" y="25"/>
                  </a:lnTo>
                  <a:lnTo>
                    <a:pt x="2552" y="19"/>
                  </a:lnTo>
                  <a:lnTo>
                    <a:pt x="2513" y="14"/>
                  </a:lnTo>
                  <a:lnTo>
                    <a:pt x="2471" y="9"/>
                  </a:lnTo>
                  <a:lnTo>
                    <a:pt x="2423" y="5"/>
                  </a:lnTo>
                  <a:lnTo>
                    <a:pt x="2340" y="1"/>
                  </a:lnTo>
                  <a:lnTo>
                    <a:pt x="2265" y="0"/>
                  </a:lnTo>
                  <a:lnTo>
                    <a:pt x="2201" y="0"/>
                  </a:lnTo>
                  <a:lnTo>
                    <a:pt x="2144" y="3"/>
                  </a:lnTo>
                  <a:lnTo>
                    <a:pt x="2094" y="7"/>
                  </a:lnTo>
                  <a:lnTo>
                    <a:pt x="2049" y="13"/>
                  </a:lnTo>
                  <a:lnTo>
                    <a:pt x="2008" y="19"/>
                  </a:lnTo>
                  <a:lnTo>
                    <a:pt x="1970" y="26"/>
                  </a:lnTo>
                  <a:lnTo>
                    <a:pt x="1897" y="41"/>
                  </a:lnTo>
                  <a:lnTo>
                    <a:pt x="1859" y="48"/>
                  </a:lnTo>
                  <a:lnTo>
                    <a:pt x="1819" y="56"/>
                  </a:lnTo>
                  <a:lnTo>
                    <a:pt x="1775" y="61"/>
                  </a:lnTo>
                  <a:lnTo>
                    <a:pt x="1727" y="66"/>
                  </a:lnTo>
                  <a:lnTo>
                    <a:pt x="1673" y="68"/>
                  </a:lnTo>
                  <a:lnTo>
                    <a:pt x="1612" y="69"/>
                  </a:lnTo>
                  <a:lnTo>
                    <a:pt x="1550" y="69"/>
                  </a:lnTo>
                  <a:lnTo>
                    <a:pt x="1497" y="67"/>
                  </a:lnTo>
                  <a:lnTo>
                    <a:pt x="1449" y="65"/>
                  </a:lnTo>
                  <a:lnTo>
                    <a:pt x="1410" y="62"/>
                  </a:lnTo>
                  <a:lnTo>
                    <a:pt x="1344" y="56"/>
                  </a:lnTo>
                  <a:lnTo>
                    <a:pt x="1315" y="52"/>
                  </a:lnTo>
                  <a:lnTo>
                    <a:pt x="1290" y="51"/>
                  </a:lnTo>
                  <a:lnTo>
                    <a:pt x="1266" y="50"/>
                  </a:lnTo>
                  <a:lnTo>
                    <a:pt x="1242" y="50"/>
                  </a:lnTo>
                  <a:lnTo>
                    <a:pt x="1217" y="52"/>
                  </a:lnTo>
                  <a:lnTo>
                    <a:pt x="1192" y="57"/>
                  </a:lnTo>
                  <a:lnTo>
                    <a:pt x="1163" y="63"/>
                  </a:lnTo>
                  <a:lnTo>
                    <a:pt x="1131" y="72"/>
                  </a:lnTo>
                  <a:lnTo>
                    <a:pt x="1094" y="84"/>
                  </a:lnTo>
                  <a:lnTo>
                    <a:pt x="1053" y="100"/>
                  </a:lnTo>
                  <a:lnTo>
                    <a:pt x="1014" y="114"/>
                  </a:lnTo>
                  <a:lnTo>
                    <a:pt x="981" y="128"/>
                  </a:lnTo>
                  <a:lnTo>
                    <a:pt x="955" y="139"/>
                  </a:lnTo>
                  <a:lnTo>
                    <a:pt x="933" y="150"/>
                  </a:lnTo>
                  <a:lnTo>
                    <a:pt x="914" y="160"/>
                  </a:lnTo>
                  <a:lnTo>
                    <a:pt x="899" y="170"/>
                  </a:lnTo>
                  <a:lnTo>
                    <a:pt x="870" y="187"/>
                  </a:lnTo>
                  <a:lnTo>
                    <a:pt x="856" y="195"/>
                  </a:lnTo>
                  <a:lnTo>
                    <a:pt x="840" y="203"/>
                  </a:lnTo>
                  <a:lnTo>
                    <a:pt x="822" y="213"/>
                  </a:lnTo>
                  <a:lnTo>
                    <a:pt x="800" y="222"/>
                  </a:lnTo>
                  <a:lnTo>
                    <a:pt x="774" y="233"/>
                  </a:lnTo>
                  <a:lnTo>
                    <a:pt x="744" y="244"/>
                  </a:lnTo>
                  <a:lnTo>
                    <a:pt x="706" y="257"/>
                  </a:lnTo>
                  <a:lnTo>
                    <a:pt x="661" y="270"/>
                  </a:lnTo>
                  <a:lnTo>
                    <a:pt x="648" y="270"/>
                  </a:lnTo>
                  <a:lnTo>
                    <a:pt x="615" y="271"/>
                  </a:lnTo>
                  <a:lnTo>
                    <a:pt x="565" y="273"/>
                  </a:lnTo>
                  <a:lnTo>
                    <a:pt x="535" y="276"/>
                  </a:lnTo>
                  <a:lnTo>
                    <a:pt x="503" y="279"/>
                  </a:lnTo>
                  <a:lnTo>
                    <a:pt x="469" y="284"/>
                  </a:lnTo>
                  <a:lnTo>
                    <a:pt x="435" y="289"/>
                  </a:lnTo>
                  <a:lnTo>
                    <a:pt x="400" y="296"/>
                  </a:lnTo>
                  <a:lnTo>
                    <a:pt x="366" y="305"/>
                  </a:lnTo>
                  <a:lnTo>
                    <a:pt x="331" y="316"/>
                  </a:lnTo>
                  <a:lnTo>
                    <a:pt x="315" y="322"/>
                  </a:lnTo>
                  <a:lnTo>
                    <a:pt x="300" y="329"/>
                  </a:lnTo>
                  <a:lnTo>
                    <a:pt x="284" y="335"/>
                  </a:lnTo>
                  <a:lnTo>
                    <a:pt x="269" y="344"/>
                  </a:lnTo>
                  <a:lnTo>
                    <a:pt x="254" y="351"/>
                  </a:lnTo>
                  <a:lnTo>
                    <a:pt x="242" y="360"/>
                  </a:lnTo>
                  <a:lnTo>
                    <a:pt x="209" y="384"/>
                  </a:lnTo>
                  <a:lnTo>
                    <a:pt x="176" y="410"/>
                  </a:lnTo>
                  <a:lnTo>
                    <a:pt x="143" y="436"/>
                  </a:lnTo>
                  <a:lnTo>
                    <a:pt x="111" y="463"/>
                  </a:lnTo>
                  <a:lnTo>
                    <a:pt x="50" y="515"/>
                  </a:lnTo>
                  <a:lnTo>
                    <a:pt x="0" y="561"/>
                  </a:lnTo>
                  <a:lnTo>
                    <a:pt x="24" y="561"/>
                  </a:lnTo>
                  <a:lnTo>
                    <a:pt x="64" y="536"/>
                  </a:lnTo>
                  <a:lnTo>
                    <a:pt x="110" y="510"/>
                  </a:lnTo>
                  <a:lnTo>
                    <a:pt x="160" y="484"/>
                  </a:lnTo>
                  <a:lnTo>
                    <a:pt x="185" y="471"/>
                  </a:lnTo>
                  <a:lnTo>
                    <a:pt x="213" y="459"/>
                  </a:lnTo>
                  <a:lnTo>
                    <a:pt x="239" y="447"/>
                  </a:lnTo>
                  <a:lnTo>
                    <a:pt x="266" y="436"/>
                  </a:lnTo>
                  <a:lnTo>
                    <a:pt x="293" y="426"/>
                  </a:lnTo>
                  <a:lnTo>
                    <a:pt x="320" y="418"/>
                  </a:lnTo>
                  <a:lnTo>
                    <a:pt x="347" y="411"/>
                  </a:lnTo>
                  <a:lnTo>
                    <a:pt x="373" y="405"/>
                  </a:lnTo>
                  <a:lnTo>
                    <a:pt x="398" y="401"/>
                  </a:lnTo>
                  <a:lnTo>
                    <a:pt x="422" y="400"/>
                  </a:lnTo>
                  <a:close/>
                </a:path>
              </a:pathLst>
            </a:custGeom>
            <a:solidFill>
              <a:srgbClr val="63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99" name="Group 125">
              <a:extLst>
                <a:ext uri="{FF2B5EF4-FFF2-40B4-BE49-F238E27FC236}">
                  <a16:creationId xmlns:a16="http://schemas.microsoft.com/office/drawing/2014/main" id="{07E73F11-BF9A-46BE-9D46-443FE286B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4613" y="4508500"/>
              <a:ext cx="646113" cy="2174875"/>
              <a:chOff x="3884613" y="4508500"/>
              <a:chExt cx="646113" cy="2174875"/>
            </a:xfrm>
          </p:grpSpPr>
          <p:sp>
            <p:nvSpPr>
              <p:cNvPr id="197" name="Rectangle 223">
                <a:extLst>
                  <a:ext uri="{FF2B5EF4-FFF2-40B4-BE49-F238E27FC236}">
                    <a16:creationId xmlns:a16="http://schemas.microsoft.com/office/drawing/2014/main" id="{A181F1CE-3ACD-4E55-A70F-61F8F632A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613" y="4789488"/>
                <a:ext cx="646113" cy="18938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8" name="Rectangle 224">
                <a:extLst>
                  <a:ext uri="{FF2B5EF4-FFF2-40B4-BE49-F238E27FC236}">
                    <a16:creationId xmlns:a16="http://schemas.microsoft.com/office/drawing/2014/main" id="{96DBF7AD-9D8C-49F7-BDED-1EDC81577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646613"/>
                <a:ext cx="511175" cy="214312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9" name="Rectangle 225">
                <a:extLst>
                  <a:ext uri="{FF2B5EF4-FFF2-40B4-BE49-F238E27FC236}">
                    <a16:creationId xmlns:a16="http://schemas.microsoft.com/office/drawing/2014/main" id="{EC5034BA-2C32-424B-8CF5-C9B9CD22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4508500"/>
                <a:ext cx="393700" cy="166687"/>
              </a:xfrm>
              <a:prstGeom prst="rect">
                <a:avLst/>
              </a:pr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00" name="Group 126">
              <a:extLst>
                <a:ext uri="{FF2B5EF4-FFF2-40B4-BE49-F238E27FC236}">
                  <a16:creationId xmlns:a16="http://schemas.microsoft.com/office/drawing/2014/main" id="{173A7A94-853D-4A77-AC27-E31607602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100" y="4894263"/>
              <a:ext cx="450850" cy="900112"/>
              <a:chOff x="3975100" y="4894263"/>
              <a:chExt cx="450850" cy="900112"/>
            </a:xfrm>
          </p:grpSpPr>
          <p:sp>
            <p:nvSpPr>
              <p:cNvPr id="182" name="Rectangle 208">
                <a:extLst>
                  <a:ext uri="{FF2B5EF4-FFF2-40B4-BE49-F238E27FC236}">
                    <a16:creationId xmlns:a16="http://schemas.microsoft.com/office/drawing/2014/main" id="{CF340CD2-E9D7-47FD-B34C-09A9728E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3" name="Rectangle 209">
                <a:extLst>
                  <a:ext uri="{FF2B5EF4-FFF2-40B4-BE49-F238E27FC236}">
                    <a16:creationId xmlns:a16="http://schemas.microsoft.com/office/drawing/2014/main" id="{90BA1107-F9D0-4C2C-84E0-1BE3639AE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4" name="Rectangle 210">
                <a:extLst>
                  <a:ext uri="{FF2B5EF4-FFF2-40B4-BE49-F238E27FC236}">
                    <a16:creationId xmlns:a16="http://schemas.microsoft.com/office/drawing/2014/main" id="{BB57661D-8AA2-4030-8CEC-2B1183E31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5" name="Rectangle 211">
                <a:extLst>
                  <a:ext uri="{FF2B5EF4-FFF2-40B4-BE49-F238E27FC236}">
                    <a16:creationId xmlns:a16="http://schemas.microsoft.com/office/drawing/2014/main" id="{3BCD60FA-121B-4212-8E14-6BDAEDBAC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48942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6" name="Rectangle 212">
                <a:extLst>
                  <a:ext uri="{FF2B5EF4-FFF2-40B4-BE49-F238E27FC236}">
                    <a16:creationId xmlns:a16="http://schemas.microsoft.com/office/drawing/2014/main" id="{FF321E1D-0906-446B-A6F2-41F71E3D4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7" name="Rectangle 213">
                <a:extLst>
                  <a:ext uri="{FF2B5EF4-FFF2-40B4-BE49-F238E27FC236}">
                    <a16:creationId xmlns:a16="http://schemas.microsoft.com/office/drawing/2014/main" id="{B0EABBA4-50FC-441D-8F02-D4A04914D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8" name="Rectangle 214">
                <a:extLst>
                  <a:ext uri="{FF2B5EF4-FFF2-40B4-BE49-F238E27FC236}">
                    <a16:creationId xmlns:a16="http://schemas.microsoft.com/office/drawing/2014/main" id="{AEB39A2E-FA8A-4C57-A873-9E5BB6E43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9" name="Rectangle 215">
                <a:extLst>
                  <a:ext uri="{FF2B5EF4-FFF2-40B4-BE49-F238E27FC236}">
                    <a16:creationId xmlns:a16="http://schemas.microsoft.com/office/drawing/2014/main" id="{E4BE79B0-5481-4CB9-8476-0ECF2FDA1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1355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0" name="Rectangle 216">
                <a:extLst>
                  <a:ext uri="{FF2B5EF4-FFF2-40B4-BE49-F238E27FC236}">
                    <a16:creationId xmlns:a16="http://schemas.microsoft.com/office/drawing/2014/main" id="{7805BF76-BEEA-4329-9F0C-F68CF6918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1" name="Rectangle 217">
                <a:extLst>
                  <a:ext uri="{FF2B5EF4-FFF2-40B4-BE49-F238E27FC236}">
                    <a16:creationId xmlns:a16="http://schemas.microsoft.com/office/drawing/2014/main" id="{2B27E799-43AD-41F3-BE20-86E858252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2" name="Rectangle 218">
                <a:extLst>
                  <a:ext uri="{FF2B5EF4-FFF2-40B4-BE49-F238E27FC236}">
                    <a16:creationId xmlns:a16="http://schemas.microsoft.com/office/drawing/2014/main" id="{C318A758-5638-4BB9-95F4-320FB1CF4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3" name="Rectangle 219">
                <a:extLst>
                  <a:ext uri="{FF2B5EF4-FFF2-40B4-BE49-F238E27FC236}">
                    <a16:creationId xmlns:a16="http://schemas.microsoft.com/office/drawing/2014/main" id="{0760EFC0-EEB6-4C0B-ADD2-0D77A8F56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575" y="53768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4" name="Rectangle 220">
                <a:extLst>
                  <a:ext uri="{FF2B5EF4-FFF2-40B4-BE49-F238E27FC236}">
                    <a16:creationId xmlns:a16="http://schemas.microsoft.com/office/drawing/2014/main" id="{09E63E61-9022-487D-9410-0E4D61DC6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5" name="Rectangle 221">
                <a:extLst>
                  <a:ext uri="{FF2B5EF4-FFF2-40B4-BE49-F238E27FC236}">
                    <a16:creationId xmlns:a16="http://schemas.microsoft.com/office/drawing/2014/main" id="{33FE8B33-4C69-4D85-9CBA-FC8C103A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96" name="Rectangle 222">
                <a:extLst>
                  <a:ext uri="{FF2B5EF4-FFF2-40B4-BE49-F238E27FC236}">
                    <a16:creationId xmlns:a16="http://schemas.microsoft.com/office/drawing/2014/main" id="{DA3EFFEA-07D6-497E-94B0-0F8F6E95A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0" y="5618163"/>
                <a:ext cx="79375" cy="176212"/>
              </a:xfrm>
              <a:prstGeom prst="rect">
                <a:avLst/>
              </a:pr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sp>
          <p:nvSpPr>
            <p:cNvPr id="101" name="Rectangle 127">
              <a:extLst>
                <a:ext uri="{FF2B5EF4-FFF2-40B4-BE49-F238E27FC236}">
                  <a16:creationId xmlns:a16="http://schemas.microsoft.com/office/drawing/2014/main" id="{38258135-5E44-48F3-8E96-7B0967C32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213" y="5391150"/>
              <a:ext cx="717550" cy="1358900"/>
            </a:xfrm>
            <a:prstGeom prst="rect">
              <a:avLst/>
            </a:pr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2" name="Rectangle 128">
              <a:extLst>
                <a:ext uri="{FF2B5EF4-FFF2-40B4-BE49-F238E27FC236}">
                  <a16:creationId xmlns:a16="http://schemas.microsoft.com/office/drawing/2014/main" id="{AFA02C0B-5ABC-4796-BD09-F5282C22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55307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3" name="Rectangle 129">
              <a:extLst>
                <a:ext uri="{FF2B5EF4-FFF2-40B4-BE49-F238E27FC236}">
                  <a16:creationId xmlns:a16="http://schemas.microsoft.com/office/drawing/2014/main" id="{BF75F614-1AEF-4EA1-8527-2B11768F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4" name="Rectangle 130">
              <a:extLst>
                <a:ext uri="{FF2B5EF4-FFF2-40B4-BE49-F238E27FC236}">
                  <a16:creationId xmlns:a16="http://schemas.microsoft.com/office/drawing/2014/main" id="{B0556659-86FE-4B11-BF21-BA4C8B951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55307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5" name="Rectangle 131">
              <a:extLst>
                <a:ext uri="{FF2B5EF4-FFF2-40B4-BE49-F238E27FC236}">
                  <a16:creationId xmlns:a16="http://schemas.microsoft.com/office/drawing/2014/main" id="{DD1A7F7C-FCAA-4D01-9347-4707915A7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683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6" name="Rectangle 132">
              <a:extLst>
                <a:ext uri="{FF2B5EF4-FFF2-40B4-BE49-F238E27FC236}">
                  <a16:creationId xmlns:a16="http://schemas.microsoft.com/office/drawing/2014/main" id="{0E8A8FCC-6521-41B2-ACDD-A457D686F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7" name="Rectangle 133">
              <a:extLst>
                <a:ext uri="{FF2B5EF4-FFF2-40B4-BE49-F238E27FC236}">
                  <a16:creationId xmlns:a16="http://schemas.microsoft.com/office/drawing/2014/main" id="{4E4E8671-EE34-4FEC-A559-6C575D710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683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8" name="Rectangle 134">
              <a:extLst>
                <a:ext uri="{FF2B5EF4-FFF2-40B4-BE49-F238E27FC236}">
                  <a16:creationId xmlns:a16="http://schemas.microsoft.com/office/drawing/2014/main" id="{225C9D24-5459-455D-82D9-7307C0CBE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81025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09" name="Rectangle 135">
              <a:extLst>
                <a:ext uri="{FF2B5EF4-FFF2-40B4-BE49-F238E27FC236}">
                  <a16:creationId xmlns:a16="http://schemas.microsoft.com/office/drawing/2014/main" id="{372083B3-4B0D-4CA3-8334-8FB5D4494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0" name="Rectangle 136">
              <a:extLst>
                <a:ext uri="{FF2B5EF4-FFF2-40B4-BE49-F238E27FC236}">
                  <a16:creationId xmlns:a16="http://schemas.microsoft.com/office/drawing/2014/main" id="{B7EBC983-E213-4492-BE8B-1C7307A57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81025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1" name="Rectangle 137">
              <a:extLst>
                <a:ext uri="{FF2B5EF4-FFF2-40B4-BE49-F238E27FC236}">
                  <a16:creationId xmlns:a16="http://schemas.microsoft.com/office/drawing/2014/main" id="{03093D22-49AB-4197-9C6F-F74F70707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5940425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2" name="Rectangle 138">
              <a:extLst>
                <a:ext uri="{FF2B5EF4-FFF2-40B4-BE49-F238E27FC236}">
                  <a16:creationId xmlns:a16="http://schemas.microsoft.com/office/drawing/2014/main" id="{2C706196-485F-450D-86B2-8B624B1D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3" name="Rectangle 139">
              <a:extLst>
                <a:ext uri="{FF2B5EF4-FFF2-40B4-BE49-F238E27FC236}">
                  <a16:creationId xmlns:a16="http://schemas.microsoft.com/office/drawing/2014/main" id="{424BD39F-00A4-4BF2-98F1-9B3B67DE0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5940425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4" name="Rectangle 140">
              <a:extLst>
                <a:ext uri="{FF2B5EF4-FFF2-40B4-BE49-F238E27FC236}">
                  <a16:creationId xmlns:a16="http://schemas.microsoft.com/office/drawing/2014/main" id="{715ADEA3-35BA-42BC-BB27-35EBAF94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070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5" name="Rectangle 141">
              <a:extLst>
                <a:ext uri="{FF2B5EF4-FFF2-40B4-BE49-F238E27FC236}">
                  <a16:creationId xmlns:a16="http://schemas.microsoft.com/office/drawing/2014/main" id="{98018B6C-58D5-4C74-8042-43C6AF97F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6" name="Rectangle 142">
              <a:extLst>
                <a:ext uri="{FF2B5EF4-FFF2-40B4-BE49-F238E27FC236}">
                  <a16:creationId xmlns:a16="http://schemas.microsoft.com/office/drawing/2014/main" id="{AB31B1D9-E9ED-4CBA-8B69-2C6B8107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070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7" name="Rectangle 143">
              <a:extLst>
                <a:ext uri="{FF2B5EF4-FFF2-40B4-BE49-F238E27FC236}">
                  <a16:creationId xmlns:a16="http://schemas.microsoft.com/office/drawing/2014/main" id="{6AE12878-E16A-4366-A2DB-E20904424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688" y="6197600"/>
              <a:ext cx="142875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8" name="Rectangle 144">
              <a:extLst>
                <a:ext uri="{FF2B5EF4-FFF2-40B4-BE49-F238E27FC236}">
                  <a16:creationId xmlns:a16="http://schemas.microsoft.com/office/drawing/2014/main" id="{5E587079-9D5F-41D3-9BEA-31D77A3F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963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19" name="Rectangle 145">
              <a:extLst>
                <a:ext uri="{FF2B5EF4-FFF2-40B4-BE49-F238E27FC236}">
                  <a16:creationId xmlns:a16="http://schemas.microsoft.com/office/drawing/2014/main" id="{AA0A867A-66B8-47B5-8120-A13E9C5D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6197600"/>
              <a:ext cx="144463" cy="71437"/>
            </a:xfrm>
            <a:prstGeom prst="rect">
              <a:avLst/>
            </a:prstGeom>
            <a:solidFill>
              <a:srgbClr val="FCD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0" name="Freeform 72">
              <a:extLst>
                <a:ext uri="{FF2B5EF4-FFF2-40B4-BE49-F238E27FC236}">
                  <a16:creationId xmlns:a16="http://schemas.microsoft.com/office/drawing/2014/main" id="{E933ADF5-E901-4F53-9D8C-09833756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6502400"/>
              <a:ext cx="2898775" cy="369887"/>
            </a:xfrm>
            <a:custGeom>
              <a:avLst/>
              <a:gdLst>
                <a:gd name="T0" fmla="*/ 2420938 w 1826"/>
                <a:gd name="T1" fmla="*/ 222250 h 233"/>
                <a:gd name="T2" fmla="*/ 2420938 w 1826"/>
                <a:gd name="T3" fmla="*/ 222250 h 233"/>
                <a:gd name="T4" fmla="*/ 2370138 w 1826"/>
                <a:gd name="T5" fmla="*/ 203200 h 233"/>
                <a:gd name="T6" fmla="*/ 2314575 w 1826"/>
                <a:gd name="T7" fmla="*/ 184150 h 233"/>
                <a:gd name="T8" fmla="*/ 2255838 w 1826"/>
                <a:gd name="T9" fmla="*/ 165100 h 233"/>
                <a:gd name="T10" fmla="*/ 2195513 w 1826"/>
                <a:gd name="T11" fmla="*/ 146050 h 233"/>
                <a:gd name="T12" fmla="*/ 2130425 w 1826"/>
                <a:gd name="T13" fmla="*/ 127000 h 233"/>
                <a:gd name="T14" fmla="*/ 2063750 w 1826"/>
                <a:gd name="T15" fmla="*/ 111125 h 233"/>
                <a:gd name="T16" fmla="*/ 1997075 w 1826"/>
                <a:gd name="T17" fmla="*/ 95250 h 233"/>
                <a:gd name="T18" fmla="*/ 1927225 w 1826"/>
                <a:gd name="T19" fmla="*/ 77787 h 233"/>
                <a:gd name="T20" fmla="*/ 1858963 w 1826"/>
                <a:gd name="T21" fmla="*/ 63500 h 233"/>
                <a:gd name="T22" fmla="*/ 1789113 w 1826"/>
                <a:gd name="T23" fmla="*/ 49212 h 233"/>
                <a:gd name="T24" fmla="*/ 1719263 w 1826"/>
                <a:gd name="T25" fmla="*/ 38100 h 233"/>
                <a:gd name="T26" fmla="*/ 1652588 w 1826"/>
                <a:gd name="T27" fmla="*/ 26987 h 233"/>
                <a:gd name="T28" fmla="*/ 1585913 w 1826"/>
                <a:gd name="T29" fmla="*/ 17462 h 233"/>
                <a:gd name="T30" fmla="*/ 1520825 w 1826"/>
                <a:gd name="T31" fmla="*/ 9525 h 233"/>
                <a:gd name="T32" fmla="*/ 1458913 w 1826"/>
                <a:gd name="T33" fmla="*/ 4762 h 233"/>
                <a:gd name="T34" fmla="*/ 1398588 w 1826"/>
                <a:gd name="T35" fmla="*/ 1587 h 233"/>
                <a:gd name="T36" fmla="*/ 1398588 w 1826"/>
                <a:gd name="T37" fmla="*/ 1587 h 233"/>
                <a:gd name="T38" fmla="*/ 1362075 w 1826"/>
                <a:gd name="T39" fmla="*/ 0 h 233"/>
                <a:gd name="T40" fmla="*/ 1323975 w 1826"/>
                <a:gd name="T41" fmla="*/ 1587 h 233"/>
                <a:gd name="T42" fmla="*/ 1284288 w 1826"/>
                <a:gd name="T43" fmla="*/ 4762 h 233"/>
                <a:gd name="T44" fmla="*/ 1239838 w 1826"/>
                <a:gd name="T45" fmla="*/ 7937 h 233"/>
                <a:gd name="T46" fmla="*/ 1152525 w 1826"/>
                <a:gd name="T47" fmla="*/ 17462 h 233"/>
                <a:gd name="T48" fmla="*/ 1057275 w 1826"/>
                <a:gd name="T49" fmla="*/ 31750 h 233"/>
                <a:gd name="T50" fmla="*/ 957263 w 1826"/>
                <a:gd name="T51" fmla="*/ 44450 h 233"/>
                <a:gd name="T52" fmla="*/ 852488 w 1826"/>
                <a:gd name="T53" fmla="*/ 58737 h 233"/>
                <a:gd name="T54" fmla="*/ 744538 w 1826"/>
                <a:gd name="T55" fmla="*/ 69850 h 233"/>
                <a:gd name="T56" fmla="*/ 688975 w 1826"/>
                <a:gd name="T57" fmla="*/ 73025 h 233"/>
                <a:gd name="T58" fmla="*/ 631825 w 1826"/>
                <a:gd name="T59" fmla="*/ 76200 h 233"/>
                <a:gd name="T60" fmla="*/ 631825 w 1826"/>
                <a:gd name="T61" fmla="*/ 76200 h 233"/>
                <a:gd name="T62" fmla="*/ 593725 w 1826"/>
                <a:gd name="T63" fmla="*/ 79375 h 233"/>
                <a:gd name="T64" fmla="*/ 554038 w 1826"/>
                <a:gd name="T65" fmla="*/ 85725 h 233"/>
                <a:gd name="T66" fmla="*/ 512763 w 1826"/>
                <a:gd name="T67" fmla="*/ 96837 h 233"/>
                <a:gd name="T68" fmla="*/ 469900 w 1826"/>
                <a:gd name="T69" fmla="*/ 109537 h 233"/>
                <a:gd name="T70" fmla="*/ 427038 w 1826"/>
                <a:gd name="T71" fmla="*/ 123825 h 233"/>
                <a:gd name="T72" fmla="*/ 384175 w 1826"/>
                <a:gd name="T73" fmla="*/ 142875 h 233"/>
                <a:gd name="T74" fmla="*/ 341313 w 1826"/>
                <a:gd name="T75" fmla="*/ 160337 h 233"/>
                <a:gd name="T76" fmla="*/ 300038 w 1826"/>
                <a:gd name="T77" fmla="*/ 182562 h 233"/>
                <a:gd name="T78" fmla="*/ 255588 w 1826"/>
                <a:gd name="T79" fmla="*/ 206375 h 233"/>
                <a:gd name="T80" fmla="*/ 215900 w 1826"/>
                <a:gd name="T81" fmla="*/ 228600 h 233"/>
                <a:gd name="T82" fmla="*/ 136525 w 1826"/>
                <a:gd name="T83" fmla="*/ 277812 h 233"/>
                <a:gd name="T84" fmla="*/ 63500 w 1826"/>
                <a:gd name="T85" fmla="*/ 325437 h 233"/>
                <a:gd name="T86" fmla="*/ 0 w 1826"/>
                <a:gd name="T87" fmla="*/ 369887 h 233"/>
                <a:gd name="T88" fmla="*/ 2898775 w 1826"/>
                <a:gd name="T89" fmla="*/ 369887 h 233"/>
                <a:gd name="T90" fmla="*/ 2898775 w 1826"/>
                <a:gd name="T91" fmla="*/ 369887 h 233"/>
                <a:gd name="T92" fmla="*/ 2776538 w 1826"/>
                <a:gd name="T93" fmla="*/ 338137 h 233"/>
                <a:gd name="T94" fmla="*/ 2654300 w 1826"/>
                <a:gd name="T95" fmla="*/ 303212 h 233"/>
                <a:gd name="T96" fmla="*/ 2593975 w 1826"/>
                <a:gd name="T97" fmla="*/ 284162 h 233"/>
                <a:gd name="T98" fmla="*/ 2535238 w 1826"/>
                <a:gd name="T99" fmla="*/ 265112 h 233"/>
                <a:gd name="T100" fmla="*/ 2482850 w 1826"/>
                <a:gd name="T101" fmla="*/ 247650 h 233"/>
                <a:gd name="T102" fmla="*/ 2432050 w 1826"/>
                <a:gd name="T103" fmla="*/ 227012 h 233"/>
                <a:gd name="T104" fmla="*/ 2432050 w 1826"/>
                <a:gd name="T105" fmla="*/ 227012 h 233"/>
                <a:gd name="T106" fmla="*/ 2420938 w 1826"/>
                <a:gd name="T107" fmla="*/ 222250 h 233"/>
                <a:gd name="T108" fmla="*/ 2420938 w 1826"/>
                <a:gd name="T109" fmla="*/ 222250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26" h="233">
                  <a:moveTo>
                    <a:pt x="1525" y="140"/>
                  </a:moveTo>
                  <a:lnTo>
                    <a:pt x="1525" y="140"/>
                  </a:lnTo>
                  <a:lnTo>
                    <a:pt x="1493" y="128"/>
                  </a:lnTo>
                  <a:lnTo>
                    <a:pt x="1458" y="116"/>
                  </a:lnTo>
                  <a:lnTo>
                    <a:pt x="1421" y="104"/>
                  </a:lnTo>
                  <a:lnTo>
                    <a:pt x="1383" y="92"/>
                  </a:lnTo>
                  <a:lnTo>
                    <a:pt x="1342" y="80"/>
                  </a:lnTo>
                  <a:lnTo>
                    <a:pt x="1300" y="70"/>
                  </a:lnTo>
                  <a:lnTo>
                    <a:pt x="1258" y="60"/>
                  </a:lnTo>
                  <a:lnTo>
                    <a:pt x="1214" y="49"/>
                  </a:lnTo>
                  <a:lnTo>
                    <a:pt x="1171" y="40"/>
                  </a:lnTo>
                  <a:lnTo>
                    <a:pt x="1127" y="31"/>
                  </a:lnTo>
                  <a:lnTo>
                    <a:pt x="1083" y="24"/>
                  </a:lnTo>
                  <a:lnTo>
                    <a:pt x="1041" y="17"/>
                  </a:lnTo>
                  <a:lnTo>
                    <a:pt x="999" y="11"/>
                  </a:lnTo>
                  <a:lnTo>
                    <a:pt x="958" y="6"/>
                  </a:lnTo>
                  <a:lnTo>
                    <a:pt x="919" y="3"/>
                  </a:lnTo>
                  <a:lnTo>
                    <a:pt x="881" y="1"/>
                  </a:lnTo>
                  <a:lnTo>
                    <a:pt x="858" y="0"/>
                  </a:lnTo>
                  <a:lnTo>
                    <a:pt x="834" y="1"/>
                  </a:lnTo>
                  <a:lnTo>
                    <a:pt x="809" y="3"/>
                  </a:lnTo>
                  <a:lnTo>
                    <a:pt x="781" y="5"/>
                  </a:lnTo>
                  <a:lnTo>
                    <a:pt x="726" y="11"/>
                  </a:lnTo>
                  <a:lnTo>
                    <a:pt x="666" y="20"/>
                  </a:lnTo>
                  <a:lnTo>
                    <a:pt x="603" y="28"/>
                  </a:lnTo>
                  <a:lnTo>
                    <a:pt x="537" y="37"/>
                  </a:lnTo>
                  <a:lnTo>
                    <a:pt x="469" y="44"/>
                  </a:lnTo>
                  <a:lnTo>
                    <a:pt x="434" y="46"/>
                  </a:lnTo>
                  <a:lnTo>
                    <a:pt x="398" y="48"/>
                  </a:lnTo>
                  <a:lnTo>
                    <a:pt x="374" y="50"/>
                  </a:lnTo>
                  <a:lnTo>
                    <a:pt x="349" y="54"/>
                  </a:lnTo>
                  <a:lnTo>
                    <a:pt x="323" y="61"/>
                  </a:lnTo>
                  <a:lnTo>
                    <a:pt x="296" y="69"/>
                  </a:lnTo>
                  <a:lnTo>
                    <a:pt x="269" y="78"/>
                  </a:lnTo>
                  <a:lnTo>
                    <a:pt x="242" y="90"/>
                  </a:lnTo>
                  <a:lnTo>
                    <a:pt x="215" y="101"/>
                  </a:lnTo>
                  <a:lnTo>
                    <a:pt x="189" y="115"/>
                  </a:lnTo>
                  <a:lnTo>
                    <a:pt x="161" y="130"/>
                  </a:lnTo>
                  <a:lnTo>
                    <a:pt x="136" y="144"/>
                  </a:lnTo>
                  <a:lnTo>
                    <a:pt x="86" y="175"/>
                  </a:lnTo>
                  <a:lnTo>
                    <a:pt x="40" y="205"/>
                  </a:lnTo>
                  <a:lnTo>
                    <a:pt x="0" y="233"/>
                  </a:lnTo>
                  <a:lnTo>
                    <a:pt x="1826" y="233"/>
                  </a:lnTo>
                  <a:lnTo>
                    <a:pt x="1749" y="213"/>
                  </a:lnTo>
                  <a:lnTo>
                    <a:pt x="1672" y="191"/>
                  </a:lnTo>
                  <a:lnTo>
                    <a:pt x="1634" y="179"/>
                  </a:lnTo>
                  <a:lnTo>
                    <a:pt x="1597" y="167"/>
                  </a:lnTo>
                  <a:lnTo>
                    <a:pt x="1564" y="156"/>
                  </a:lnTo>
                  <a:lnTo>
                    <a:pt x="1532" y="143"/>
                  </a:lnTo>
                  <a:lnTo>
                    <a:pt x="1525" y="140"/>
                  </a:lnTo>
                  <a:close/>
                </a:path>
              </a:pathLst>
            </a:custGeom>
            <a:solidFill>
              <a:srgbClr val="578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1" name="Freeform 73">
              <a:extLst>
                <a:ext uri="{FF2B5EF4-FFF2-40B4-BE49-F238E27FC236}">
                  <a16:creationId xmlns:a16="http://schemas.microsoft.com/office/drawing/2014/main" id="{1D2BB99A-A71C-4C2C-B427-A9F056CA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4729163"/>
              <a:ext cx="1133475" cy="2143125"/>
            </a:xfrm>
            <a:custGeom>
              <a:avLst/>
              <a:gdLst>
                <a:gd name="T0" fmla="*/ 1133475 w 714"/>
                <a:gd name="T1" fmla="*/ 2143125 h 1350"/>
                <a:gd name="T2" fmla="*/ 0 w 714"/>
                <a:gd name="T3" fmla="*/ 2143125 h 1350"/>
                <a:gd name="T4" fmla="*/ 0 w 714"/>
                <a:gd name="T5" fmla="*/ 763588 h 1350"/>
                <a:gd name="T6" fmla="*/ 566738 w 714"/>
                <a:gd name="T7" fmla="*/ 0 h 1350"/>
                <a:gd name="T8" fmla="*/ 1133475 w 714"/>
                <a:gd name="T9" fmla="*/ 763588 h 1350"/>
                <a:gd name="T10" fmla="*/ 1133475 w 714"/>
                <a:gd name="T11" fmla="*/ 2143125 h 1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4" h="1350">
                  <a:moveTo>
                    <a:pt x="714" y="1350"/>
                  </a:moveTo>
                  <a:lnTo>
                    <a:pt x="0" y="1350"/>
                  </a:lnTo>
                  <a:lnTo>
                    <a:pt x="0" y="481"/>
                  </a:lnTo>
                  <a:lnTo>
                    <a:pt x="357" y="0"/>
                  </a:lnTo>
                  <a:lnTo>
                    <a:pt x="714" y="481"/>
                  </a:lnTo>
                  <a:lnTo>
                    <a:pt x="714" y="1350"/>
                  </a:lnTo>
                  <a:close/>
                </a:path>
              </a:pathLst>
            </a:cu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2" name="Freeform 74">
              <a:extLst>
                <a:ext uri="{FF2B5EF4-FFF2-40B4-BE49-F238E27FC236}">
                  <a16:creationId xmlns:a16="http://schemas.microsoft.com/office/drawing/2014/main" id="{1C6D0F4F-928D-4707-9B61-92EA36AC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41275 h 172"/>
                <a:gd name="T10" fmla="*/ 212725 w 172"/>
                <a:gd name="T11" fmla="*/ 23813 h 172"/>
                <a:gd name="T12" fmla="*/ 188913 w 172"/>
                <a:gd name="T13" fmla="*/ 12700 h 172"/>
                <a:gd name="T14" fmla="*/ 165100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6838 w 172"/>
                <a:gd name="T21" fmla="*/ 7938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1588 w 172"/>
                <a:gd name="T33" fmla="*/ 123825 h 172"/>
                <a:gd name="T34" fmla="*/ 0 w 172"/>
                <a:gd name="T35" fmla="*/ 136525 h 172"/>
                <a:gd name="T36" fmla="*/ 3175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3525 h 172"/>
                <a:gd name="T48" fmla="*/ 109538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7800 h 172"/>
                <a:gd name="T66" fmla="*/ 273050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8"/>
                  </a:lnTo>
                  <a:lnTo>
                    <a:pt x="171" y="69"/>
                  </a:lnTo>
                  <a:lnTo>
                    <a:pt x="169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6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9" y="2"/>
                  </a:lnTo>
                  <a:lnTo>
                    <a:pt x="61" y="5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6"/>
                  </a:lnTo>
                  <a:lnTo>
                    <a:pt x="2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6"/>
                  </a:lnTo>
                  <a:lnTo>
                    <a:pt x="61" y="168"/>
                  </a:lnTo>
                  <a:lnTo>
                    <a:pt x="69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4" y="171"/>
                  </a:lnTo>
                  <a:lnTo>
                    <a:pt x="112" y="168"/>
                  </a:lnTo>
                  <a:lnTo>
                    <a:pt x="119" y="166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2"/>
                  </a:lnTo>
                  <a:lnTo>
                    <a:pt x="171" y="104"/>
                  </a:lnTo>
                  <a:lnTo>
                    <a:pt x="172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3" name="Freeform 75">
              <a:extLst>
                <a:ext uri="{FF2B5EF4-FFF2-40B4-BE49-F238E27FC236}">
                  <a16:creationId xmlns:a16="http://schemas.microsoft.com/office/drawing/2014/main" id="{2908F111-D02A-4720-A257-945F9AF4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459413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9538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41275 h 172"/>
                <a:gd name="T10" fmla="*/ 211138 w 172"/>
                <a:gd name="T11" fmla="*/ 23813 h 172"/>
                <a:gd name="T12" fmla="*/ 188913 w 172"/>
                <a:gd name="T13" fmla="*/ 12700 h 172"/>
                <a:gd name="T14" fmla="*/ 163513 w 172"/>
                <a:gd name="T15" fmla="*/ 3175 h 172"/>
                <a:gd name="T16" fmla="*/ 136525 w 172"/>
                <a:gd name="T17" fmla="*/ 0 h 172"/>
                <a:gd name="T18" fmla="*/ 122238 w 172"/>
                <a:gd name="T19" fmla="*/ 1588 h 172"/>
                <a:gd name="T20" fmla="*/ 95250 w 172"/>
                <a:gd name="T21" fmla="*/ 7938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6838 h 172"/>
                <a:gd name="T32" fmla="*/ 0 w 172"/>
                <a:gd name="T33" fmla="*/ 123825 h 172"/>
                <a:gd name="T34" fmla="*/ 0 w 172"/>
                <a:gd name="T35" fmla="*/ 136525 h 172"/>
                <a:gd name="T36" fmla="*/ 1588 w 172"/>
                <a:gd name="T37" fmla="*/ 165100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3525 h 172"/>
                <a:gd name="T48" fmla="*/ 107950 w 172"/>
                <a:gd name="T49" fmla="*/ 271463 h 172"/>
                <a:gd name="T50" fmla="*/ 136525 w 172"/>
                <a:gd name="T51" fmla="*/ 273050 h 172"/>
                <a:gd name="T52" fmla="*/ 150813 w 172"/>
                <a:gd name="T53" fmla="*/ 273050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7800 h 172"/>
                <a:gd name="T66" fmla="*/ 271463 w 172"/>
                <a:gd name="T67" fmla="*/ 152400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8"/>
                  </a:lnTo>
                  <a:lnTo>
                    <a:pt x="170" y="69"/>
                  </a:lnTo>
                  <a:lnTo>
                    <a:pt x="168" y="61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6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4" y="112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6"/>
                  </a:lnTo>
                  <a:lnTo>
                    <a:pt x="60" y="168"/>
                  </a:lnTo>
                  <a:lnTo>
                    <a:pt x="68" y="171"/>
                  </a:lnTo>
                  <a:lnTo>
                    <a:pt x="77" y="172"/>
                  </a:lnTo>
                  <a:lnTo>
                    <a:pt x="86" y="172"/>
                  </a:lnTo>
                  <a:lnTo>
                    <a:pt x="95" y="172"/>
                  </a:lnTo>
                  <a:lnTo>
                    <a:pt x="103" y="171"/>
                  </a:lnTo>
                  <a:lnTo>
                    <a:pt x="111" y="168"/>
                  </a:lnTo>
                  <a:lnTo>
                    <a:pt x="119" y="166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2"/>
                  </a:lnTo>
                  <a:lnTo>
                    <a:pt x="170" y="104"/>
                  </a:lnTo>
                  <a:lnTo>
                    <a:pt x="171" y="9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4" name="Freeform 76">
              <a:extLst>
                <a:ext uri="{FF2B5EF4-FFF2-40B4-BE49-F238E27FC236}">
                  <a16:creationId xmlns:a16="http://schemas.microsoft.com/office/drawing/2014/main" id="{B1861004-9A20-4671-B45A-B834E39C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71463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3363 w 172"/>
                <a:gd name="T9" fmla="*/ 41275 h 171"/>
                <a:gd name="T10" fmla="*/ 212725 w 172"/>
                <a:gd name="T11" fmla="*/ 23812 h 171"/>
                <a:gd name="T12" fmla="*/ 188913 w 172"/>
                <a:gd name="T13" fmla="*/ 11112 h 171"/>
                <a:gd name="T14" fmla="*/ 165100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6838 w 172"/>
                <a:gd name="T21" fmla="*/ 6350 h 171"/>
                <a:gd name="T22" fmla="*/ 71438 w 172"/>
                <a:gd name="T23" fmla="*/ 15875 h 171"/>
                <a:gd name="T24" fmla="*/ 49213 w 172"/>
                <a:gd name="T25" fmla="*/ 30162 h 171"/>
                <a:gd name="T26" fmla="*/ 31750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1588 w 172"/>
                <a:gd name="T33" fmla="*/ 122237 h 171"/>
                <a:gd name="T34" fmla="*/ 0 w 172"/>
                <a:gd name="T35" fmla="*/ 134937 h 171"/>
                <a:gd name="T36" fmla="*/ 3175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39688 w 172"/>
                <a:gd name="T43" fmla="*/ 231775 h 171"/>
                <a:gd name="T44" fmla="*/ 61913 w 172"/>
                <a:gd name="T45" fmla="*/ 247650 h 171"/>
                <a:gd name="T46" fmla="*/ 84138 w 172"/>
                <a:gd name="T47" fmla="*/ 261937 h 171"/>
                <a:gd name="T48" fmla="*/ 109538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7800 w 172"/>
                <a:gd name="T55" fmla="*/ 266700 h 171"/>
                <a:gd name="T56" fmla="*/ 203200 w 172"/>
                <a:gd name="T57" fmla="*/ 257175 h 171"/>
                <a:gd name="T58" fmla="*/ 223838 w 172"/>
                <a:gd name="T59" fmla="*/ 241300 h 171"/>
                <a:gd name="T60" fmla="*/ 242888 w 172"/>
                <a:gd name="T61" fmla="*/ 223837 h 171"/>
                <a:gd name="T62" fmla="*/ 257175 w 172"/>
                <a:gd name="T63" fmla="*/ 201612 h 171"/>
                <a:gd name="T64" fmla="*/ 268288 w 172"/>
                <a:gd name="T65" fmla="*/ 176212 h 171"/>
                <a:gd name="T66" fmla="*/ 273050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3" y="31"/>
                  </a:lnTo>
                  <a:lnTo>
                    <a:pt x="147" y="26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8" y="10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0"/>
                  </a:lnTo>
                  <a:lnTo>
                    <a:pt x="39" y="15"/>
                  </a:lnTo>
                  <a:lnTo>
                    <a:pt x="31" y="19"/>
                  </a:lnTo>
                  <a:lnTo>
                    <a:pt x="25" y="26"/>
                  </a:lnTo>
                  <a:lnTo>
                    <a:pt x="20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20" y="141"/>
                  </a:lnTo>
                  <a:lnTo>
                    <a:pt x="25" y="146"/>
                  </a:lnTo>
                  <a:lnTo>
                    <a:pt x="31" y="152"/>
                  </a:lnTo>
                  <a:lnTo>
                    <a:pt x="39" y="156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6"/>
                  </a:lnTo>
                  <a:lnTo>
                    <a:pt x="141" y="152"/>
                  </a:lnTo>
                  <a:lnTo>
                    <a:pt x="147" y="146"/>
                  </a:lnTo>
                  <a:lnTo>
                    <a:pt x="153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5" name="Freeform 77">
              <a:extLst>
                <a:ext uri="{FF2B5EF4-FFF2-40B4-BE49-F238E27FC236}">
                  <a16:creationId xmlns:a16="http://schemas.microsoft.com/office/drawing/2014/main" id="{60EAC286-9F04-4A7E-8B92-ACC60D01C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5848350"/>
              <a:ext cx="273050" cy="271462"/>
            </a:xfrm>
            <a:custGeom>
              <a:avLst/>
              <a:gdLst>
                <a:gd name="T0" fmla="*/ 273050 w 172"/>
                <a:gd name="T1" fmla="*/ 134937 h 171"/>
                <a:gd name="T2" fmla="*/ 269875 w 172"/>
                <a:gd name="T3" fmla="*/ 107950 h 171"/>
                <a:gd name="T4" fmla="*/ 261938 w 172"/>
                <a:gd name="T5" fmla="*/ 84137 h 171"/>
                <a:gd name="T6" fmla="*/ 249238 w 172"/>
                <a:gd name="T7" fmla="*/ 60325 h 171"/>
                <a:gd name="T8" fmla="*/ 231775 w 172"/>
                <a:gd name="T9" fmla="*/ 41275 h 171"/>
                <a:gd name="T10" fmla="*/ 211138 w 172"/>
                <a:gd name="T11" fmla="*/ 23812 h 171"/>
                <a:gd name="T12" fmla="*/ 188913 w 172"/>
                <a:gd name="T13" fmla="*/ 11112 h 171"/>
                <a:gd name="T14" fmla="*/ 163513 w 172"/>
                <a:gd name="T15" fmla="*/ 1587 h 171"/>
                <a:gd name="T16" fmla="*/ 136525 w 172"/>
                <a:gd name="T17" fmla="*/ 0 h 171"/>
                <a:gd name="T18" fmla="*/ 122238 w 172"/>
                <a:gd name="T19" fmla="*/ 0 h 171"/>
                <a:gd name="T20" fmla="*/ 95250 w 172"/>
                <a:gd name="T21" fmla="*/ 6350 h 171"/>
                <a:gd name="T22" fmla="*/ 69850 w 172"/>
                <a:gd name="T23" fmla="*/ 15875 h 171"/>
                <a:gd name="T24" fmla="*/ 49213 w 172"/>
                <a:gd name="T25" fmla="*/ 30162 h 171"/>
                <a:gd name="T26" fmla="*/ 30163 w 172"/>
                <a:gd name="T27" fmla="*/ 49212 h 171"/>
                <a:gd name="T28" fmla="*/ 15875 w 172"/>
                <a:gd name="T29" fmla="*/ 69850 h 171"/>
                <a:gd name="T30" fmla="*/ 6350 w 172"/>
                <a:gd name="T31" fmla="*/ 95250 h 171"/>
                <a:gd name="T32" fmla="*/ 0 w 172"/>
                <a:gd name="T33" fmla="*/ 122237 h 171"/>
                <a:gd name="T34" fmla="*/ 0 w 172"/>
                <a:gd name="T35" fmla="*/ 134937 h 171"/>
                <a:gd name="T36" fmla="*/ 1588 w 172"/>
                <a:gd name="T37" fmla="*/ 163512 h 171"/>
                <a:gd name="T38" fmla="*/ 11113 w 172"/>
                <a:gd name="T39" fmla="*/ 188912 h 171"/>
                <a:gd name="T40" fmla="*/ 23813 w 172"/>
                <a:gd name="T41" fmla="*/ 211137 h 171"/>
                <a:gd name="T42" fmla="*/ 41275 w 172"/>
                <a:gd name="T43" fmla="*/ 231775 h 171"/>
                <a:gd name="T44" fmla="*/ 60325 w 172"/>
                <a:gd name="T45" fmla="*/ 247650 h 171"/>
                <a:gd name="T46" fmla="*/ 84138 w 172"/>
                <a:gd name="T47" fmla="*/ 261937 h 171"/>
                <a:gd name="T48" fmla="*/ 107950 w 172"/>
                <a:gd name="T49" fmla="*/ 269875 h 171"/>
                <a:gd name="T50" fmla="*/ 136525 w 172"/>
                <a:gd name="T51" fmla="*/ 271462 h 171"/>
                <a:gd name="T52" fmla="*/ 150813 w 172"/>
                <a:gd name="T53" fmla="*/ 271462 h 171"/>
                <a:gd name="T54" fmla="*/ 176213 w 172"/>
                <a:gd name="T55" fmla="*/ 266700 h 171"/>
                <a:gd name="T56" fmla="*/ 201613 w 172"/>
                <a:gd name="T57" fmla="*/ 257175 h 171"/>
                <a:gd name="T58" fmla="*/ 223838 w 172"/>
                <a:gd name="T59" fmla="*/ 241300 h 171"/>
                <a:gd name="T60" fmla="*/ 241300 w 172"/>
                <a:gd name="T61" fmla="*/ 223837 h 171"/>
                <a:gd name="T62" fmla="*/ 257175 w 172"/>
                <a:gd name="T63" fmla="*/ 201612 h 171"/>
                <a:gd name="T64" fmla="*/ 266700 w 172"/>
                <a:gd name="T65" fmla="*/ 176212 h 171"/>
                <a:gd name="T66" fmla="*/ 271463 w 172"/>
                <a:gd name="T67" fmla="*/ 150812 h 171"/>
                <a:gd name="T68" fmla="*/ 273050 w 172"/>
                <a:gd name="T69" fmla="*/ 134937 h 1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1">
                  <a:moveTo>
                    <a:pt x="172" y="85"/>
                  </a:moveTo>
                  <a:lnTo>
                    <a:pt x="172" y="85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4"/>
                  </a:lnTo>
                  <a:lnTo>
                    <a:pt x="157" y="38"/>
                  </a:lnTo>
                  <a:lnTo>
                    <a:pt x="152" y="31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3" y="15"/>
                  </a:lnTo>
                  <a:lnTo>
                    <a:pt x="127" y="10"/>
                  </a:lnTo>
                  <a:lnTo>
                    <a:pt x="119" y="7"/>
                  </a:lnTo>
                  <a:lnTo>
                    <a:pt x="111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3" y="7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1" y="19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19"/>
                  </a:lnTo>
                  <a:lnTo>
                    <a:pt x="10" y="127"/>
                  </a:lnTo>
                  <a:lnTo>
                    <a:pt x="15" y="133"/>
                  </a:lnTo>
                  <a:lnTo>
                    <a:pt x="19" y="141"/>
                  </a:lnTo>
                  <a:lnTo>
                    <a:pt x="26" y="146"/>
                  </a:lnTo>
                  <a:lnTo>
                    <a:pt x="31" y="152"/>
                  </a:lnTo>
                  <a:lnTo>
                    <a:pt x="38" y="156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1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6"/>
                  </a:lnTo>
                  <a:lnTo>
                    <a:pt x="141" y="152"/>
                  </a:lnTo>
                  <a:lnTo>
                    <a:pt x="146" y="146"/>
                  </a:lnTo>
                  <a:lnTo>
                    <a:pt x="152" y="141"/>
                  </a:lnTo>
                  <a:lnTo>
                    <a:pt x="157" y="133"/>
                  </a:lnTo>
                  <a:lnTo>
                    <a:pt x="162" y="127"/>
                  </a:lnTo>
                  <a:lnTo>
                    <a:pt x="165" y="119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5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6" name="Freeform 78">
              <a:extLst>
                <a:ext uri="{FF2B5EF4-FFF2-40B4-BE49-F238E27FC236}">
                  <a16:creationId xmlns:a16="http://schemas.microsoft.com/office/drawing/2014/main" id="{76DC0F7F-F7CC-43A7-BE38-C22AE8FF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71463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3363 w 172"/>
                <a:gd name="T9" fmla="*/ 39688 h 172"/>
                <a:gd name="T10" fmla="*/ 212725 w 172"/>
                <a:gd name="T11" fmla="*/ 23813 h 172"/>
                <a:gd name="T12" fmla="*/ 188913 w 172"/>
                <a:gd name="T13" fmla="*/ 11113 h 172"/>
                <a:gd name="T14" fmla="*/ 165100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6838 w 172"/>
                <a:gd name="T21" fmla="*/ 4763 h 172"/>
                <a:gd name="T22" fmla="*/ 71438 w 172"/>
                <a:gd name="T23" fmla="*/ 17463 h 172"/>
                <a:gd name="T24" fmla="*/ 49213 w 172"/>
                <a:gd name="T25" fmla="*/ 31750 h 172"/>
                <a:gd name="T26" fmla="*/ 31750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1588 w 172"/>
                <a:gd name="T33" fmla="*/ 122238 h 172"/>
                <a:gd name="T34" fmla="*/ 0 w 172"/>
                <a:gd name="T35" fmla="*/ 136525 h 172"/>
                <a:gd name="T36" fmla="*/ 3175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39688 w 172"/>
                <a:gd name="T43" fmla="*/ 233363 h 172"/>
                <a:gd name="T44" fmla="*/ 61913 w 172"/>
                <a:gd name="T45" fmla="*/ 249238 h 172"/>
                <a:gd name="T46" fmla="*/ 84138 w 172"/>
                <a:gd name="T47" fmla="*/ 261938 h 172"/>
                <a:gd name="T48" fmla="*/ 109538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7800 w 172"/>
                <a:gd name="T55" fmla="*/ 266700 h 172"/>
                <a:gd name="T56" fmla="*/ 203200 w 172"/>
                <a:gd name="T57" fmla="*/ 257175 h 172"/>
                <a:gd name="T58" fmla="*/ 223838 w 172"/>
                <a:gd name="T59" fmla="*/ 241300 h 172"/>
                <a:gd name="T60" fmla="*/ 242888 w 172"/>
                <a:gd name="T61" fmla="*/ 223838 h 172"/>
                <a:gd name="T62" fmla="*/ 257175 w 172"/>
                <a:gd name="T63" fmla="*/ 201613 h 172"/>
                <a:gd name="T64" fmla="*/ 268288 w 172"/>
                <a:gd name="T65" fmla="*/ 176213 h 172"/>
                <a:gd name="T66" fmla="*/ 273050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9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3" y="32"/>
                  </a:lnTo>
                  <a:lnTo>
                    <a:pt x="147" y="25"/>
                  </a:lnTo>
                  <a:lnTo>
                    <a:pt x="141" y="20"/>
                  </a:lnTo>
                  <a:lnTo>
                    <a:pt x="134" y="15"/>
                  </a:lnTo>
                  <a:lnTo>
                    <a:pt x="128" y="11"/>
                  </a:lnTo>
                  <a:lnTo>
                    <a:pt x="119" y="7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1"/>
                  </a:lnTo>
                  <a:lnTo>
                    <a:pt x="61" y="3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1" y="152"/>
                  </a:lnTo>
                  <a:lnTo>
                    <a:pt x="39" y="157"/>
                  </a:lnTo>
                  <a:lnTo>
                    <a:pt x="45" y="162"/>
                  </a:lnTo>
                  <a:lnTo>
                    <a:pt x="53" y="165"/>
                  </a:lnTo>
                  <a:lnTo>
                    <a:pt x="61" y="168"/>
                  </a:lnTo>
                  <a:lnTo>
                    <a:pt x="69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4" y="170"/>
                  </a:lnTo>
                  <a:lnTo>
                    <a:pt x="112" y="168"/>
                  </a:lnTo>
                  <a:lnTo>
                    <a:pt x="119" y="165"/>
                  </a:lnTo>
                  <a:lnTo>
                    <a:pt x="128" y="162"/>
                  </a:lnTo>
                  <a:lnTo>
                    <a:pt x="134" y="157"/>
                  </a:lnTo>
                  <a:lnTo>
                    <a:pt x="141" y="152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2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7" name="Freeform 79">
              <a:extLst>
                <a:ext uri="{FF2B5EF4-FFF2-40B4-BE49-F238E27FC236}">
                  <a16:creationId xmlns:a16="http://schemas.microsoft.com/office/drawing/2014/main" id="{723D9652-7709-4857-8175-B115E1E7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6235700"/>
              <a:ext cx="273050" cy="273050"/>
            </a:xfrm>
            <a:custGeom>
              <a:avLst/>
              <a:gdLst>
                <a:gd name="T0" fmla="*/ 273050 w 172"/>
                <a:gd name="T1" fmla="*/ 136525 h 172"/>
                <a:gd name="T2" fmla="*/ 269875 w 172"/>
                <a:gd name="T3" fmla="*/ 107950 h 172"/>
                <a:gd name="T4" fmla="*/ 261938 w 172"/>
                <a:gd name="T5" fmla="*/ 84138 h 172"/>
                <a:gd name="T6" fmla="*/ 249238 w 172"/>
                <a:gd name="T7" fmla="*/ 60325 h 172"/>
                <a:gd name="T8" fmla="*/ 231775 w 172"/>
                <a:gd name="T9" fmla="*/ 39688 h 172"/>
                <a:gd name="T10" fmla="*/ 211138 w 172"/>
                <a:gd name="T11" fmla="*/ 23813 h 172"/>
                <a:gd name="T12" fmla="*/ 188913 w 172"/>
                <a:gd name="T13" fmla="*/ 11113 h 172"/>
                <a:gd name="T14" fmla="*/ 163513 w 172"/>
                <a:gd name="T15" fmla="*/ 1588 h 172"/>
                <a:gd name="T16" fmla="*/ 136525 w 172"/>
                <a:gd name="T17" fmla="*/ 0 h 172"/>
                <a:gd name="T18" fmla="*/ 122238 w 172"/>
                <a:gd name="T19" fmla="*/ 0 h 172"/>
                <a:gd name="T20" fmla="*/ 95250 w 172"/>
                <a:gd name="T21" fmla="*/ 4763 h 172"/>
                <a:gd name="T22" fmla="*/ 69850 w 172"/>
                <a:gd name="T23" fmla="*/ 17463 h 172"/>
                <a:gd name="T24" fmla="*/ 49213 w 172"/>
                <a:gd name="T25" fmla="*/ 31750 h 172"/>
                <a:gd name="T26" fmla="*/ 30163 w 172"/>
                <a:gd name="T27" fmla="*/ 50800 h 172"/>
                <a:gd name="T28" fmla="*/ 15875 w 172"/>
                <a:gd name="T29" fmla="*/ 71438 h 172"/>
                <a:gd name="T30" fmla="*/ 6350 w 172"/>
                <a:gd name="T31" fmla="*/ 95250 h 172"/>
                <a:gd name="T32" fmla="*/ 0 w 172"/>
                <a:gd name="T33" fmla="*/ 122238 h 172"/>
                <a:gd name="T34" fmla="*/ 0 w 172"/>
                <a:gd name="T35" fmla="*/ 136525 h 172"/>
                <a:gd name="T36" fmla="*/ 1588 w 172"/>
                <a:gd name="T37" fmla="*/ 163513 h 172"/>
                <a:gd name="T38" fmla="*/ 11113 w 172"/>
                <a:gd name="T39" fmla="*/ 190500 h 172"/>
                <a:gd name="T40" fmla="*/ 23813 w 172"/>
                <a:gd name="T41" fmla="*/ 212725 h 172"/>
                <a:gd name="T42" fmla="*/ 41275 w 172"/>
                <a:gd name="T43" fmla="*/ 233363 h 172"/>
                <a:gd name="T44" fmla="*/ 60325 w 172"/>
                <a:gd name="T45" fmla="*/ 249238 h 172"/>
                <a:gd name="T46" fmla="*/ 84138 w 172"/>
                <a:gd name="T47" fmla="*/ 261938 h 172"/>
                <a:gd name="T48" fmla="*/ 107950 w 172"/>
                <a:gd name="T49" fmla="*/ 269875 h 172"/>
                <a:gd name="T50" fmla="*/ 136525 w 172"/>
                <a:gd name="T51" fmla="*/ 273050 h 172"/>
                <a:gd name="T52" fmla="*/ 150813 w 172"/>
                <a:gd name="T53" fmla="*/ 271463 h 172"/>
                <a:gd name="T54" fmla="*/ 176213 w 172"/>
                <a:gd name="T55" fmla="*/ 266700 h 172"/>
                <a:gd name="T56" fmla="*/ 201613 w 172"/>
                <a:gd name="T57" fmla="*/ 257175 h 172"/>
                <a:gd name="T58" fmla="*/ 223838 w 172"/>
                <a:gd name="T59" fmla="*/ 241300 h 172"/>
                <a:gd name="T60" fmla="*/ 241300 w 172"/>
                <a:gd name="T61" fmla="*/ 223838 h 172"/>
                <a:gd name="T62" fmla="*/ 257175 w 172"/>
                <a:gd name="T63" fmla="*/ 201613 h 172"/>
                <a:gd name="T64" fmla="*/ 266700 w 172"/>
                <a:gd name="T65" fmla="*/ 176213 h 172"/>
                <a:gd name="T66" fmla="*/ 271463 w 172"/>
                <a:gd name="T67" fmla="*/ 150813 h 172"/>
                <a:gd name="T68" fmla="*/ 273050 w 172"/>
                <a:gd name="T69" fmla="*/ 136525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1" y="77"/>
                  </a:lnTo>
                  <a:lnTo>
                    <a:pt x="170" y="68"/>
                  </a:lnTo>
                  <a:lnTo>
                    <a:pt x="168" y="60"/>
                  </a:lnTo>
                  <a:lnTo>
                    <a:pt x="165" y="53"/>
                  </a:lnTo>
                  <a:lnTo>
                    <a:pt x="162" y="45"/>
                  </a:lnTo>
                  <a:lnTo>
                    <a:pt x="157" y="38"/>
                  </a:lnTo>
                  <a:lnTo>
                    <a:pt x="152" y="32"/>
                  </a:lnTo>
                  <a:lnTo>
                    <a:pt x="146" y="25"/>
                  </a:lnTo>
                  <a:lnTo>
                    <a:pt x="141" y="20"/>
                  </a:lnTo>
                  <a:lnTo>
                    <a:pt x="133" y="15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3"/>
                  </a:lnTo>
                  <a:lnTo>
                    <a:pt x="53" y="7"/>
                  </a:lnTo>
                  <a:lnTo>
                    <a:pt x="44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0" y="45"/>
                  </a:lnTo>
                  <a:lnTo>
                    <a:pt x="7" y="53"/>
                  </a:lnTo>
                  <a:lnTo>
                    <a:pt x="4" y="60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1" y="103"/>
                  </a:lnTo>
                  <a:lnTo>
                    <a:pt x="4" y="111"/>
                  </a:lnTo>
                  <a:lnTo>
                    <a:pt x="7" y="120"/>
                  </a:lnTo>
                  <a:lnTo>
                    <a:pt x="10" y="127"/>
                  </a:lnTo>
                  <a:lnTo>
                    <a:pt x="15" y="134"/>
                  </a:lnTo>
                  <a:lnTo>
                    <a:pt x="19" y="141"/>
                  </a:lnTo>
                  <a:lnTo>
                    <a:pt x="26" y="147"/>
                  </a:lnTo>
                  <a:lnTo>
                    <a:pt x="31" y="152"/>
                  </a:lnTo>
                  <a:lnTo>
                    <a:pt x="38" y="157"/>
                  </a:lnTo>
                  <a:lnTo>
                    <a:pt x="44" y="162"/>
                  </a:lnTo>
                  <a:lnTo>
                    <a:pt x="53" y="165"/>
                  </a:lnTo>
                  <a:lnTo>
                    <a:pt x="60" y="168"/>
                  </a:lnTo>
                  <a:lnTo>
                    <a:pt x="68" y="170"/>
                  </a:lnTo>
                  <a:lnTo>
                    <a:pt x="77" y="171"/>
                  </a:lnTo>
                  <a:lnTo>
                    <a:pt x="86" y="172"/>
                  </a:lnTo>
                  <a:lnTo>
                    <a:pt x="95" y="171"/>
                  </a:lnTo>
                  <a:lnTo>
                    <a:pt x="103" y="170"/>
                  </a:lnTo>
                  <a:lnTo>
                    <a:pt x="111" y="168"/>
                  </a:lnTo>
                  <a:lnTo>
                    <a:pt x="119" y="165"/>
                  </a:lnTo>
                  <a:lnTo>
                    <a:pt x="127" y="162"/>
                  </a:lnTo>
                  <a:lnTo>
                    <a:pt x="133" y="157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52" y="141"/>
                  </a:lnTo>
                  <a:lnTo>
                    <a:pt x="157" y="134"/>
                  </a:lnTo>
                  <a:lnTo>
                    <a:pt x="162" y="127"/>
                  </a:lnTo>
                  <a:lnTo>
                    <a:pt x="165" y="120"/>
                  </a:lnTo>
                  <a:lnTo>
                    <a:pt x="168" y="111"/>
                  </a:lnTo>
                  <a:lnTo>
                    <a:pt x="170" y="103"/>
                  </a:lnTo>
                  <a:lnTo>
                    <a:pt x="171" y="95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002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28" name="Rectangle 154">
              <a:extLst>
                <a:ext uri="{FF2B5EF4-FFF2-40B4-BE49-F238E27FC236}">
                  <a16:creationId xmlns:a16="http://schemas.microsoft.com/office/drawing/2014/main" id="{2C278CC6-364B-4AD5-A2AA-469F454E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463" y="5592763"/>
              <a:ext cx="836613" cy="1303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29" name="Rectangle 155">
              <a:extLst>
                <a:ext uri="{FF2B5EF4-FFF2-40B4-BE49-F238E27FC236}">
                  <a16:creationId xmlns:a16="http://schemas.microsoft.com/office/drawing/2014/main" id="{6BEB99D4-37A4-4A14-8399-C7A85A3F4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424488"/>
              <a:ext cx="641350" cy="334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30" name="Rectangle 156">
              <a:extLst>
                <a:ext uri="{FF2B5EF4-FFF2-40B4-BE49-F238E27FC236}">
                  <a16:creationId xmlns:a16="http://schemas.microsoft.com/office/drawing/2014/main" id="{134293E6-684C-4E86-B9E9-5942F26BA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5278438"/>
              <a:ext cx="487363" cy="25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grpSp>
          <p:nvGrpSpPr>
            <p:cNvPr id="131" name="Group 157">
              <a:extLst>
                <a:ext uri="{FF2B5EF4-FFF2-40B4-BE49-F238E27FC236}">
                  <a16:creationId xmlns:a16="http://schemas.microsoft.com/office/drawing/2014/main" id="{10936DF5-C54C-4A1D-8E92-A22674AD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1338" y="5689600"/>
              <a:ext cx="550862" cy="731837"/>
              <a:chOff x="4351338" y="5689600"/>
              <a:chExt cx="550862" cy="731837"/>
            </a:xfrm>
          </p:grpSpPr>
          <p:sp>
            <p:nvSpPr>
              <p:cNvPr id="170" name="Rectangle 196">
                <a:extLst>
                  <a:ext uri="{FF2B5EF4-FFF2-40B4-BE49-F238E27FC236}">
                    <a16:creationId xmlns:a16="http://schemas.microsoft.com/office/drawing/2014/main" id="{39177DC1-FC1D-4791-BB83-7C973C27D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689600"/>
                <a:ext cx="84138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1" name="Rectangle 197">
                <a:extLst>
                  <a:ext uri="{FF2B5EF4-FFF2-40B4-BE49-F238E27FC236}">
                    <a16:creationId xmlns:a16="http://schemas.microsoft.com/office/drawing/2014/main" id="{31DE0E38-1D51-4F3E-A3FC-DCED4698C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2" name="Rectangle 198">
                <a:extLst>
                  <a:ext uri="{FF2B5EF4-FFF2-40B4-BE49-F238E27FC236}">
                    <a16:creationId xmlns:a16="http://schemas.microsoft.com/office/drawing/2014/main" id="{31C8BD67-63FF-411E-9A61-07DD2CB24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689600"/>
                <a:ext cx="85725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3" name="Rectangle 199">
                <a:extLst>
                  <a:ext uri="{FF2B5EF4-FFF2-40B4-BE49-F238E27FC236}">
                    <a16:creationId xmlns:a16="http://schemas.microsoft.com/office/drawing/2014/main" id="{8741DC4B-1FE3-45F2-87EA-B18AEE315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689600"/>
                <a:ext cx="82550" cy="19367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4" name="Rectangle 200">
                <a:extLst>
                  <a:ext uri="{FF2B5EF4-FFF2-40B4-BE49-F238E27FC236}">
                    <a16:creationId xmlns:a16="http://schemas.microsoft.com/office/drawing/2014/main" id="{2D5D2099-7CFD-4813-B5E6-D022FA49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5956300"/>
                <a:ext cx="84138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5" name="Rectangle 201">
                <a:extLst>
                  <a:ext uri="{FF2B5EF4-FFF2-40B4-BE49-F238E27FC236}">
                    <a16:creationId xmlns:a16="http://schemas.microsoft.com/office/drawing/2014/main" id="{860ACC5A-A4AE-48C2-B511-D42C10F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6" name="Rectangle 202">
                <a:extLst>
                  <a:ext uri="{FF2B5EF4-FFF2-40B4-BE49-F238E27FC236}">
                    <a16:creationId xmlns:a16="http://schemas.microsoft.com/office/drawing/2014/main" id="{849E9113-1B54-41E5-830D-0A1F88B3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5956300"/>
                <a:ext cx="85725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7" name="Rectangle 203">
                <a:extLst>
                  <a:ext uri="{FF2B5EF4-FFF2-40B4-BE49-F238E27FC236}">
                    <a16:creationId xmlns:a16="http://schemas.microsoft.com/office/drawing/2014/main" id="{DC4F88AF-943C-487E-B1A7-4FD7FE3B6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5956300"/>
                <a:ext cx="82550" cy="196850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8" name="Rectangle 204">
                <a:extLst>
                  <a:ext uri="{FF2B5EF4-FFF2-40B4-BE49-F238E27FC236}">
                    <a16:creationId xmlns:a16="http://schemas.microsoft.com/office/drawing/2014/main" id="{1B64658D-F683-4796-8991-B58B19DA1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338" y="6226175"/>
                <a:ext cx="84138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79" name="Rectangle 205">
                <a:extLst>
                  <a:ext uri="{FF2B5EF4-FFF2-40B4-BE49-F238E27FC236}">
                    <a16:creationId xmlns:a16="http://schemas.microsoft.com/office/drawing/2014/main" id="{DD45D2E6-CBF8-4CAA-BEAE-2ED514EBC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50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0" name="Rectangle 206">
                <a:extLst>
                  <a:ext uri="{FF2B5EF4-FFF2-40B4-BE49-F238E27FC236}">
                    <a16:creationId xmlns:a16="http://schemas.microsoft.com/office/drawing/2014/main" id="{EB26D13F-C5CC-4D1E-A20C-F26F0A33C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6226175"/>
                <a:ext cx="85725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81" name="Rectangle 207">
                <a:extLst>
                  <a:ext uri="{FF2B5EF4-FFF2-40B4-BE49-F238E27FC236}">
                    <a16:creationId xmlns:a16="http://schemas.microsoft.com/office/drawing/2014/main" id="{EF394A69-8F79-481A-BED1-57662024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650" y="6226175"/>
                <a:ext cx="82550" cy="19526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</p:grpSp>
        <p:grpSp>
          <p:nvGrpSpPr>
            <p:cNvPr id="132" name="Group 158">
              <a:extLst>
                <a:ext uri="{FF2B5EF4-FFF2-40B4-BE49-F238E27FC236}">
                  <a16:creationId xmlns:a16="http://schemas.microsoft.com/office/drawing/2014/main" id="{5EFBE7DC-DD0C-4196-B7D1-A154C799C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0" y="6353175"/>
              <a:ext cx="249238" cy="527050"/>
              <a:chOff x="4305300" y="6353175"/>
              <a:chExt cx="249238" cy="527050"/>
            </a:xfrm>
          </p:grpSpPr>
          <p:sp>
            <p:nvSpPr>
              <p:cNvPr id="167" name="Rectangle 193">
                <a:extLst>
                  <a:ext uri="{FF2B5EF4-FFF2-40B4-BE49-F238E27FC236}">
                    <a16:creationId xmlns:a16="http://schemas.microsoft.com/office/drawing/2014/main" id="{C0AB6C20-4D33-4DB7-A50D-6885AFD7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425" y="6713538"/>
                <a:ext cx="28575" cy="166687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8" name="Freeform 96">
                <a:extLst>
                  <a:ext uri="{FF2B5EF4-FFF2-40B4-BE49-F238E27FC236}">
                    <a16:creationId xmlns:a16="http://schemas.microsoft.com/office/drawing/2014/main" id="{ACC8C5C0-4734-4C0B-8EA4-45E3F32C7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6353175"/>
                <a:ext cx="125413" cy="417512"/>
              </a:xfrm>
              <a:custGeom>
                <a:avLst/>
                <a:gdLst>
                  <a:gd name="T0" fmla="*/ 0 w 79"/>
                  <a:gd name="T1" fmla="*/ 293687 h 263"/>
                  <a:gd name="T2" fmla="*/ 0 w 79"/>
                  <a:gd name="T3" fmla="*/ 293687 h 263"/>
                  <a:gd name="T4" fmla="*/ 1588 w 79"/>
                  <a:gd name="T5" fmla="*/ 304800 h 263"/>
                  <a:gd name="T6" fmla="*/ 3175 w 79"/>
                  <a:gd name="T7" fmla="*/ 319087 h 263"/>
                  <a:gd name="T8" fmla="*/ 6350 w 79"/>
                  <a:gd name="T9" fmla="*/ 330200 h 263"/>
                  <a:gd name="T10" fmla="*/ 9525 w 79"/>
                  <a:gd name="T11" fmla="*/ 341312 h 263"/>
                  <a:gd name="T12" fmla="*/ 14288 w 79"/>
                  <a:gd name="T13" fmla="*/ 354012 h 263"/>
                  <a:gd name="T14" fmla="*/ 22225 w 79"/>
                  <a:gd name="T15" fmla="*/ 363537 h 263"/>
                  <a:gd name="T16" fmla="*/ 28575 w 79"/>
                  <a:gd name="T17" fmla="*/ 371475 h 263"/>
                  <a:gd name="T18" fmla="*/ 36513 w 79"/>
                  <a:gd name="T19" fmla="*/ 381000 h 263"/>
                  <a:gd name="T20" fmla="*/ 46038 w 79"/>
                  <a:gd name="T21" fmla="*/ 390525 h 263"/>
                  <a:gd name="T22" fmla="*/ 55563 w 79"/>
                  <a:gd name="T23" fmla="*/ 396875 h 263"/>
                  <a:gd name="T24" fmla="*/ 66675 w 79"/>
                  <a:gd name="T25" fmla="*/ 403225 h 263"/>
                  <a:gd name="T26" fmla="*/ 76200 w 79"/>
                  <a:gd name="T27" fmla="*/ 407987 h 263"/>
                  <a:gd name="T28" fmla="*/ 88900 w 79"/>
                  <a:gd name="T29" fmla="*/ 411162 h 263"/>
                  <a:gd name="T30" fmla="*/ 100013 w 79"/>
                  <a:gd name="T31" fmla="*/ 414337 h 263"/>
                  <a:gd name="T32" fmla="*/ 112713 w 79"/>
                  <a:gd name="T33" fmla="*/ 415925 h 263"/>
                  <a:gd name="T34" fmla="*/ 125413 w 79"/>
                  <a:gd name="T35" fmla="*/ 417512 h 263"/>
                  <a:gd name="T36" fmla="*/ 125413 w 79"/>
                  <a:gd name="T37" fmla="*/ 0 h 263"/>
                  <a:gd name="T38" fmla="*/ 125413 w 79"/>
                  <a:gd name="T39" fmla="*/ 0 h 263"/>
                  <a:gd name="T40" fmla="*/ 106363 w 79"/>
                  <a:gd name="T41" fmla="*/ 36512 h 263"/>
                  <a:gd name="T42" fmla="*/ 87313 w 79"/>
                  <a:gd name="T43" fmla="*/ 74612 h 263"/>
                  <a:gd name="T44" fmla="*/ 63500 w 79"/>
                  <a:gd name="T45" fmla="*/ 120650 h 263"/>
                  <a:gd name="T46" fmla="*/ 39688 w 79"/>
                  <a:gd name="T47" fmla="*/ 169862 h 263"/>
                  <a:gd name="T48" fmla="*/ 20638 w 79"/>
                  <a:gd name="T49" fmla="*/ 219075 h 263"/>
                  <a:gd name="T50" fmla="*/ 11113 w 79"/>
                  <a:gd name="T51" fmla="*/ 239712 h 263"/>
                  <a:gd name="T52" fmla="*/ 6350 w 79"/>
                  <a:gd name="T53" fmla="*/ 260350 h 263"/>
                  <a:gd name="T54" fmla="*/ 1588 w 79"/>
                  <a:gd name="T55" fmla="*/ 279400 h 263"/>
                  <a:gd name="T56" fmla="*/ 0 w 79"/>
                  <a:gd name="T57" fmla="*/ 293687 h 263"/>
                  <a:gd name="T58" fmla="*/ 0 w 79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263">
                    <a:moveTo>
                      <a:pt x="0" y="185"/>
                    </a:moveTo>
                    <a:lnTo>
                      <a:pt x="0" y="185"/>
                    </a:lnTo>
                    <a:lnTo>
                      <a:pt x="1" y="192"/>
                    </a:lnTo>
                    <a:lnTo>
                      <a:pt x="2" y="201"/>
                    </a:lnTo>
                    <a:lnTo>
                      <a:pt x="4" y="208"/>
                    </a:lnTo>
                    <a:lnTo>
                      <a:pt x="6" y="215"/>
                    </a:lnTo>
                    <a:lnTo>
                      <a:pt x="9" y="223"/>
                    </a:lnTo>
                    <a:lnTo>
                      <a:pt x="14" y="229"/>
                    </a:lnTo>
                    <a:lnTo>
                      <a:pt x="18" y="234"/>
                    </a:lnTo>
                    <a:lnTo>
                      <a:pt x="23" y="240"/>
                    </a:lnTo>
                    <a:lnTo>
                      <a:pt x="29" y="246"/>
                    </a:lnTo>
                    <a:lnTo>
                      <a:pt x="35" y="250"/>
                    </a:lnTo>
                    <a:lnTo>
                      <a:pt x="42" y="254"/>
                    </a:lnTo>
                    <a:lnTo>
                      <a:pt x="48" y="257"/>
                    </a:lnTo>
                    <a:lnTo>
                      <a:pt x="56" y="259"/>
                    </a:lnTo>
                    <a:lnTo>
                      <a:pt x="63" y="261"/>
                    </a:lnTo>
                    <a:lnTo>
                      <a:pt x="71" y="262"/>
                    </a:lnTo>
                    <a:lnTo>
                      <a:pt x="79" y="263"/>
                    </a:lnTo>
                    <a:lnTo>
                      <a:pt x="79" y="0"/>
                    </a:lnTo>
                    <a:lnTo>
                      <a:pt x="67" y="23"/>
                    </a:lnTo>
                    <a:lnTo>
                      <a:pt x="55" y="47"/>
                    </a:lnTo>
                    <a:lnTo>
                      <a:pt x="40" y="76"/>
                    </a:lnTo>
                    <a:lnTo>
                      <a:pt x="25" y="107"/>
                    </a:lnTo>
                    <a:lnTo>
                      <a:pt x="13" y="138"/>
                    </a:lnTo>
                    <a:lnTo>
                      <a:pt x="7" y="151"/>
                    </a:lnTo>
                    <a:lnTo>
                      <a:pt x="4" y="164"/>
                    </a:lnTo>
                    <a:lnTo>
                      <a:pt x="1" y="17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69" name="Freeform 97">
                <a:extLst>
                  <a:ext uri="{FF2B5EF4-FFF2-40B4-BE49-F238E27FC236}">
                    <a16:creationId xmlns:a16="http://schemas.microsoft.com/office/drawing/2014/main" id="{E8B0A1EC-66B7-4433-B81F-82442332A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6353175"/>
                <a:ext cx="123825" cy="417512"/>
              </a:xfrm>
              <a:custGeom>
                <a:avLst/>
                <a:gdLst>
                  <a:gd name="T0" fmla="*/ 123825 w 78"/>
                  <a:gd name="T1" fmla="*/ 293687 h 263"/>
                  <a:gd name="T2" fmla="*/ 123825 w 78"/>
                  <a:gd name="T3" fmla="*/ 293687 h 263"/>
                  <a:gd name="T4" fmla="*/ 122238 w 78"/>
                  <a:gd name="T5" fmla="*/ 279400 h 263"/>
                  <a:gd name="T6" fmla="*/ 119063 w 78"/>
                  <a:gd name="T7" fmla="*/ 260350 h 263"/>
                  <a:gd name="T8" fmla="*/ 112713 w 78"/>
                  <a:gd name="T9" fmla="*/ 239712 h 263"/>
                  <a:gd name="T10" fmla="*/ 104775 w 78"/>
                  <a:gd name="T11" fmla="*/ 219075 h 263"/>
                  <a:gd name="T12" fmla="*/ 84138 w 78"/>
                  <a:gd name="T13" fmla="*/ 169862 h 263"/>
                  <a:gd name="T14" fmla="*/ 61913 w 78"/>
                  <a:gd name="T15" fmla="*/ 120650 h 263"/>
                  <a:gd name="T16" fmla="*/ 39688 w 78"/>
                  <a:gd name="T17" fmla="*/ 74612 h 263"/>
                  <a:gd name="T18" fmla="*/ 19050 w 78"/>
                  <a:gd name="T19" fmla="*/ 36512 h 263"/>
                  <a:gd name="T20" fmla="*/ 0 w 78"/>
                  <a:gd name="T21" fmla="*/ 0 h 263"/>
                  <a:gd name="T22" fmla="*/ 0 w 78"/>
                  <a:gd name="T23" fmla="*/ 417512 h 263"/>
                  <a:gd name="T24" fmla="*/ 0 w 78"/>
                  <a:gd name="T25" fmla="*/ 417512 h 263"/>
                  <a:gd name="T26" fmla="*/ 12700 w 78"/>
                  <a:gd name="T27" fmla="*/ 415925 h 263"/>
                  <a:gd name="T28" fmla="*/ 23813 w 78"/>
                  <a:gd name="T29" fmla="*/ 414337 h 263"/>
                  <a:gd name="T30" fmla="*/ 36513 w 78"/>
                  <a:gd name="T31" fmla="*/ 411162 h 263"/>
                  <a:gd name="T32" fmla="*/ 47625 w 78"/>
                  <a:gd name="T33" fmla="*/ 407987 h 263"/>
                  <a:gd name="T34" fmla="*/ 58738 w 78"/>
                  <a:gd name="T35" fmla="*/ 403225 h 263"/>
                  <a:gd name="T36" fmla="*/ 69850 w 78"/>
                  <a:gd name="T37" fmla="*/ 396875 h 263"/>
                  <a:gd name="T38" fmla="*/ 79375 w 78"/>
                  <a:gd name="T39" fmla="*/ 390525 h 263"/>
                  <a:gd name="T40" fmla="*/ 87313 w 78"/>
                  <a:gd name="T41" fmla="*/ 381000 h 263"/>
                  <a:gd name="T42" fmla="*/ 95250 w 78"/>
                  <a:gd name="T43" fmla="*/ 371475 h 263"/>
                  <a:gd name="T44" fmla="*/ 103188 w 78"/>
                  <a:gd name="T45" fmla="*/ 363537 h 263"/>
                  <a:gd name="T46" fmla="*/ 109538 w 78"/>
                  <a:gd name="T47" fmla="*/ 354012 h 263"/>
                  <a:gd name="T48" fmla="*/ 114300 w 78"/>
                  <a:gd name="T49" fmla="*/ 341312 h 263"/>
                  <a:gd name="T50" fmla="*/ 119063 w 78"/>
                  <a:gd name="T51" fmla="*/ 330200 h 263"/>
                  <a:gd name="T52" fmla="*/ 122238 w 78"/>
                  <a:gd name="T53" fmla="*/ 319087 h 263"/>
                  <a:gd name="T54" fmla="*/ 123825 w 78"/>
                  <a:gd name="T55" fmla="*/ 304800 h 263"/>
                  <a:gd name="T56" fmla="*/ 123825 w 78"/>
                  <a:gd name="T57" fmla="*/ 293687 h 263"/>
                  <a:gd name="T58" fmla="*/ 123825 w 78"/>
                  <a:gd name="T59" fmla="*/ 293687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263">
                    <a:moveTo>
                      <a:pt x="78" y="185"/>
                    </a:moveTo>
                    <a:lnTo>
                      <a:pt x="78" y="185"/>
                    </a:lnTo>
                    <a:lnTo>
                      <a:pt x="77" y="176"/>
                    </a:lnTo>
                    <a:lnTo>
                      <a:pt x="75" y="164"/>
                    </a:lnTo>
                    <a:lnTo>
                      <a:pt x="71" y="151"/>
                    </a:lnTo>
                    <a:lnTo>
                      <a:pt x="66" y="138"/>
                    </a:lnTo>
                    <a:lnTo>
                      <a:pt x="53" y="107"/>
                    </a:lnTo>
                    <a:lnTo>
                      <a:pt x="39" y="76"/>
                    </a:lnTo>
                    <a:lnTo>
                      <a:pt x="25" y="47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0" y="263"/>
                    </a:lnTo>
                    <a:lnTo>
                      <a:pt x="8" y="262"/>
                    </a:lnTo>
                    <a:lnTo>
                      <a:pt x="15" y="261"/>
                    </a:lnTo>
                    <a:lnTo>
                      <a:pt x="23" y="259"/>
                    </a:lnTo>
                    <a:lnTo>
                      <a:pt x="30" y="257"/>
                    </a:lnTo>
                    <a:lnTo>
                      <a:pt x="37" y="254"/>
                    </a:lnTo>
                    <a:lnTo>
                      <a:pt x="44" y="250"/>
                    </a:lnTo>
                    <a:lnTo>
                      <a:pt x="50" y="246"/>
                    </a:lnTo>
                    <a:lnTo>
                      <a:pt x="55" y="240"/>
                    </a:lnTo>
                    <a:lnTo>
                      <a:pt x="60" y="234"/>
                    </a:lnTo>
                    <a:lnTo>
                      <a:pt x="65" y="229"/>
                    </a:lnTo>
                    <a:lnTo>
                      <a:pt x="69" y="223"/>
                    </a:lnTo>
                    <a:lnTo>
                      <a:pt x="72" y="215"/>
                    </a:lnTo>
                    <a:lnTo>
                      <a:pt x="75" y="208"/>
                    </a:lnTo>
                    <a:lnTo>
                      <a:pt x="77" y="201"/>
                    </a:lnTo>
                    <a:lnTo>
                      <a:pt x="78" y="192"/>
                    </a:lnTo>
                    <a:lnTo>
                      <a:pt x="78" y="185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grpSp>
          <p:nvGrpSpPr>
            <p:cNvPr id="133" name="Group 159">
              <a:extLst>
                <a:ext uri="{FF2B5EF4-FFF2-40B4-BE49-F238E27FC236}">
                  <a16:creationId xmlns:a16="http://schemas.microsoft.com/office/drawing/2014/main" id="{759A157B-C838-4473-8822-D3D82A013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6325" y="6216650"/>
              <a:ext cx="312738" cy="663575"/>
              <a:chOff x="3616325" y="6216650"/>
              <a:chExt cx="312738" cy="663575"/>
            </a:xfrm>
          </p:grpSpPr>
          <p:sp>
            <p:nvSpPr>
              <p:cNvPr id="164" name="Rectangle 190">
                <a:extLst>
                  <a:ext uri="{FF2B5EF4-FFF2-40B4-BE49-F238E27FC236}">
                    <a16:creationId xmlns:a16="http://schemas.microsoft.com/office/drawing/2014/main" id="{ADF0E2B1-AB58-45E4-9DCC-47D56724A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438" y="6670675"/>
                <a:ext cx="36513" cy="209550"/>
              </a:xfrm>
              <a:prstGeom prst="rect">
                <a:avLst/>
              </a:prstGeom>
              <a:solidFill>
                <a:srgbClr val="004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N" altLang="en-KN"/>
              </a:p>
            </p:txBody>
          </p:sp>
          <p:sp>
            <p:nvSpPr>
              <p:cNvPr id="165" name="Freeform 99">
                <a:extLst>
                  <a:ext uri="{FF2B5EF4-FFF2-40B4-BE49-F238E27FC236}">
                    <a16:creationId xmlns:a16="http://schemas.microsoft.com/office/drawing/2014/main" id="{1A972D6E-9C58-4DC5-8E2B-96D29BE43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6216650"/>
                <a:ext cx="157163" cy="527050"/>
              </a:xfrm>
              <a:custGeom>
                <a:avLst/>
                <a:gdLst>
                  <a:gd name="T0" fmla="*/ 0 w 99"/>
                  <a:gd name="T1" fmla="*/ 369888 h 332"/>
                  <a:gd name="T2" fmla="*/ 0 w 99"/>
                  <a:gd name="T3" fmla="*/ 369888 h 332"/>
                  <a:gd name="T4" fmla="*/ 0 w 99"/>
                  <a:gd name="T5" fmla="*/ 385763 h 332"/>
                  <a:gd name="T6" fmla="*/ 4763 w 99"/>
                  <a:gd name="T7" fmla="*/ 401638 h 332"/>
                  <a:gd name="T8" fmla="*/ 7938 w 99"/>
                  <a:gd name="T9" fmla="*/ 417513 h 332"/>
                  <a:gd name="T10" fmla="*/ 12700 w 99"/>
                  <a:gd name="T11" fmla="*/ 430213 h 332"/>
                  <a:gd name="T12" fmla="*/ 19050 w 99"/>
                  <a:gd name="T13" fmla="*/ 442913 h 332"/>
                  <a:gd name="T14" fmla="*/ 26988 w 99"/>
                  <a:gd name="T15" fmla="*/ 457200 h 332"/>
                  <a:gd name="T16" fmla="*/ 34925 w 99"/>
                  <a:gd name="T17" fmla="*/ 468313 h 332"/>
                  <a:gd name="T18" fmla="*/ 47625 w 99"/>
                  <a:gd name="T19" fmla="*/ 479425 h 332"/>
                  <a:gd name="T20" fmla="*/ 57150 w 99"/>
                  <a:gd name="T21" fmla="*/ 490538 h 332"/>
                  <a:gd name="T22" fmla="*/ 69850 w 99"/>
                  <a:gd name="T23" fmla="*/ 500063 h 332"/>
                  <a:gd name="T24" fmla="*/ 82550 w 99"/>
                  <a:gd name="T25" fmla="*/ 506413 h 332"/>
                  <a:gd name="T26" fmla="*/ 96838 w 99"/>
                  <a:gd name="T27" fmla="*/ 512763 h 332"/>
                  <a:gd name="T28" fmla="*/ 111125 w 99"/>
                  <a:gd name="T29" fmla="*/ 519113 h 332"/>
                  <a:gd name="T30" fmla="*/ 125413 w 99"/>
                  <a:gd name="T31" fmla="*/ 523875 h 332"/>
                  <a:gd name="T32" fmla="*/ 141288 w 99"/>
                  <a:gd name="T33" fmla="*/ 525463 h 332"/>
                  <a:gd name="T34" fmla="*/ 157163 w 99"/>
                  <a:gd name="T35" fmla="*/ 527050 h 332"/>
                  <a:gd name="T36" fmla="*/ 157163 w 99"/>
                  <a:gd name="T37" fmla="*/ 0 h 332"/>
                  <a:gd name="T38" fmla="*/ 157163 w 99"/>
                  <a:gd name="T39" fmla="*/ 0 h 332"/>
                  <a:gd name="T40" fmla="*/ 131763 w 99"/>
                  <a:gd name="T41" fmla="*/ 44450 h 332"/>
                  <a:gd name="T42" fmla="*/ 106363 w 99"/>
                  <a:gd name="T43" fmla="*/ 93663 h 332"/>
                  <a:gd name="T44" fmla="*/ 79375 w 99"/>
                  <a:gd name="T45" fmla="*/ 152400 h 332"/>
                  <a:gd name="T46" fmla="*/ 50800 w 99"/>
                  <a:gd name="T47" fmla="*/ 214313 h 332"/>
                  <a:gd name="T48" fmla="*/ 25400 w 99"/>
                  <a:gd name="T49" fmla="*/ 276225 h 332"/>
                  <a:gd name="T50" fmla="*/ 15875 w 99"/>
                  <a:gd name="T51" fmla="*/ 303213 h 332"/>
                  <a:gd name="T52" fmla="*/ 7938 w 99"/>
                  <a:gd name="T53" fmla="*/ 328613 h 332"/>
                  <a:gd name="T54" fmla="*/ 3175 w 99"/>
                  <a:gd name="T55" fmla="*/ 350838 h 332"/>
                  <a:gd name="T56" fmla="*/ 0 w 99"/>
                  <a:gd name="T57" fmla="*/ 369888 h 332"/>
                  <a:gd name="T58" fmla="*/ 0 w 99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332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43"/>
                    </a:lnTo>
                    <a:lnTo>
                      <a:pt x="3" y="253"/>
                    </a:lnTo>
                    <a:lnTo>
                      <a:pt x="5" y="263"/>
                    </a:lnTo>
                    <a:lnTo>
                      <a:pt x="8" y="271"/>
                    </a:lnTo>
                    <a:lnTo>
                      <a:pt x="12" y="279"/>
                    </a:lnTo>
                    <a:lnTo>
                      <a:pt x="17" y="288"/>
                    </a:lnTo>
                    <a:lnTo>
                      <a:pt x="22" y="295"/>
                    </a:lnTo>
                    <a:lnTo>
                      <a:pt x="30" y="302"/>
                    </a:lnTo>
                    <a:lnTo>
                      <a:pt x="36" y="309"/>
                    </a:lnTo>
                    <a:lnTo>
                      <a:pt x="44" y="315"/>
                    </a:lnTo>
                    <a:lnTo>
                      <a:pt x="52" y="319"/>
                    </a:lnTo>
                    <a:lnTo>
                      <a:pt x="61" y="323"/>
                    </a:lnTo>
                    <a:lnTo>
                      <a:pt x="70" y="327"/>
                    </a:lnTo>
                    <a:lnTo>
                      <a:pt x="79" y="330"/>
                    </a:lnTo>
                    <a:lnTo>
                      <a:pt x="89" y="331"/>
                    </a:lnTo>
                    <a:lnTo>
                      <a:pt x="99" y="332"/>
                    </a:lnTo>
                    <a:lnTo>
                      <a:pt x="99" y="0"/>
                    </a:lnTo>
                    <a:lnTo>
                      <a:pt x="83" y="28"/>
                    </a:lnTo>
                    <a:lnTo>
                      <a:pt x="67" y="59"/>
                    </a:lnTo>
                    <a:lnTo>
                      <a:pt x="50" y="96"/>
                    </a:lnTo>
                    <a:lnTo>
                      <a:pt x="32" y="135"/>
                    </a:lnTo>
                    <a:lnTo>
                      <a:pt x="16" y="174"/>
                    </a:lnTo>
                    <a:lnTo>
                      <a:pt x="10" y="191"/>
                    </a:lnTo>
                    <a:lnTo>
                      <a:pt x="5" y="207"/>
                    </a:lnTo>
                    <a:lnTo>
                      <a:pt x="2" y="22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AFC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  <p:sp>
            <p:nvSpPr>
              <p:cNvPr id="166" name="Freeform 100">
                <a:extLst>
                  <a:ext uri="{FF2B5EF4-FFF2-40B4-BE49-F238E27FC236}">
                    <a16:creationId xmlns:a16="http://schemas.microsoft.com/office/drawing/2014/main" id="{F799AA21-D0D7-4328-95AD-5A0161CD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6216650"/>
                <a:ext cx="155575" cy="527050"/>
              </a:xfrm>
              <a:custGeom>
                <a:avLst/>
                <a:gdLst>
                  <a:gd name="T0" fmla="*/ 155575 w 98"/>
                  <a:gd name="T1" fmla="*/ 369888 h 332"/>
                  <a:gd name="T2" fmla="*/ 155575 w 98"/>
                  <a:gd name="T3" fmla="*/ 369888 h 332"/>
                  <a:gd name="T4" fmla="*/ 153988 w 98"/>
                  <a:gd name="T5" fmla="*/ 350838 h 332"/>
                  <a:gd name="T6" fmla="*/ 149225 w 98"/>
                  <a:gd name="T7" fmla="*/ 328613 h 332"/>
                  <a:gd name="T8" fmla="*/ 142875 w 98"/>
                  <a:gd name="T9" fmla="*/ 303213 h 332"/>
                  <a:gd name="T10" fmla="*/ 133350 w 98"/>
                  <a:gd name="T11" fmla="*/ 276225 h 332"/>
                  <a:gd name="T12" fmla="*/ 107950 w 98"/>
                  <a:gd name="T13" fmla="*/ 214313 h 332"/>
                  <a:gd name="T14" fmla="*/ 77788 w 98"/>
                  <a:gd name="T15" fmla="*/ 152400 h 332"/>
                  <a:gd name="T16" fmla="*/ 49213 w 98"/>
                  <a:gd name="T17" fmla="*/ 93663 h 332"/>
                  <a:gd name="T18" fmla="*/ 25400 w 98"/>
                  <a:gd name="T19" fmla="*/ 44450 h 332"/>
                  <a:gd name="T20" fmla="*/ 0 w 98"/>
                  <a:gd name="T21" fmla="*/ 0 h 332"/>
                  <a:gd name="T22" fmla="*/ 0 w 98"/>
                  <a:gd name="T23" fmla="*/ 527050 h 332"/>
                  <a:gd name="T24" fmla="*/ 0 w 98"/>
                  <a:gd name="T25" fmla="*/ 527050 h 332"/>
                  <a:gd name="T26" fmla="*/ 15875 w 98"/>
                  <a:gd name="T27" fmla="*/ 525463 h 332"/>
                  <a:gd name="T28" fmla="*/ 31750 w 98"/>
                  <a:gd name="T29" fmla="*/ 523875 h 332"/>
                  <a:gd name="T30" fmla="*/ 46038 w 98"/>
                  <a:gd name="T31" fmla="*/ 519113 h 332"/>
                  <a:gd name="T32" fmla="*/ 61913 w 98"/>
                  <a:gd name="T33" fmla="*/ 512763 h 332"/>
                  <a:gd name="T34" fmla="*/ 74613 w 98"/>
                  <a:gd name="T35" fmla="*/ 506413 h 332"/>
                  <a:gd name="T36" fmla="*/ 87313 w 98"/>
                  <a:gd name="T37" fmla="*/ 500063 h 332"/>
                  <a:gd name="T38" fmla="*/ 100013 w 98"/>
                  <a:gd name="T39" fmla="*/ 490538 h 332"/>
                  <a:gd name="T40" fmla="*/ 111125 w 98"/>
                  <a:gd name="T41" fmla="*/ 479425 h 332"/>
                  <a:gd name="T42" fmla="*/ 120650 w 98"/>
                  <a:gd name="T43" fmla="*/ 468313 h 332"/>
                  <a:gd name="T44" fmla="*/ 130175 w 98"/>
                  <a:gd name="T45" fmla="*/ 457200 h 332"/>
                  <a:gd name="T46" fmla="*/ 138113 w 98"/>
                  <a:gd name="T47" fmla="*/ 442913 h 332"/>
                  <a:gd name="T48" fmla="*/ 144463 w 98"/>
                  <a:gd name="T49" fmla="*/ 430213 h 332"/>
                  <a:gd name="T50" fmla="*/ 149225 w 98"/>
                  <a:gd name="T51" fmla="*/ 417513 h 332"/>
                  <a:gd name="T52" fmla="*/ 152400 w 98"/>
                  <a:gd name="T53" fmla="*/ 401638 h 332"/>
                  <a:gd name="T54" fmla="*/ 155575 w 98"/>
                  <a:gd name="T55" fmla="*/ 385763 h 332"/>
                  <a:gd name="T56" fmla="*/ 155575 w 98"/>
                  <a:gd name="T57" fmla="*/ 369888 h 332"/>
                  <a:gd name="T58" fmla="*/ 155575 w 98"/>
                  <a:gd name="T59" fmla="*/ 369888 h 3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8" h="332">
                    <a:moveTo>
                      <a:pt x="98" y="233"/>
                    </a:moveTo>
                    <a:lnTo>
                      <a:pt x="98" y="233"/>
                    </a:lnTo>
                    <a:lnTo>
                      <a:pt x="97" y="221"/>
                    </a:lnTo>
                    <a:lnTo>
                      <a:pt x="94" y="207"/>
                    </a:lnTo>
                    <a:lnTo>
                      <a:pt x="90" y="191"/>
                    </a:lnTo>
                    <a:lnTo>
                      <a:pt x="84" y="174"/>
                    </a:lnTo>
                    <a:lnTo>
                      <a:pt x="68" y="135"/>
                    </a:lnTo>
                    <a:lnTo>
                      <a:pt x="49" y="96"/>
                    </a:lnTo>
                    <a:lnTo>
                      <a:pt x="31" y="59"/>
                    </a:lnTo>
                    <a:lnTo>
                      <a:pt x="16" y="28"/>
                    </a:lnTo>
                    <a:lnTo>
                      <a:pt x="0" y="0"/>
                    </a:lnTo>
                    <a:lnTo>
                      <a:pt x="0" y="332"/>
                    </a:lnTo>
                    <a:lnTo>
                      <a:pt x="10" y="331"/>
                    </a:lnTo>
                    <a:lnTo>
                      <a:pt x="20" y="330"/>
                    </a:lnTo>
                    <a:lnTo>
                      <a:pt x="29" y="327"/>
                    </a:lnTo>
                    <a:lnTo>
                      <a:pt x="39" y="323"/>
                    </a:lnTo>
                    <a:lnTo>
                      <a:pt x="47" y="319"/>
                    </a:lnTo>
                    <a:lnTo>
                      <a:pt x="55" y="315"/>
                    </a:lnTo>
                    <a:lnTo>
                      <a:pt x="63" y="309"/>
                    </a:lnTo>
                    <a:lnTo>
                      <a:pt x="70" y="302"/>
                    </a:lnTo>
                    <a:lnTo>
                      <a:pt x="76" y="295"/>
                    </a:lnTo>
                    <a:lnTo>
                      <a:pt x="82" y="288"/>
                    </a:lnTo>
                    <a:lnTo>
                      <a:pt x="87" y="279"/>
                    </a:lnTo>
                    <a:lnTo>
                      <a:pt x="91" y="271"/>
                    </a:lnTo>
                    <a:lnTo>
                      <a:pt x="94" y="263"/>
                    </a:lnTo>
                    <a:lnTo>
                      <a:pt x="96" y="253"/>
                    </a:lnTo>
                    <a:lnTo>
                      <a:pt x="98" y="243"/>
                    </a:lnTo>
                    <a:lnTo>
                      <a:pt x="98" y="233"/>
                    </a:lnTo>
                    <a:close/>
                  </a:path>
                </a:pathLst>
              </a:custGeom>
              <a:solidFill>
                <a:srgbClr val="7E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KN"/>
              </a:p>
            </p:txBody>
          </p:sp>
        </p:grpSp>
        <p:sp>
          <p:nvSpPr>
            <p:cNvPr id="134" name="Rectangle 160">
              <a:extLst>
                <a:ext uri="{FF2B5EF4-FFF2-40B4-BE49-F238E27FC236}">
                  <a16:creationId xmlns:a16="http://schemas.microsoft.com/office/drawing/2014/main" id="{66618591-8AC6-407F-A537-0E4D1362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6688138"/>
              <a:ext cx="33338" cy="1920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id="{34537290-BC7F-4A56-8842-3DEE2AFF7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6272213"/>
              <a:ext cx="142875" cy="482600"/>
            </a:xfrm>
            <a:custGeom>
              <a:avLst/>
              <a:gdLst>
                <a:gd name="T0" fmla="*/ 0 w 90"/>
                <a:gd name="T1" fmla="*/ 339725 h 304"/>
                <a:gd name="T2" fmla="*/ 0 w 90"/>
                <a:gd name="T3" fmla="*/ 339725 h 304"/>
                <a:gd name="T4" fmla="*/ 0 w 90"/>
                <a:gd name="T5" fmla="*/ 352425 h 304"/>
                <a:gd name="T6" fmla="*/ 1588 w 90"/>
                <a:gd name="T7" fmla="*/ 368300 h 304"/>
                <a:gd name="T8" fmla="*/ 4763 w 90"/>
                <a:gd name="T9" fmla="*/ 381000 h 304"/>
                <a:gd name="T10" fmla="*/ 9525 w 90"/>
                <a:gd name="T11" fmla="*/ 395288 h 304"/>
                <a:gd name="T12" fmla="*/ 15875 w 90"/>
                <a:gd name="T13" fmla="*/ 407988 h 304"/>
                <a:gd name="T14" fmla="*/ 22225 w 90"/>
                <a:gd name="T15" fmla="*/ 419100 h 304"/>
                <a:gd name="T16" fmla="*/ 31750 w 90"/>
                <a:gd name="T17" fmla="*/ 428625 h 304"/>
                <a:gd name="T18" fmla="*/ 41275 w 90"/>
                <a:gd name="T19" fmla="*/ 439738 h 304"/>
                <a:gd name="T20" fmla="*/ 50800 w 90"/>
                <a:gd name="T21" fmla="*/ 449263 h 304"/>
                <a:gd name="T22" fmla="*/ 63500 w 90"/>
                <a:gd name="T23" fmla="*/ 457200 h 304"/>
                <a:gd name="T24" fmla="*/ 74613 w 90"/>
                <a:gd name="T25" fmla="*/ 463550 h 304"/>
                <a:gd name="T26" fmla="*/ 85725 w 90"/>
                <a:gd name="T27" fmla="*/ 471488 h 304"/>
                <a:gd name="T28" fmla="*/ 100013 w 90"/>
                <a:gd name="T29" fmla="*/ 476250 h 304"/>
                <a:gd name="T30" fmla="*/ 112713 w 90"/>
                <a:gd name="T31" fmla="*/ 479425 h 304"/>
                <a:gd name="T32" fmla="*/ 127000 w 90"/>
                <a:gd name="T33" fmla="*/ 481013 h 304"/>
                <a:gd name="T34" fmla="*/ 142875 w 90"/>
                <a:gd name="T35" fmla="*/ 482600 h 304"/>
                <a:gd name="T36" fmla="*/ 142875 w 90"/>
                <a:gd name="T37" fmla="*/ 0 h 304"/>
                <a:gd name="T38" fmla="*/ 142875 w 90"/>
                <a:gd name="T39" fmla="*/ 0 h 304"/>
                <a:gd name="T40" fmla="*/ 119063 w 90"/>
                <a:gd name="T41" fmla="*/ 42863 h 304"/>
                <a:gd name="T42" fmla="*/ 98425 w 90"/>
                <a:gd name="T43" fmla="*/ 87313 h 304"/>
                <a:gd name="T44" fmla="*/ 71438 w 90"/>
                <a:gd name="T45" fmla="*/ 139700 h 304"/>
                <a:gd name="T46" fmla="*/ 44450 w 90"/>
                <a:gd name="T47" fmla="*/ 196850 h 304"/>
                <a:gd name="T48" fmla="*/ 20638 w 90"/>
                <a:gd name="T49" fmla="*/ 254000 h 304"/>
                <a:gd name="T50" fmla="*/ 12700 w 90"/>
                <a:gd name="T51" fmla="*/ 277813 h 304"/>
                <a:gd name="T52" fmla="*/ 4763 w 90"/>
                <a:gd name="T53" fmla="*/ 301625 h 304"/>
                <a:gd name="T54" fmla="*/ 1588 w 90"/>
                <a:gd name="T55" fmla="*/ 320675 h 304"/>
                <a:gd name="T56" fmla="*/ 0 w 90"/>
                <a:gd name="T57" fmla="*/ 339725 h 304"/>
                <a:gd name="T58" fmla="*/ 0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0" y="214"/>
                  </a:moveTo>
                  <a:lnTo>
                    <a:pt x="0" y="214"/>
                  </a:lnTo>
                  <a:lnTo>
                    <a:pt x="0" y="222"/>
                  </a:lnTo>
                  <a:lnTo>
                    <a:pt x="1" y="232"/>
                  </a:lnTo>
                  <a:lnTo>
                    <a:pt x="3" y="240"/>
                  </a:lnTo>
                  <a:lnTo>
                    <a:pt x="6" y="249"/>
                  </a:lnTo>
                  <a:lnTo>
                    <a:pt x="10" y="257"/>
                  </a:lnTo>
                  <a:lnTo>
                    <a:pt x="14" y="264"/>
                  </a:lnTo>
                  <a:lnTo>
                    <a:pt x="20" y="270"/>
                  </a:lnTo>
                  <a:lnTo>
                    <a:pt x="26" y="277"/>
                  </a:lnTo>
                  <a:lnTo>
                    <a:pt x="32" y="283"/>
                  </a:lnTo>
                  <a:lnTo>
                    <a:pt x="40" y="288"/>
                  </a:lnTo>
                  <a:lnTo>
                    <a:pt x="47" y="292"/>
                  </a:lnTo>
                  <a:lnTo>
                    <a:pt x="54" y="297"/>
                  </a:lnTo>
                  <a:lnTo>
                    <a:pt x="63" y="300"/>
                  </a:lnTo>
                  <a:lnTo>
                    <a:pt x="71" y="302"/>
                  </a:lnTo>
                  <a:lnTo>
                    <a:pt x="80" y="303"/>
                  </a:lnTo>
                  <a:lnTo>
                    <a:pt x="90" y="304"/>
                  </a:lnTo>
                  <a:lnTo>
                    <a:pt x="90" y="0"/>
                  </a:lnTo>
                  <a:lnTo>
                    <a:pt x="75" y="27"/>
                  </a:lnTo>
                  <a:lnTo>
                    <a:pt x="62" y="55"/>
                  </a:lnTo>
                  <a:lnTo>
                    <a:pt x="45" y="88"/>
                  </a:lnTo>
                  <a:lnTo>
                    <a:pt x="28" y="124"/>
                  </a:lnTo>
                  <a:lnTo>
                    <a:pt x="13" y="160"/>
                  </a:lnTo>
                  <a:lnTo>
                    <a:pt x="8" y="175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0171CE0E-1D43-4138-9B17-3AE859EE9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272213"/>
              <a:ext cx="142875" cy="482600"/>
            </a:xfrm>
            <a:custGeom>
              <a:avLst/>
              <a:gdLst>
                <a:gd name="T0" fmla="*/ 142875 w 90"/>
                <a:gd name="T1" fmla="*/ 339725 h 304"/>
                <a:gd name="T2" fmla="*/ 142875 w 90"/>
                <a:gd name="T3" fmla="*/ 339725 h 304"/>
                <a:gd name="T4" fmla="*/ 141288 w 90"/>
                <a:gd name="T5" fmla="*/ 320675 h 304"/>
                <a:gd name="T6" fmla="*/ 136525 w 90"/>
                <a:gd name="T7" fmla="*/ 301625 h 304"/>
                <a:gd name="T8" fmla="*/ 130175 w 90"/>
                <a:gd name="T9" fmla="*/ 277813 h 304"/>
                <a:gd name="T10" fmla="*/ 120650 w 90"/>
                <a:gd name="T11" fmla="*/ 254000 h 304"/>
                <a:gd name="T12" fmla="*/ 98425 w 90"/>
                <a:gd name="T13" fmla="*/ 196850 h 304"/>
                <a:gd name="T14" fmla="*/ 71438 w 90"/>
                <a:gd name="T15" fmla="*/ 139700 h 304"/>
                <a:gd name="T16" fmla="*/ 44450 w 90"/>
                <a:gd name="T17" fmla="*/ 87313 h 304"/>
                <a:gd name="T18" fmla="*/ 20638 w 90"/>
                <a:gd name="T19" fmla="*/ 42863 h 304"/>
                <a:gd name="T20" fmla="*/ 0 w 90"/>
                <a:gd name="T21" fmla="*/ 0 h 304"/>
                <a:gd name="T22" fmla="*/ 0 w 90"/>
                <a:gd name="T23" fmla="*/ 482600 h 304"/>
                <a:gd name="T24" fmla="*/ 0 w 90"/>
                <a:gd name="T25" fmla="*/ 482600 h 304"/>
                <a:gd name="T26" fmla="*/ 14288 w 90"/>
                <a:gd name="T27" fmla="*/ 481013 h 304"/>
                <a:gd name="T28" fmla="*/ 28575 w 90"/>
                <a:gd name="T29" fmla="*/ 479425 h 304"/>
                <a:gd name="T30" fmla="*/ 41275 w 90"/>
                <a:gd name="T31" fmla="*/ 476250 h 304"/>
                <a:gd name="T32" fmla="*/ 53975 w 90"/>
                <a:gd name="T33" fmla="*/ 471488 h 304"/>
                <a:gd name="T34" fmla="*/ 68263 w 90"/>
                <a:gd name="T35" fmla="*/ 463550 h 304"/>
                <a:gd name="T36" fmla="*/ 79375 w 90"/>
                <a:gd name="T37" fmla="*/ 457200 h 304"/>
                <a:gd name="T38" fmla="*/ 90488 w 90"/>
                <a:gd name="T39" fmla="*/ 449263 h 304"/>
                <a:gd name="T40" fmla="*/ 101600 w 90"/>
                <a:gd name="T41" fmla="*/ 439738 h 304"/>
                <a:gd name="T42" fmla="*/ 109538 w 90"/>
                <a:gd name="T43" fmla="*/ 428625 h 304"/>
                <a:gd name="T44" fmla="*/ 117475 w 90"/>
                <a:gd name="T45" fmla="*/ 419100 h 304"/>
                <a:gd name="T46" fmla="*/ 125413 w 90"/>
                <a:gd name="T47" fmla="*/ 407988 h 304"/>
                <a:gd name="T48" fmla="*/ 131763 w 90"/>
                <a:gd name="T49" fmla="*/ 395288 h 304"/>
                <a:gd name="T50" fmla="*/ 136525 w 90"/>
                <a:gd name="T51" fmla="*/ 381000 h 304"/>
                <a:gd name="T52" fmla="*/ 139700 w 90"/>
                <a:gd name="T53" fmla="*/ 368300 h 304"/>
                <a:gd name="T54" fmla="*/ 142875 w 90"/>
                <a:gd name="T55" fmla="*/ 352425 h 304"/>
                <a:gd name="T56" fmla="*/ 142875 w 90"/>
                <a:gd name="T57" fmla="*/ 339725 h 304"/>
                <a:gd name="T58" fmla="*/ 142875 w 90"/>
                <a:gd name="T59" fmla="*/ 339725 h 3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304">
                  <a:moveTo>
                    <a:pt x="90" y="214"/>
                  </a:moveTo>
                  <a:lnTo>
                    <a:pt x="90" y="214"/>
                  </a:lnTo>
                  <a:lnTo>
                    <a:pt x="89" y="202"/>
                  </a:lnTo>
                  <a:lnTo>
                    <a:pt x="86" y="190"/>
                  </a:lnTo>
                  <a:lnTo>
                    <a:pt x="82" y="175"/>
                  </a:lnTo>
                  <a:lnTo>
                    <a:pt x="76" y="160"/>
                  </a:lnTo>
                  <a:lnTo>
                    <a:pt x="62" y="124"/>
                  </a:lnTo>
                  <a:lnTo>
                    <a:pt x="45" y="88"/>
                  </a:lnTo>
                  <a:lnTo>
                    <a:pt x="28" y="55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9" y="303"/>
                  </a:lnTo>
                  <a:lnTo>
                    <a:pt x="18" y="302"/>
                  </a:lnTo>
                  <a:lnTo>
                    <a:pt x="26" y="300"/>
                  </a:lnTo>
                  <a:lnTo>
                    <a:pt x="34" y="297"/>
                  </a:lnTo>
                  <a:lnTo>
                    <a:pt x="43" y="292"/>
                  </a:lnTo>
                  <a:lnTo>
                    <a:pt x="50" y="288"/>
                  </a:lnTo>
                  <a:lnTo>
                    <a:pt x="57" y="283"/>
                  </a:lnTo>
                  <a:lnTo>
                    <a:pt x="64" y="277"/>
                  </a:lnTo>
                  <a:lnTo>
                    <a:pt x="69" y="270"/>
                  </a:lnTo>
                  <a:lnTo>
                    <a:pt x="74" y="264"/>
                  </a:lnTo>
                  <a:lnTo>
                    <a:pt x="79" y="257"/>
                  </a:lnTo>
                  <a:lnTo>
                    <a:pt x="83" y="249"/>
                  </a:lnTo>
                  <a:lnTo>
                    <a:pt x="86" y="240"/>
                  </a:lnTo>
                  <a:lnTo>
                    <a:pt x="88" y="232"/>
                  </a:lnTo>
                  <a:lnTo>
                    <a:pt x="90" y="222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7" name="Rectangle 163">
              <a:extLst>
                <a:ext uri="{FF2B5EF4-FFF2-40B4-BE49-F238E27FC236}">
                  <a16:creationId xmlns:a16="http://schemas.microsoft.com/office/drawing/2014/main" id="{8ACF7398-C429-4788-9EA4-13671BB1A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28CF3DC5-6108-4008-A508-11EAC19D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6353175"/>
              <a:ext cx="123825" cy="417512"/>
            </a:xfrm>
            <a:custGeom>
              <a:avLst/>
              <a:gdLst>
                <a:gd name="T0" fmla="*/ 0 w 78"/>
                <a:gd name="T1" fmla="*/ 293687 h 263"/>
                <a:gd name="T2" fmla="*/ 0 w 78"/>
                <a:gd name="T3" fmla="*/ 293687 h 263"/>
                <a:gd name="T4" fmla="*/ 1588 w 78"/>
                <a:gd name="T5" fmla="*/ 304800 h 263"/>
                <a:gd name="T6" fmla="*/ 3175 w 78"/>
                <a:gd name="T7" fmla="*/ 319087 h 263"/>
                <a:gd name="T8" fmla="*/ 6350 w 78"/>
                <a:gd name="T9" fmla="*/ 330200 h 263"/>
                <a:gd name="T10" fmla="*/ 9525 w 78"/>
                <a:gd name="T11" fmla="*/ 341312 h 263"/>
                <a:gd name="T12" fmla="*/ 14288 w 78"/>
                <a:gd name="T13" fmla="*/ 354012 h 263"/>
                <a:gd name="T14" fmla="*/ 20638 w 78"/>
                <a:gd name="T15" fmla="*/ 363537 h 263"/>
                <a:gd name="T16" fmla="*/ 28575 w 78"/>
                <a:gd name="T17" fmla="*/ 371475 h 263"/>
                <a:gd name="T18" fmla="*/ 36513 w 78"/>
                <a:gd name="T19" fmla="*/ 381000 h 263"/>
                <a:gd name="T20" fmla="*/ 46038 w 78"/>
                <a:gd name="T21" fmla="*/ 390525 h 263"/>
                <a:gd name="T22" fmla="*/ 53975 w 78"/>
                <a:gd name="T23" fmla="*/ 396875 h 263"/>
                <a:gd name="T24" fmla="*/ 66675 w 78"/>
                <a:gd name="T25" fmla="*/ 403225 h 263"/>
                <a:gd name="T26" fmla="*/ 76200 w 78"/>
                <a:gd name="T27" fmla="*/ 407987 h 263"/>
                <a:gd name="T28" fmla="*/ 87313 w 78"/>
                <a:gd name="T29" fmla="*/ 411162 h 263"/>
                <a:gd name="T30" fmla="*/ 100013 w 78"/>
                <a:gd name="T31" fmla="*/ 414337 h 263"/>
                <a:gd name="T32" fmla="*/ 112713 w 78"/>
                <a:gd name="T33" fmla="*/ 415925 h 263"/>
                <a:gd name="T34" fmla="*/ 123825 w 78"/>
                <a:gd name="T35" fmla="*/ 417512 h 263"/>
                <a:gd name="T36" fmla="*/ 123825 w 78"/>
                <a:gd name="T37" fmla="*/ 0 h 263"/>
                <a:gd name="T38" fmla="*/ 123825 w 78"/>
                <a:gd name="T39" fmla="*/ 0 h 263"/>
                <a:gd name="T40" fmla="*/ 104775 w 78"/>
                <a:gd name="T41" fmla="*/ 36512 h 263"/>
                <a:gd name="T42" fmla="*/ 85725 w 78"/>
                <a:gd name="T43" fmla="*/ 74612 h 263"/>
                <a:gd name="T44" fmla="*/ 63500 w 78"/>
                <a:gd name="T45" fmla="*/ 120650 h 263"/>
                <a:gd name="T46" fmla="*/ 39688 w 78"/>
                <a:gd name="T47" fmla="*/ 169862 h 263"/>
                <a:gd name="T48" fmla="*/ 19050 w 78"/>
                <a:gd name="T49" fmla="*/ 219075 h 263"/>
                <a:gd name="T50" fmla="*/ 11113 w 78"/>
                <a:gd name="T51" fmla="*/ 239712 h 263"/>
                <a:gd name="T52" fmla="*/ 6350 w 78"/>
                <a:gd name="T53" fmla="*/ 260350 h 263"/>
                <a:gd name="T54" fmla="*/ 1588 w 78"/>
                <a:gd name="T55" fmla="*/ 279400 h 263"/>
                <a:gd name="T56" fmla="*/ 0 w 78"/>
                <a:gd name="T57" fmla="*/ 293687 h 263"/>
                <a:gd name="T58" fmla="*/ 0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0" y="185"/>
                  </a:moveTo>
                  <a:lnTo>
                    <a:pt x="0" y="185"/>
                  </a:lnTo>
                  <a:lnTo>
                    <a:pt x="1" y="192"/>
                  </a:lnTo>
                  <a:lnTo>
                    <a:pt x="2" y="201"/>
                  </a:lnTo>
                  <a:lnTo>
                    <a:pt x="4" y="208"/>
                  </a:lnTo>
                  <a:lnTo>
                    <a:pt x="6" y="215"/>
                  </a:lnTo>
                  <a:lnTo>
                    <a:pt x="9" y="223"/>
                  </a:lnTo>
                  <a:lnTo>
                    <a:pt x="13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48" y="257"/>
                  </a:lnTo>
                  <a:lnTo>
                    <a:pt x="55" y="259"/>
                  </a:lnTo>
                  <a:lnTo>
                    <a:pt x="63" y="261"/>
                  </a:lnTo>
                  <a:lnTo>
                    <a:pt x="71" y="262"/>
                  </a:lnTo>
                  <a:lnTo>
                    <a:pt x="78" y="263"/>
                  </a:lnTo>
                  <a:lnTo>
                    <a:pt x="78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40" y="76"/>
                  </a:lnTo>
                  <a:lnTo>
                    <a:pt x="25" y="107"/>
                  </a:lnTo>
                  <a:lnTo>
                    <a:pt x="12" y="138"/>
                  </a:lnTo>
                  <a:lnTo>
                    <a:pt x="7" y="151"/>
                  </a:lnTo>
                  <a:lnTo>
                    <a:pt x="4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A917B4C4-E6BF-4243-AAAF-5D6CBA5B9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6353175"/>
              <a:ext cx="125413" cy="417512"/>
            </a:xfrm>
            <a:custGeom>
              <a:avLst/>
              <a:gdLst>
                <a:gd name="T0" fmla="*/ 125413 w 79"/>
                <a:gd name="T1" fmla="*/ 293687 h 263"/>
                <a:gd name="T2" fmla="*/ 125413 w 79"/>
                <a:gd name="T3" fmla="*/ 293687 h 263"/>
                <a:gd name="T4" fmla="*/ 123825 w 79"/>
                <a:gd name="T5" fmla="*/ 279400 h 263"/>
                <a:gd name="T6" fmla="*/ 120650 w 79"/>
                <a:gd name="T7" fmla="*/ 260350 h 263"/>
                <a:gd name="T8" fmla="*/ 112713 w 79"/>
                <a:gd name="T9" fmla="*/ 239712 h 263"/>
                <a:gd name="T10" fmla="*/ 104775 w 79"/>
                <a:gd name="T11" fmla="*/ 219075 h 263"/>
                <a:gd name="T12" fmla="*/ 85725 w 79"/>
                <a:gd name="T13" fmla="*/ 169862 h 263"/>
                <a:gd name="T14" fmla="*/ 63500 w 79"/>
                <a:gd name="T15" fmla="*/ 120650 h 263"/>
                <a:gd name="T16" fmla="*/ 39688 w 79"/>
                <a:gd name="T17" fmla="*/ 74612 h 263"/>
                <a:gd name="T18" fmla="*/ 20638 w 79"/>
                <a:gd name="T19" fmla="*/ 36512 h 263"/>
                <a:gd name="T20" fmla="*/ 0 w 79"/>
                <a:gd name="T21" fmla="*/ 0 h 263"/>
                <a:gd name="T22" fmla="*/ 0 w 79"/>
                <a:gd name="T23" fmla="*/ 417512 h 263"/>
                <a:gd name="T24" fmla="*/ 0 w 79"/>
                <a:gd name="T25" fmla="*/ 417512 h 263"/>
                <a:gd name="T26" fmla="*/ 14288 w 79"/>
                <a:gd name="T27" fmla="*/ 415925 h 263"/>
                <a:gd name="T28" fmla="*/ 25400 w 79"/>
                <a:gd name="T29" fmla="*/ 414337 h 263"/>
                <a:gd name="T30" fmla="*/ 36513 w 79"/>
                <a:gd name="T31" fmla="*/ 411162 h 263"/>
                <a:gd name="T32" fmla="*/ 49213 w 79"/>
                <a:gd name="T33" fmla="*/ 407987 h 263"/>
                <a:gd name="T34" fmla="*/ 60325 w 79"/>
                <a:gd name="T35" fmla="*/ 403225 h 263"/>
                <a:gd name="T36" fmla="*/ 69850 w 79"/>
                <a:gd name="T37" fmla="*/ 396875 h 263"/>
                <a:gd name="T38" fmla="*/ 80963 w 79"/>
                <a:gd name="T39" fmla="*/ 390525 h 263"/>
                <a:gd name="T40" fmla="*/ 88900 w 79"/>
                <a:gd name="T41" fmla="*/ 381000 h 263"/>
                <a:gd name="T42" fmla="*/ 96838 w 79"/>
                <a:gd name="T43" fmla="*/ 371475 h 263"/>
                <a:gd name="T44" fmla="*/ 103188 w 79"/>
                <a:gd name="T45" fmla="*/ 363537 h 263"/>
                <a:gd name="T46" fmla="*/ 109538 w 79"/>
                <a:gd name="T47" fmla="*/ 354012 h 263"/>
                <a:gd name="T48" fmla="*/ 115888 w 79"/>
                <a:gd name="T49" fmla="*/ 341312 h 263"/>
                <a:gd name="T50" fmla="*/ 120650 w 79"/>
                <a:gd name="T51" fmla="*/ 330200 h 263"/>
                <a:gd name="T52" fmla="*/ 122238 w 79"/>
                <a:gd name="T53" fmla="*/ 319087 h 263"/>
                <a:gd name="T54" fmla="*/ 125413 w 79"/>
                <a:gd name="T55" fmla="*/ 304800 h 263"/>
                <a:gd name="T56" fmla="*/ 125413 w 79"/>
                <a:gd name="T57" fmla="*/ 293687 h 263"/>
                <a:gd name="T58" fmla="*/ 125413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79" y="185"/>
                  </a:moveTo>
                  <a:lnTo>
                    <a:pt x="79" y="185"/>
                  </a:lnTo>
                  <a:lnTo>
                    <a:pt x="78" y="176"/>
                  </a:lnTo>
                  <a:lnTo>
                    <a:pt x="76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4" y="107"/>
                  </a:lnTo>
                  <a:lnTo>
                    <a:pt x="40" y="76"/>
                  </a:lnTo>
                  <a:lnTo>
                    <a:pt x="25" y="4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1" y="257"/>
                  </a:lnTo>
                  <a:lnTo>
                    <a:pt x="38" y="254"/>
                  </a:lnTo>
                  <a:lnTo>
                    <a:pt x="44" y="250"/>
                  </a:lnTo>
                  <a:lnTo>
                    <a:pt x="51" y="246"/>
                  </a:lnTo>
                  <a:lnTo>
                    <a:pt x="56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3" y="215"/>
                  </a:lnTo>
                  <a:lnTo>
                    <a:pt x="76" y="208"/>
                  </a:lnTo>
                  <a:lnTo>
                    <a:pt x="77" y="201"/>
                  </a:lnTo>
                  <a:lnTo>
                    <a:pt x="79" y="192"/>
                  </a:lnTo>
                  <a:lnTo>
                    <a:pt x="79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0" name="Rectangle 166">
              <a:extLst>
                <a:ext uri="{FF2B5EF4-FFF2-40B4-BE49-F238E27FC236}">
                  <a16:creationId xmlns:a16="http://schemas.microsoft.com/office/drawing/2014/main" id="{9C2AEDFD-0376-4F97-B8BB-225590C6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6713538"/>
              <a:ext cx="28575" cy="166687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41" name="Freeform 108">
              <a:extLst>
                <a:ext uri="{FF2B5EF4-FFF2-40B4-BE49-F238E27FC236}">
                  <a16:creationId xmlns:a16="http://schemas.microsoft.com/office/drawing/2014/main" id="{271007D8-3935-45DB-B380-7B6417415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6353175"/>
              <a:ext cx="125413" cy="417512"/>
            </a:xfrm>
            <a:custGeom>
              <a:avLst/>
              <a:gdLst>
                <a:gd name="T0" fmla="*/ 0 w 79"/>
                <a:gd name="T1" fmla="*/ 293687 h 263"/>
                <a:gd name="T2" fmla="*/ 0 w 79"/>
                <a:gd name="T3" fmla="*/ 293687 h 263"/>
                <a:gd name="T4" fmla="*/ 0 w 79"/>
                <a:gd name="T5" fmla="*/ 304800 h 263"/>
                <a:gd name="T6" fmla="*/ 1588 w 79"/>
                <a:gd name="T7" fmla="*/ 319087 h 263"/>
                <a:gd name="T8" fmla="*/ 4763 w 79"/>
                <a:gd name="T9" fmla="*/ 330200 h 263"/>
                <a:gd name="T10" fmla="*/ 11113 w 79"/>
                <a:gd name="T11" fmla="*/ 341312 h 263"/>
                <a:gd name="T12" fmla="*/ 15875 w 79"/>
                <a:gd name="T13" fmla="*/ 354012 h 263"/>
                <a:gd name="T14" fmla="*/ 22225 w 79"/>
                <a:gd name="T15" fmla="*/ 363537 h 263"/>
                <a:gd name="T16" fmla="*/ 28575 w 79"/>
                <a:gd name="T17" fmla="*/ 371475 h 263"/>
                <a:gd name="T18" fmla="*/ 36513 w 79"/>
                <a:gd name="T19" fmla="*/ 381000 h 263"/>
                <a:gd name="T20" fmla="*/ 46038 w 79"/>
                <a:gd name="T21" fmla="*/ 390525 h 263"/>
                <a:gd name="T22" fmla="*/ 55563 w 79"/>
                <a:gd name="T23" fmla="*/ 396875 h 263"/>
                <a:gd name="T24" fmla="*/ 65088 w 79"/>
                <a:gd name="T25" fmla="*/ 403225 h 263"/>
                <a:gd name="T26" fmla="*/ 76200 w 79"/>
                <a:gd name="T27" fmla="*/ 407987 h 263"/>
                <a:gd name="T28" fmla="*/ 88900 w 79"/>
                <a:gd name="T29" fmla="*/ 411162 h 263"/>
                <a:gd name="T30" fmla="*/ 100013 w 79"/>
                <a:gd name="T31" fmla="*/ 414337 h 263"/>
                <a:gd name="T32" fmla="*/ 111125 w 79"/>
                <a:gd name="T33" fmla="*/ 415925 h 263"/>
                <a:gd name="T34" fmla="*/ 125413 w 79"/>
                <a:gd name="T35" fmla="*/ 417512 h 263"/>
                <a:gd name="T36" fmla="*/ 125413 w 79"/>
                <a:gd name="T37" fmla="*/ 0 h 263"/>
                <a:gd name="T38" fmla="*/ 125413 w 79"/>
                <a:gd name="T39" fmla="*/ 0 h 263"/>
                <a:gd name="T40" fmla="*/ 104775 w 79"/>
                <a:gd name="T41" fmla="*/ 36512 h 263"/>
                <a:gd name="T42" fmla="*/ 85725 w 79"/>
                <a:gd name="T43" fmla="*/ 74612 h 263"/>
                <a:gd name="T44" fmla="*/ 61913 w 79"/>
                <a:gd name="T45" fmla="*/ 120650 h 263"/>
                <a:gd name="T46" fmla="*/ 39688 w 79"/>
                <a:gd name="T47" fmla="*/ 169862 h 263"/>
                <a:gd name="T48" fmla="*/ 20638 w 79"/>
                <a:gd name="T49" fmla="*/ 219075 h 263"/>
                <a:gd name="T50" fmla="*/ 12700 w 79"/>
                <a:gd name="T51" fmla="*/ 239712 h 263"/>
                <a:gd name="T52" fmla="*/ 4763 w 79"/>
                <a:gd name="T53" fmla="*/ 260350 h 263"/>
                <a:gd name="T54" fmla="*/ 1588 w 79"/>
                <a:gd name="T55" fmla="*/ 279400 h 263"/>
                <a:gd name="T56" fmla="*/ 0 w 79"/>
                <a:gd name="T57" fmla="*/ 293687 h 263"/>
                <a:gd name="T58" fmla="*/ 0 w 79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263">
                  <a:moveTo>
                    <a:pt x="0" y="185"/>
                  </a:move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3" y="208"/>
                  </a:lnTo>
                  <a:lnTo>
                    <a:pt x="7" y="215"/>
                  </a:lnTo>
                  <a:lnTo>
                    <a:pt x="10" y="223"/>
                  </a:lnTo>
                  <a:lnTo>
                    <a:pt x="14" y="229"/>
                  </a:lnTo>
                  <a:lnTo>
                    <a:pt x="18" y="234"/>
                  </a:lnTo>
                  <a:lnTo>
                    <a:pt x="23" y="240"/>
                  </a:lnTo>
                  <a:lnTo>
                    <a:pt x="29" y="246"/>
                  </a:lnTo>
                  <a:lnTo>
                    <a:pt x="35" y="250"/>
                  </a:lnTo>
                  <a:lnTo>
                    <a:pt x="41" y="254"/>
                  </a:lnTo>
                  <a:lnTo>
                    <a:pt x="48" y="257"/>
                  </a:lnTo>
                  <a:lnTo>
                    <a:pt x="56" y="259"/>
                  </a:lnTo>
                  <a:lnTo>
                    <a:pt x="63" y="261"/>
                  </a:lnTo>
                  <a:lnTo>
                    <a:pt x="70" y="262"/>
                  </a:lnTo>
                  <a:lnTo>
                    <a:pt x="79" y="263"/>
                  </a:lnTo>
                  <a:lnTo>
                    <a:pt x="79" y="0"/>
                  </a:lnTo>
                  <a:lnTo>
                    <a:pt x="66" y="23"/>
                  </a:lnTo>
                  <a:lnTo>
                    <a:pt x="54" y="47"/>
                  </a:lnTo>
                  <a:lnTo>
                    <a:pt x="39" y="76"/>
                  </a:lnTo>
                  <a:lnTo>
                    <a:pt x="25" y="107"/>
                  </a:lnTo>
                  <a:lnTo>
                    <a:pt x="13" y="138"/>
                  </a:lnTo>
                  <a:lnTo>
                    <a:pt x="8" y="151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2" name="Freeform 109">
              <a:extLst>
                <a:ext uri="{FF2B5EF4-FFF2-40B4-BE49-F238E27FC236}">
                  <a16:creationId xmlns:a16="http://schemas.microsoft.com/office/drawing/2014/main" id="{73570AFC-9552-4138-B47E-823A23A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6353175"/>
              <a:ext cx="123825" cy="417512"/>
            </a:xfrm>
            <a:custGeom>
              <a:avLst/>
              <a:gdLst>
                <a:gd name="T0" fmla="*/ 123825 w 78"/>
                <a:gd name="T1" fmla="*/ 293687 h 263"/>
                <a:gd name="T2" fmla="*/ 123825 w 78"/>
                <a:gd name="T3" fmla="*/ 293687 h 263"/>
                <a:gd name="T4" fmla="*/ 122238 w 78"/>
                <a:gd name="T5" fmla="*/ 279400 h 263"/>
                <a:gd name="T6" fmla="*/ 117475 w 78"/>
                <a:gd name="T7" fmla="*/ 260350 h 263"/>
                <a:gd name="T8" fmla="*/ 112713 w 78"/>
                <a:gd name="T9" fmla="*/ 239712 h 263"/>
                <a:gd name="T10" fmla="*/ 104775 w 78"/>
                <a:gd name="T11" fmla="*/ 219075 h 263"/>
                <a:gd name="T12" fmla="*/ 84138 w 78"/>
                <a:gd name="T13" fmla="*/ 169862 h 263"/>
                <a:gd name="T14" fmla="*/ 61913 w 78"/>
                <a:gd name="T15" fmla="*/ 120650 h 263"/>
                <a:gd name="T16" fmla="*/ 38100 w 78"/>
                <a:gd name="T17" fmla="*/ 74612 h 263"/>
                <a:gd name="T18" fmla="*/ 17463 w 78"/>
                <a:gd name="T19" fmla="*/ 36512 h 263"/>
                <a:gd name="T20" fmla="*/ 0 w 78"/>
                <a:gd name="T21" fmla="*/ 0 h 263"/>
                <a:gd name="T22" fmla="*/ 0 w 78"/>
                <a:gd name="T23" fmla="*/ 417512 h 263"/>
                <a:gd name="T24" fmla="*/ 0 w 78"/>
                <a:gd name="T25" fmla="*/ 417512 h 263"/>
                <a:gd name="T26" fmla="*/ 11113 w 78"/>
                <a:gd name="T27" fmla="*/ 415925 h 263"/>
                <a:gd name="T28" fmla="*/ 25400 w 78"/>
                <a:gd name="T29" fmla="*/ 414337 h 263"/>
                <a:gd name="T30" fmla="*/ 36513 w 78"/>
                <a:gd name="T31" fmla="*/ 411162 h 263"/>
                <a:gd name="T32" fmla="*/ 47625 w 78"/>
                <a:gd name="T33" fmla="*/ 407987 h 263"/>
                <a:gd name="T34" fmla="*/ 57150 w 78"/>
                <a:gd name="T35" fmla="*/ 403225 h 263"/>
                <a:gd name="T36" fmla="*/ 69850 w 78"/>
                <a:gd name="T37" fmla="*/ 396875 h 263"/>
                <a:gd name="T38" fmla="*/ 77788 w 78"/>
                <a:gd name="T39" fmla="*/ 390525 h 263"/>
                <a:gd name="T40" fmla="*/ 87313 w 78"/>
                <a:gd name="T41" fmla="*/ 381000 h 263"/>
                <a:gd name="T42" fmla="*/ 96838 w 78"/>
                <a:gd name="T43" fmla="*/ 371475 h 263"/>
                <a:gd name="T44" fmla="*/ 103188 w 78"/>
                <a:gd name="T45" fmla="*/ 363537 h 263"/>
                <a:gd name="T46" fmla="*/ 109538 w 78"/>
                <a:gd name="T47" fmla="*/ 354012 h 263"/>
                <a:gd name="T48" fmla="*/ 114300 w 78"/>
                <a:gd name="T49" fmla="*/ 341312 h 263"/>
                <a:gd name="T50" fmla="*/ 117475 w 78"/>
                <a:gd name="T51" fmla="*/ 330200 h 263"/>
                <a:gd name="T52" fmla="*/ 120650 w 78"/>
                <a:gd name="T53" fmla="*/ 319087 h 263"/>
                <a:gd name="T54" fmla="*/ 122238 w 78"/>
                <a:gd name="T55" fmla="*/ 304800 h 263"/>
                <a:gd name="T56" fmla="*/ 123825 w 78"/>
                <a:gd name="T57" fmla="*/ 293687 h 263"/>
                <a:gd name="T58" fmla="*/ 123825 w 78"/>
                <a:gd name="T59" fmla="*/ 293687 h 2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263">
                  <a:moveTo>
                    <a:pt x="78" y="185"/>
                  </a:moveTo>
                  <a:lnTo>
                    <a:pt x="78" y="185"/>
                  </a:lnTo>
                  <a:lnTo>
                    <a:pt x="77" y="176"/>
                  </a:lnTo>
                  <a:lnTo>
                    <a:pt x="74" y="164"/>
                  </a:lnTo>
                  <a:lnTo>
                    <a:pt x="71" y="151"/>
                  </a:lnTo>
                  <a:lnTo>
                    <a:pt x="66" y="138"/>
                  </a:lnTo>
                  <a:lnTo>
                    <a:pt x="53" y="107"/>
                  </a:lnTo>
                  <a:lnTo>
                    <a:pt x="39" y="76"/>
                  </a:lnTo>
                  <a:lnTo>
                    <a:pt x="24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23" y="259"/>
                  </a:lnTo>
                  <a:lnTo>
                    <a:pt x="30" y="257"/>
                  </a:lnTo>
                  <a:lnTo>
                    <a:pt x="36" y="254"/>
                  </a:lnTo>
                  <a:lnTo>
                    <a:pt x="44" y="250"/>
                  </a:lnTo>
                  <a:lnTo>
                    <a:pt x="49" y="246"/>
                  </a:lnTo>
                  <a:lnTo>
                    <a:pt x="55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9" y="223"/>
                  </a:lnTo>
                  <a:lnTo>
                    <a:pt x="72" y="215"/>
                  </a:lnTo>
                  <a:lnTo>
                    <a:pt x="74" y="208"/>
                  </a:lnTo>
                  <a:lnTo>
                    <a:pt x="76" y="201"/>
                  </a:lnTo>
                  <a:lnTo>
                    <a:pt x="77" y="192"/>
                  </a:lnTo>
                  <a:lnTo>
                    <a:pt x="78" y="185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3" name="Rectangle 169">
              <a:extLst>
                <a:ext uri="{FF2B5EF4-FFF2-40B4-BE49-F238E27FC236}">
                  <a16:creationId xmlns:a16="http://schemas.microsoft.com/office/drawing/2014/main" id="{22C5A33F-7E5E-4CA7-AD83-87B59B2F5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5" y="6645275"/>
              <a:ext cx="39688" cy="2349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IN" altLang="en-KN"/>
            </a:p>
          </p:txBody>
        </p:sp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id="{B704C603-B172-44F8-B285-2C86587E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140450"/>
              <a:ext cx="174625" cy="585787"/>
            </a:xfrm>
            <a:custGeom>
              <a:avLst/>
              <a:gdLst>
                <a:gd name="T0" fmla="*/ 0 w 110"/>
                <a:gd name="T1" fmla="*/ 411162 h 369"/>
                <a:gd name="T2" fmla="*/ 0 w 110"/>
                <a:gd name="T3" fmla="*/ 411162 h 369"/>
                <a:gd name="T4" fmla="*/ 1588 w 110"/>
                <a:gd name="T5" fmla="*/ 430212 h 369"/>
                <a:gd name="T6" fmla="*/ 3175 w 110"/>
                <a:gd name="T7" fmla="*/ 446087 h 369"/>
                <a:gd name="T8" fmla="*/ 7938 w 110"/>
                <a:gd name="T9" fmla="*/ 463550 h 369"/>
                <a:gd name="T10" fmla="*/ 12700 w 110"/>
                <a:gd name="T11" fmla="*/ 479425 h 369"/>
                <a:gd name="T12" fmla="*/ 20638 w 110"/>
                <a:gd name="T13" fmla="*/ 495300 h 369"/>
                <a:gd name="T14" fmla="*/ 28575 w 110"/>
                <a:gd name="T15" fmla="*/ 509587 h 369"/>
                <a:gd name="T16" fmla="*/ 39688 w 110"/>
                <a:gd name="T17" fmla="*/ 522287 h 369"/>
                <a:gd name="T18" fmla="*/ 50800 w 110"/>
                <a:gd name="T19" fmla="*/ 534987 h 369"/>
                <a:gd name="T20" fmla="*/ 61913 w 110"/>
                <a:gd name="T21" fmla="*/ 546100 h 369"/>
                <a:gd name="T22" fmla="*/ 77788 w 110"/>
                <a:gd name="T23" fmla="*/ 555625 h 369"/>
                <a:gd name="T24" fmla="*/ 90488 w 110"/>
                <a:gd name="T25" fmla="*/ 565150 h 369"/>
                <a:gd name="T26" fmla="*/ 106363 w 110"/>
                <a:gd name="T27" fmla="*/ 573087 h 369"/>
                <a:gd name="T28" fmla="*/ 122238 w 110"/>
                <a:gd name="T29" fmla="*/ 577850 h 369"/>
                <a:gd name="T30" fmla="*/ 139700 w 110"/>
                <a:gd name="T31" fmla="*/ 582612 h 369"/>
                <a:gd name="T32" fmla="*/ 157163 w 110"/>
                <a:gd name="T33" fmla="*/ 585787 h 369"/>
                <a:gd name="T34" fmla="*/ 174625 w 110"/>
                <a:gd name="T35" fmla="*/ 585787 h 369"/>
                <a:gd name="T36" fmla="*/ 174625 w 110"/>
                <a:gd name="T37" fmla="*/ 0 h 369"/>
                <a:gd name="T38" fmla="*/ 174625 w 110"/>
                <a:gd name="T39" fmla="*/ 0 h 369"/>
                <a:gd name="T40" fmla="*/ 147638 w 110"/>
                <a:gd name="T41" fmla="*/ 49212 h 369"/>
                <a:gd name="T42" fmla="*/ 119063 w 110"/>
                <a:gd name="T43" fmla="*/ 104775 h 369"/>
                <a:gd name="T44" fmla="*/ 87313 w 110"/>
                <a:gd name="T45" fmla="*/ 168275 h 369"/>
                <a:gd name="T46" fmla="*/ 53975 w 110"/>
                <a:gd name="T47" fmla="*/ 238125 h 369"/>
                <a:gd name="T48" fmla="*/ 41275 w 110"/>
                <a:gd name="T49" fmla="*/ 273050 h 369"/>
                <a:gd name="T50" fmla="*/ 26988 w 110"/>
                <a:gd name="T51" fmla="*/ 306387 h 369"/>
                <a:gd name="T52" fmla="*/ 15875 w 110"/>
                <a:gd name="T53" fmla="*/ 336550 h 369"/>
                <a:gd name="T54" fmla="*/ 7938 w 110"/>
                <a:gd name="T55" fmla="*/ 366712 h 369"/>
                <a:gd name="T56" fmla="*/ 1588 w 110"/>
                <a:gd name="T57" fmla="*/ 392112 h 369"/>
                <a:gd name="T58" fmla="*/ 0 w 110"/>
                <a:gd name="T59" fmla="*/ 411162 h 369"/>
                <a:gd name="T60" fmla="*/ 0 w 110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369">
                  <a:moveTo>
                    <a:pt x="0" y="259"/>
                  </a:moveTo>
                  <a:lnTo>
                    <a:pt x="0" y="259"/>
                  </a:lnTo>
                  <a:lnTo>
                    <a:pt x="1" y="271"/>
                  </a:lnTo>
                  <a:lnTo>
                    <a:pt x="2" y="281"/>
                  </a:lnTo>
                  <a:lnTo>
                    <a:pt x="5" y="292"/>
                  </a:lnTo>
                  <a:lnTo>
                    <a:pt x="8" y="302"/>
                  </a:lnTo>
                  <a:lnTo>
                    <a:pt x="13" y="312"/>
                  </a:lnTo>
                  <a:lnTo>
                    <a:pt x="18" y="321"/>
                  </a:lnTo>
                  <a:lnTo>
                    <a:pt x="25" y="329"/>
                  </a:lnTo>
                  <a:lnTo>
                    <a:pt x="32" y="337"/>
                  </a:lnTo>
                  <a:lnTo>
                    <a:pt x="39" y="344"/>
                  </a:lnTo>
                  <a:lnTo>
                    <a:pt x="49" y="350"/>
                  </a:lnTo>
                  <a:lnTo>
                    <a:pt x="57" y="356"/>
                  </a:lnTo>
                  <a:lnTo>
                    <a:pt x="67" y="361"/>
                  </a:lnTo>
                  <a:lnTo>
                    <a:pt x="77" y="364"/>
                  </a:lnTo>
                  <a:lnTo>
                    <a:pt x="88" y="367"/>
                  </a:lnTo>
                  <a:lnTo>
                    <a:pt x="99" y="369"/>
                  </a:lnTo>
                  <a:lnTo>
                    <a:pt x="110" y="369"/>
                  </a:lnTo>
                  <a:lnTo>
                    <a:pt x="110" y="0"/>
                  </a:lnTo>
                  <a:lnTo>
                    <a:pt x="93" y="31"/>
                  </a:lnTo>
                  <a:lnTo>
                    <a:pt x="75" y="66"/>
                  </a:lnTo>
                  <a:lnTo>
                    <a:pt x="55" y="106"/>
                  </a:lnTo>
                  <a:lnTo>
                    <a:pt x="34" y="150"/>
                  </a:lnTo>
                  <a:lnTo>
                    <a:pt x="26" y="172"/>
                  </a:lnTo>
                  <a:lnTo>
                    <a:pt x="17" y="193"/>
                  </a:lnTo>
                  <a:lnTo>
                    <a:pt x="10" y="212"/>
                  </a:lnTo>
                  <a:lnTo>
                    <a:pt x="5" y="231"/>
                  </a:lnTo>
                  <a:lnTo>
                    <a:pt x="1" y="24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5" name="Freeform 112">
              <a:extLst>
                <a:ext uri="{FF2B5EF4-FFF2-40B4-BE49-F238E27FC236}">
                  <a16:creationId xmlns:a16="http://schemas.microsoft.com/office/drawing/2014/main" id="{24022EB0-CE18-4497-9D78-3A3037AF7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140450"/>
              <a:ext cx="176213" cy="585787"/>
            </a:xfrm>
            <a:custGeom>
              <a:avLst/>
              <a:gdLst>
                <a:gd name="T0" fmla="*/ 176213 w 111"/>
                <a:gd name="T1" fmla="*/ 411162 h 369"/>
                <a:gd name="T2" fmla="*/ 176213 w 111"/>
                <a:gd name="T3" fmla="*/ 411162 h 369"/>
                <a:gd name="T4" fmla="*/ 171450 w 111"/>
                <a:gd name="T5" fmla="*/ 392112 h 369"/>
                <a:gd name="T6" fmla="*/ 166688 w 111"/>
                <a:gd name="T7" fmla="*/ 366712 h 369"/>
                <a:gd name="T8" fmla="*/ 158750 w 111"/>
                <a:gd name="T9" fmla="*/ 336550 h 369"/>
                <a:gd name="T10" fmla="*/ 147638 w 111"/>
                <a:gd name="T11" fmla="*/ 306387 h 369"/>
                <a:gd name="T12" fmla="*/ 133350 w 111"/>
                <a:gd name="T13" fmla="*/ 273050 h 369"/>
                <a:gd name="T14" fmla="*/ 119063 w 111"/>
                <a:gd name="T15" fmla="*/ 238125 h 369"/>
                <a:gd name="T16" fmla="*/ 87313 w 111"/>
                <a:gd name="T17" fmla="*/ 168275 h 369"/>
                <a:gd name="T18" fmla="*/ 55563 w 111"/>
                <a:gd name="T19" fmla="*/ 104775 h 369"/>
                <a:gd name="T20" fmla="*/ 26988 w 111"/>
                <a:gd name="T21" fmla="*/ 49212 h 369"/>
                <a:gd name="T22" fmla="*/ 0 w 111"/>
                <a:gd name="T23" fmla="*/ 0 h 369"/>
                <a:gd name="T24" fmla="*/ 0 w 111"/>
                <a:gd name="T25" fmla="*/ 585787 h 369"/>
                <a:gd name="T26" fmla="*/ 0 w 111"/>
                <a:gd name="T27" fmla="*/ 585787 h 369"/>
                <a:gd name="T28" fmla="*/ 17463 w 111"/>
                <a:gd name="T29" fmla="*/ 585787 h 369"/>
                <a:gd name="T30" fmla="*/ 36513 w 111"/>
                <a:gd name="T31" fmla="*/ 582612 h 369"/>
                <a:gd name="T32" fmla="*/ 52388 w 111"/>
                <a:gd name="T33" fmla="*/ 577850 h 369"/>
                <a:gd name="T34" fmla="*/ 66675 w 111"/>
                <a:gd name="T35" fmla="*/ 573087 h 369"/>
                <a:gd name="T36" fmla="*/ 82550 w 111"/>
                <a:gd name="T37" fmla="*/ 565150 h 369"/>
                <a:gd name="T38" fmla="*/ 96838 w 111"/>
                <a:gd name="T39" fmla="*/ 555625 h 369"/>
                <a:gd name="T40" fmla="*/ 111125 w 111"/>
                <a:gd name="T41" fmla="*/ 546100 h 369"/>
                <a:gd name="T42" fmla="*/ 123825 w 111"/>
                <a:gd name="T43" fmla="*/ 534987 h 369"/>
                <a:gd name="T44" fmla="*/ 134938 w 111"/>
                <a:gd name="T45" fmla="*/ 522287 h 369"/>
                <a:gd name="T46" fmla="*/ 146050 w 111"/>
                <a:gd name="T47" fmla="*/ 509587 h 369"/>
                <a:gd name="T48" fmla="*/ 153988 w 111"/>
                <a:gd name="T49" fmla="*/ 495300 h 369"/>
                <a:gd name="T50" fmla="*/ 160338 w 111"/>
                <a:gd name="T51" fmla="*/ 479425 h 369"/>
                <a:gd name="T52" fmla="*/ 166688 w 111"/>
                <a:gd name="T53" fmla="*/ 463550 h 369"/>
                <a:gd name="T54" fmla="*/ 169863 w 111"/>
                <a:gd name="T55" fmla="*/ 446087 h 369"/>
                <a:gd name="T56" fmla="*/ 173038 w 111"/>
                <a:gd name="T57" fmla="*/ 430212 h 369"/>
                <a:gd name="T58" fmla="*/ 176213 w 111"/>
                <a:gd name="T59" fmla="*/ 411162 h 369"/>
                <a:gd name="T60" fmla="*/ 176213 w 111"/>
                <a:gd name="T61" fmla="*/ 411162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369">
                  <a:moveTo>
                    <a:pt x="111" y="259"/>
                  </a:moveTo>
                  <a:lnTo>
                    <a:pt x="111" y="259"/>
                  </a:lnTo>
                  <a:lnTo>
                    <a:pt x="108" y="247"/>
                  </a:lnTo>
                  <a:lnTo>
                    <a:pt x="105" y="231"/>
                  </a:lnTo>
                  <a:lnTo>
                    <a:pt x="100" y="212"/>
                  </a:lnTo>
                  <a:lnTo>
                    <a:pt x="93" y="193"/>
                  </a:lnTo>
                  <a:lnTo>
                    <a:pt x="84" y="172"/>
                  </a:lnTo>
                  <a:lnTo>
                    <a:pt x="75" y="150"/>
                  </a:lnTo>
                  <a:lnTo>
                    <a:pt x="55" y="106"/>
                  </a:lnTo>
                  <a:lnTo>
                    <a:pt x="35" y="66"/>
                  </a:lnTo>
                  <a:lnTo>
                    <a:pt x="17" y="31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23" y="367"/>
                  </a:lnTo>
                  <a:lnTo>
                    <a:pt x="33" y="364"/>
                  </a:lnTo>
                  <a:lnTo>
                    <a:pt x="42" y="361"/>
                  </a:lnTo>
                  <a:lnTo>
                    <a:pt x="52" y="356"/>
                  </a:lnTo>
                  <a:lnTo>
                    <a:pt x="61" y="350"/>
                  </a:lnTo>
                  <a:lnTo>
                    <a:pt x="70" y="344"/>
                  </a:lnTo>
                  <a:lnTo>
                    <a:pt x="78" y="337"/>
                  </a:lnTo>
                  <a:lnTo>
                    <a:pt x="85" y="329"/>
                  </a:lnTo>
                  <a:lnTo>
                    <a:pt x="92" y="321"/>
                  </a:lnTo>
                  <a:lnTo>
                    <a:pt x="97" y="312"/>
                  </a:lnTo>
                  <a:lnTo>
                    <a:pt x="101" y="302"/>
                  </a:lnTo>
                  <a:lnTo>
                    <a:pt x="105" y="292"/>
                  </a:lnTo>
                  <a:lnTo>
                    <a:pt x="107" y="281"/>
                  </a:lnTo>
                  <a:lnTo>
                    <a:pt x="109" y="271"/>
                  </a:lnTo>
                  <a:lnTo>
                    <a:pt x="111" y="259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6" name="Freeform 113">
              <a:extLst>
                <a:ext uri="{FF2B5EF4-FFF2-40B4-BE49-F238E27FC236}">
                  <a16:creationId xmlns:a16="http://schemas.microsoft.com/office/drawing/2014/main" id="{5C11047F-BEC1-46BA-91A6-B45A01E94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4921250"/>
              <a:ext cx="1027113" cy="1947862"/>
            </a:xfrm>
            <a:custGeom>
              <a:avLst/>
              <a:gdLst>
                <a:gd name="T0" fmla="*/ 1027113 w 647"/>
                <a:gd name="T1" fmla="*/ 1947862 h 1227"/>
                <a:gd name="T2" fmla="*/ 0 w 647"/>
                <a:gd name="T3" fmla="*/ 1947862 h 1227"/>
                <a:gd name="T4" fmla="*/ 0 w 647"/>
                <a:gd name="T5" fmla="*/ 695325 h 1227"/>
                <a:gd name="T6" fmla="*/ 514350 w 647"/>
                <a:gd name="T7" fmla="*/ 0 h 1227"/>
                <a:gd name="T8" fmla="*/ 1027113 w 647"/>
                <a:gd name="T9" fmla="*/ 695325 h 1227"/>
                <a:gd name="T10" fmla="*/ 1027113 w 647"/>
                <a:gd name="T11" fmla="*/ 1947862 h 1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1227">
                  <a:moveTo>
                    <a:pt x="647" y="1227"/>
                  </a:moveTo>
                  <a:lnTo>
                    <a:pt x="0" y="1227"/>
                  </a:lnTo>
                  <a:lnTo>
                    <a:pt x="0" y="438"/>
                  </a:lnTo>
                  <a:lnTo>
                    <a:pt x="324" y="0"/>
                  </a:lnTo>
                  <a:lnTo>
                    <a:pt x="647" y="438"/>
                  </a:lnTo>
                  <a:lnTo>
                    <a:pt x="647" y="1227"/>
                  </a:lnTo>
                  <a:close/>
                </a:path>
              </a:pathLst>
            </a:custGeom>
            <a:solidFill>
              <a:srgbClr val="C1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7" name="Freeform 114">
              <a:extLst>
                <a:ext uri="{FF2B5EF4-FFF2-40B4-BE49-F238E27FC236}">
                  <a16:creationId xmlns:a16="http://schemas.microsoft.com/office/drawing/2014/main" id="{938F237D-2CF5-4C91-904F-6D2B22E1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8" name="Freeform 115">
              <a:extLst>
                <a:ext uri="{FF2B5EF4-FFF2-40B4-BE49-F238E27FC236}">
                  <a16:creationId xmlns:a16="http://schemas.microsoft.com/office/drawing/2014/main" id="{A1B9A51F-00EB-4EC3-9553-7ECE3A81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5702300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0325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2225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2225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0325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49" name="Freeform 116">
              <a:extLst>
                <a:ext uri="{FF2B5EF4-FFF2-40B4-BE49-F238E27FC236}">
                  <a16:creationId xmlns:a16="http://schemas.microsoft.com/office/drawing/2014/main" id="{3C93E343-9765-4CDF-90AB-6515610D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702300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0325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2225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2225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0325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8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4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50" name="Freeform 117">
              <a:extLst>
                <a:ext uri="{FF2B5EF4-FFF2-40B4-BE49-F238E27FC236}">
                  <a16:creationId xmlns:a16="http://schemas.microsoft.com/office/drawing/2014/main" id="{976017D6-77D1-4268-8B1C-D89DE10C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5702300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0325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2225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2225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0325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4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51" name="Freeform 118">
              <a:extLst>
                <a:ext uri="{FF2B5EF4-FFF2-40B4-BE49-F238E27FC236}">
                  <a16:creationId xmlns:a16="http://schemas.microsoft.com/office/drawing/2014/main" id="{EDB42CDD-167D-4D77-99E0-785F6B936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4613 w 95"/>
                <a:gd name="T23" fmla="*/ 0 h 200"/>
                <a:gd name="T24" fmla="*/ 74613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52" name="Freeform 119">
              <a:extLst>
                <a:ext uri="{FF2B5EF4-FFF2-40B4-BE49-F238E27FC236}">
                  <a16:creationId xmlns:a16="http://schemas.microsoft.com/office/drawing/2014/main" id="{412E001E-952D-4755-892C-8D6ECEF58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6091238"/>
              <a:ext cx="150813" cy="317500"/>
            </a:xfrm>
            <a:custGeom>
              <a:avLst/>
              <a:gdLst>
                <a:gd name="T0" fmla="*/ 150813 w 95"/>
                <a:gd name="T1" fmla="*/ 77788 h 200"/>
                <a:gd name="T2" fmla="*/ 150813 w 95"/>
                <a:gd name="T3" fmla="*/ 77788 h 200"/>
                <a:gd name="T4" fmla="*/ 150813 w 95"/>
                <a:gd name="T5" fmla="*/ 76200 h 200"/>
                <a:gd name="T6" fmla="*/ 150813 w 95"/>
                <a:gd name="T7" fmla="*/ 76200 h 200"/>
                <a:gd name="T8" fmla="*/ 149225 w 95"/>
                <a:gd name="T9" fmla="*/ 61913 h 200"/>
                <a:gd name="T10" fmla="*/ 144463 w 95"/>
                <a:gd name="T11" fmla="*/ 47625 h 200"/>
                <a:gd name="T12" fmla="*/ 138113 w 95"/>
                <a:gd name="T13" fmla="*/ 33338 h 200"/>
                <a:gd name="T14" fmla="*/ 128588 w 95"/>
                <a:gd name="T15" fmla="*/ 23813 h 200"/>
                <a:gd name="T16" fmla="*/ 117475 w 95"/>
                <a:gd name="T17" fmla="*/ 14288 h 200"/>
                <a:gd name="T18" fmla="*/ 104775 w 95"/>
                <a:gd name="T19" fmla="*/ 6350 h 200"/>
                <a:gd name="T20" fmla="*/ 90488 w 95"/>
                <a:gd name="T21" fmla="*/ 1588 h 200"/>
                <a:gd name="T22" fmla="*/ 76200 w 95"/>
                <a:gd name="T23" fmla="*/ 0 h 200"/>
                <a:gd name="T24" fmla="*/ 76200 w 95"/>
                <a:gd name="T25" fmla="*/ 0 h 200"/>
                <a:gd name="T26" fmla="*/ 60325 w 95"/>
                <a:gd name="T27" fmla="*/ 1588 h 200"/>
                <a:gd name="T28" fmla="*/ 46038 w 95"/>
                <a:gd name="T29" fmla="*/ 6350 h 200"/>
                <a:gd name="T30" fmla="*/ 33338 w 95"/>
                <a:gd name="T31" fmla="*/ 14288 h 200"/>
                <a:gd name="T32" fmla="*/ 22225 w 95"/>
                <a:gd name="T33" fmla="*/ 23813 h 200"/>
                <a:gd name="T34" fmla="*/ 12700 w 95"/>
                <a:gd name="T35" fmla="*/ 33338 h 200"/>
                <a:gd name="T36" fmla="*/ 6350 w 95"/>
                <a:gd name="T37" fmla="*/ 47625 h 200"/>
                <a:gd name="T38" fmla="*/ 1588 w 95"/>
                <a:gd name="T39" fmla="*/ 61913 h 200"/>
                <a:gd name="T40" fmla="*/ 0 w 95"/>
                <a:gd name="T41" fmla="*/ 76200 h 200"/>
                <a:gd name="T42" fmla="*/ 0 w 95"/>
                <a:gd name="T43" fmla="*/ 76200 h 200"/>
                <a:gd name="T44" fmla="*/ 0 w 95"/>
                <a:gd name="T45" fmla="*/ 77788 h 200"/>
                <a:gd name="T46" fmla="*/ 0 w 95"/>
                <a:gd name="T47" fmla="*/ 77788 h 200"/>
                <a:gd name="T48" fmla="*/ 0 w 95"/>
                <a:gd name="T49" fmla="*/ 317500 h 200"/>
                <a:gd name="T50" fmla="*/ 150813 w 95"/>
                <a:gd name="T51" fmla="*/ 317500 h 200"/>
                <a:gd name="T52" fmla="*/ 150813 w 95"/>
                <a:gd name="T53" fmla="*/ 77788 h 200"/>
                <a:gd name="T54" fmla="*/ 150813 w 95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5" h="200">
                  <a:moveTo>
                    <a:pt x="95" y="49"/>
                  </a:moveTo>
                  <a:lnTo>
                    <a:pt x="95" y="49"/>
                  </a:lnTo>
                  <a:lnTo>
                    <a:pt x="95" y="48"/>
                  </a:lnTo>
                  <a:lnTo>
                    <a:pt x="94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5" y="200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53" name="Freeform 120">
              <a:extLst>
                <a:ext uri="{FF2B5EF4-FFF2-40B4-BE49-F238E27FC236}">
                  <a16:creationId xmlns:a16="http://schemas.microsoft.com/office/drawing/2014/main" id="{928EE025-253F-42C9-A970-C32F48E4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6091238"/>
              <a:ext cx="149225" cy="317500"/>
            </a:xfrm>
            <a:custGeom>
              <a:avLst/>
              <a:gdLst>
                <a:gd name="T0" fmla="*/ 149225 w 94"/>
                <a:gd name="T1" fmla="*/ 77788 h 200"/>
                <a:gd name="T2" fmla="*/ 149225 w 94"/>
                <a:gd name="T3" fmla="*/ 77788 h 200"/>
                <a:gd name="T4" fmla="*/ 149225 w 94"/>
                <a:gd name="T5" fmla="*/ 76200 h 200"/>
                <a:gd name="T6" fmla="*/ 149225 w 94"/>
                <a:gd name="T7" fmla="*/ 76200 h 200"/>
                <a:gd name="T8" fmla="*/ 147638 w 94"/>
                <a:gd name="T9" fmla="*/ 61913 h 200"/>
                <a:gd name="T10" fmla="*/ 144463 w 94"/>
                <a:gd name="T11" fmla="*/ 47625 h 200"/>
                <a:gd name="T12" fmla="*/ 138113 w 94"/>
                <a:gd name="T13" fmla="*/ 33338 h 200"/>
                <a:gd name="T14" fmla="*/ 127000 w 94"/>
                <a:gd name="T15" fmla="*/ 23813 h 200"/>
                <a:gd name="T16" fmla="*/ 115888 w 94"/>
                <a:gd name="T17" fmla="*/ 14288 h 200"/>
                <a:gd name="T18" fmla="*/ 104775 w 94"/>
                <a:gd name="T19" fmla="*/ 6350 h 200"/>
                <a:gd name="T20" fmla="*/ 88900 w 94"/>
                <a:gd name="T21" fmla="*/ 1588 h 200"/>
                <a:gd name="T22" fmla="*/ 74613 w 94"/>
                <a:gd name="T23" fmla="*/ 0 h 200"/>
                <a:gd name="T24" fmla="*/ 74613 w 94"/>
                <a:gd name="T25" fmla="*/ 0 h 200"/>
                <a:gd name="T26" fmla="*/ 58738 w 94"/>
                <a:gd name="T27" fmla="*/ 1588 h 200"/>
                <a:gd name="T28" fmla="*/ 44450 w 94"/>
                <a:gd name="T29" fmla="*/ 6350 h 200"/>
                <a:gd name="T30" fmla="*/ 33338 w 94"/>
                <a:gd name="T31" fmla="*/ 14288 h 200"/>
                <a:gd name="T32" fmla="*/ 20638 w 94"/>
                <a:gd name="T33" fmla="*/ 23813 h 200"/>
                <a:gd name="T34" fmla="*/ 11113 w 94"/>
                <a:gd name="T35" fmla="*/ 33338 h 200"/>
                <a:gd name="T36" fmla="*/ 4763 w 94"/>
                <a:gd name="T37" fmla="*/ 47625 h 200"/>
                <a:gd name="T38" fmla="*/ 1588 w 94"/>
                <a:gd name="T39" fmla="*/ 61913 h 200"/>
                <a:gd name="T40" fmla="*/ 0 w 94"/>
                <a:gd name="T41" fmla="*/ 76200 h 200"/>
                <a:gd name="T42" fmla="*/ 0 w 94"/>
                <a:gd name="T43" fmla="*/ 76200 h 200"/>
                <a:gd name="T44" fmla="*/ 0 w 94"/>
                <a:gd name="T45" fmla="*/ 77788 h 200"/>
                <a:gd name="T46" fmla="*/ 0 w 94"/>
                <a:gd name="T47" fmla="*/ 77788 h 200"/>
                <a:gd name="T48" fmla="*/ 0 w 94"/>
                <a:gd name="T49" fmla="*/ 317500 h 200"/>
                <a:gd name="T50" fmla="*/ 149225 w 94"/>
                <a:gd name="T51" fmla="*/ 317500 h 200"/>
                <a:gd name="T52" fmla="*/ 149225 w 94"/>
                <a:gd name="T53" fmla="*/ 77788 h 200"/>
                <a:gd name="T54" fmla="*/ 149225 w 94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200">
                  <a:moveTo>
                    <a:pt x="94" y="49"/>
                  </a:moveTo>
                  <a:lnTo>
                    <a:pt x="94" y="49"/>
                  </a:lnTo>
                  <a:lnTo>
                    <a:pt x="94" y="48"/>
                  </a:lnTo>
                  <a:lnTo>
                    <a:pt x="93" y="39"/>
                  </a:lnTo>
                  <a:lnTo>
                    <a:pt x="91" y="30"/>
                  </a:lnTo>
                  <a:lnTo>
                    <a:pt x="87" y="21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6" y="4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4" y="20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sp>
          <p:nvSpPr>
            <p:cNvPr id="154" name="Freeform 121">
              <a:extLst>
                <a:ext uri="{FF2B5EF4-FFF2-40B4-BE49-F238E27FC236}">
                  <a16:creationId xmlns:a16="http://schemas.microsoft.com/office/drawing/2014/main" id="{954AC233-70B3-4098-B4D4-D9F7CF497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6091238"/>
              <a:ext cx="152400" cy="317500"/>
            </a:xfrm>
            <a:custGeom>
              <a:avLst/>
              <a:gdLst>
                <a:gd name="T0" fmla="*/ 152400 w 96"/>
                <a:gd name="T1" fmla="*/ 77788 h 200"/>
                <a:gd name="T2" fmla="*/ 152400 w 96"/>
                <a:gd name="T3" fmla="*/ 77788 h 200"/>
                <a:gd name="T4" fmla="*/ 152400 w 96"/>
                <a:gd name="T5" fmla="*/ 76200 h 200"/>
                <a:gd name="T6" fmla="*/ 152400 w 96"/>
                <a:gd name="T7" fmla="*/ 76200 h 200"/>
                <a:gd name="T8" fmla="*/ 150813 w 96"/>
                <a:gd name="T9" fmla="*/ 61913 h 200"/>
                <a:gd name="T10" fmla="*/ 146050 w 96"/>
                <a:gd name="T11" fmla="*/ 47625 h 200"/>
                <a:gd name="T12" fmla="*/ 138113 w 96"/>
                <a:gd name="T13" fmla="*/ 33338 h 200"/>
                <a:gd name="T14" fmla="*/ 128588 w 96"/>
                <a:gd name="T15" fmla="*/ 23813 h 200"/>
                <a:gd name="T16" fmla="*/ 119063 w 96"/>
                <a:gd name="T17" fmla="*/ 14288 h 200"/>
                <a:gd name="T18" fmla="*/ 104775 w 96"/>
                <a:gd name="T19" fmla="*/ 6350 h 200"/>
                <a:gd name="T20" fmla="*/ 90488 w 96"/>
                <a:gd name="T21" fmla="*/ 1588 h 200"/>
                <a:gd name="T22" fmla="*/ 76200 w 96"/>
                <a:gd name="T23" fmla="*/ 0 h 200"/>
                <a:gd name="T24" fmla="*/ 76200 w 96"/>
                <a:gd name="T25" fmla="*/ 0 h 200"/>
                <a:gd name="T26" fmla="*/ 60325 w 96"/>
                <a:gd name="T27" fmla="*/ 1588 h 200"/>
                <a:gd name="T28" fmla="*/ 47625 w 96"/>
                <a:gd name="T29" fmla="*/ 6350 h 200"/>
                <a:gd name="T30" fmla="*/ 33338 w 96"/>
                <a:gd name="T31" fmla="*/ 14288 h 200"/>
                <a:gd name="T32" fmla="*/ 22225 w 96"/>
                <a:gd name="T33" fmla="*/ 23813 h 200"/>
                <a:gd name="T34" fmla="*/ 14288 w 96"/>
                <a:gd name="T35" fmla="*/ 33338 h 200"/>
                <a:gd name="T36" fmla="*/ 7938 w 96"/>
                <a:gd name="T37" fmla="*/ 47625 h 200"/>
                <a:gd name="T38" fmla="*/ 3175 w 96"/>
                <a:gd name="T39" fmla="*/ 61913 h 200"/>
                <a:gd name="T40" fmla="*/ 0 w 96"/>
                <a:gd name="T41" fmla="*/ 76200 h 200"/>
                <a:gd name="T42" fmla="*/ 0 w 96"/>
                <a:gd name="T43" fmla="*/ 76200 h 200"/>
                <a:gd name="T44" fmla="*/ 0 w 96"/>
                <a:gd name="T45" fmla="*/ 77788 h 200"/>
                <a:gd name="T46" fmla="*/ 0 w 96"/>
                <a:gd name="T47" fmla="*/ 77788 h 200"/>
                <a:gd name="T48" fmla="*/ 0 w 96"/>
                <a:gd name="T49" fmla="*/ 317500 h 200"/>
                <a:gd name="T50" fmla="*/ 152400 w 96"/>
                <a:gd name="T51" fmla="*/ 317500 h 200"/>
                <a:gd name="T52" fmla="*/ 152400 w 96"/>
                <a:gd name="T53" fmla="*/ 77788 h 200"/>
                <a:gd name="T54" fmla="*/ 152400 w 96"/>
                <a:gd name="T55" fmla="*/ 77788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200">
                  <a:moveTo>
                    <a:pt x="96" y="49"/>
                  </a:moveTo>
                  <a:lnTo>
                    <a:pt x="96" y="49"/>
                  </a:lnTo>
                  <a:lnTo>
                    <a:pt x="96" y="48"/>
                  </a:lnTo>
                  <a:lnTo>
                    <a:pt x="95" y="39"/>
                  </a:lnTo>
                  <a:lnTo>
                    <a:pt x="92" y="30"/>
                  </a:lnTo>
                  <a:lnTo>
                    <a:pt x="87" y="21"/>
                  </a:lnTo>
                  <a:lnTo>
                    <a:pt x="81" y="15"/>
                  </a:lnTo>
                  <a:lnTo>
                    <a:pt x="75" y="9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200"/>
                  </a:lnTo>
                  <a:lnTo>
                    <a:pt x="96" y="200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F97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KN"/>
            </a:p>
          </p:txBody>
        </p:sp>
        <p:grpSp>
          <p:nvGrpSpPr>
            <p:cNvPr id="155" name="Group 181">
              <a:extLst>
                <a:ext uri="{FF2B5EF4-FFF2-40B4-BE49-F238E27FC236}">
                  <a16:creationId xmlns:a16="http://schemas.microsoft.com/office/drawing/2014/main" id="{76D8F23D-375B-4734-B8D4-595AF09E3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26" y="6493675"/>
              <a:ext cx="307239" cy="405994"/>
              <a:chOff x="501626" y="6493675"/>
              <a:chExt cx="307239" cy="405994"/>
            </a:xfrm>
          </p:grpSpPr>
          <p:grpSp>
            <p:nvGrpSpPr>
              <p:cNvPr id="156" name="Group 182">
                <a:extLst>
                  <a:ext uri="{FF2B5EF4-FFF2-40B4-BE49-F238E27FC236}">
                    <a16:creationId xmlns:a16="http://schemas.microsoft.com/office/drawing/2014/main" id="{CA5EFB7D-E865-4E8C-B66E-CA03987427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626" y="6493675"/>
                <a:ext cx="176040" cy="372262"/>
                <a:chOff x="4305300" y="6353175"/>
                <a:chExt cx="249238" cy="527050"/>
              </a:xfrm>
            </p:grpSpPr>
            <p:sp>
              <p:nvSpPr>
                <p:cNvPr id="161" name="Rectangle 187">
                  <a:extLst>
                    <a:ext uri="{FF2B5EF4-FFF2-40B4-BE49-F238E27FC236}">
                      <a16:creationId xmlns:a16="http://schemas.microsoft.com/office/drawing/2014/main" id="{9415F52C-1DD6-4B05-83FF-6B8429943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62" name="Freeform 96">
                  <a:extLst>
                    <a:ext uri="{FF2B5EF4-FFF2-40B4-BE49-F238E27FC236}">
                      <a16:creationId xmlns:a16="http://schemas.microsoft.com/office/drawing/2014/main" id="{7AB6DE66-A0D9-4C37-A9AF-0D0CEF912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63" name="Freeform 97">
                  <a:extLst>
                    <a:ext uri="{FF2B5EF4-FFF2-40B4-BE49-F238E27FC236}">
                      <a16:creationId xmlns:a16="http://schemas.microsoft.com/office/drawing/2014/main" id="{D8544105-B633-41A5-95EC-17A3B813F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  <p:grpSp>
            <p:nvGrpSpPr>
              <p:cNvPr id="157" name="Group 183">
                <a:extLst>
                  <a:ext uri="{FF2B5EF4-FFF2-40B4-BE49-F238E27FC236}">
                    <a16:creationId xmlns:a16="http://schemas.microsoft.com/office/drawing/2014/main" id="{77E94F56-9304-4DCC-AE44-6DBDCF9BAB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825" y="6527407"/>
                <a:ext cx="176040" cy="372262"/>
                <a:chOff x="4305300" y="6353175"/>
                <a:chExt cx="249238" cy="527050"/>
              </a:xfrm>
            </p:grpSpPr>
            <p:sp>
              <p:nvSpPr>
                <p:cNvPr id="158" name="Rectangle 184">
                  <a:extLst>
                    <a:ext uri="{FF2B5EF4-FFF2-40B4-BE49-F238E27FC236}">
                      <a16:creationId xmlns:a16="http://schemas.microsoft.com/office/drawing/2014/main" id="{B83287FE-14C8-472E-A141-A7777FEF0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425" y="6713538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IN" altLang="en-KN"/>
                </a:p>
              </p:txBody>
            </p:sp>
            <p:sp>
              <p:nvSpPr>
                <p:cNvPr id="159" name="Freeform 96">
                  <a:extLst>
                    <a:ext uri="{FF2B5EF4-FFF2-40B4-BE49-F238E27FC236}">
                      <a16:creationId xmlns:a16="http://schemas.microsoft.com/office/drawing/2014/main" id="{04AEC89B-E81C-405A-AAAD-9B1F86C19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300" y="6353175"/>
                  <a:ext cx="125413" cy="417512"/>
                </a:xfrm>
                <a:custGeom>
                  <a:avLst/>
                  <a:gdLst>
                    <a:gd name="T0" fmla="*/ 0 w 79"/>
                    <a:gd name="T1" fmla="*/ 293687 h 263"/>
                    <a:gd name="T2" fmla="*/ 0 w 79"/>
                    <a:gd name="T3" fmla="*/ 293687 h 263"/>
                    <a:gd name="T4" fmla="*/ 1588 w 79"/>
                    <a:gd name="T5" fmla="*/ 304800 h 263"/>
                    <a:gd name="T6" fmla="*/ 3175 w 79"/>
                    <a:gd name="T7" fmla="*/ 319087 h 263"/>
                    <a:gd name="T8" fmla="*/ 6350 w 79"/>
                    <a:gd name="T9" fmla="*/ 330200 h 263"/>
                    <a:gd name="T10" fmla="*/ 9525 w 79"/>
                    <a:gd name="T11" fmla="*/ 341312 h 263"/>
                    <a:gd name="T12" fmla="*/ 14288 w 79"/>
                    <a:gd name="T13" fmla="*/ 354012 h 263"/>
                    <a:gd name="T14" fmla="*/ 22225 w 79"/>
                    <a:gd name="T15" fmla="*/ 363537 h 263"/>
                    <a:gd name="T16" fmla="*/ 28575 w 79"/>
                    <a:gd name="T17" fmla="*/ 371475 h 263"/>
                    <a:gd name="T18" fmla="*/ 36513 w 79"/>
                    <a:gd name="T19" fmla="*/ 381000 h 263"/>
                    <a:gd name="T20" fmla="*/ 46038 w 79"/>
                    <a:gd name="T21" fmla="*/ 390525 h 263"/>
                    <a:gd name="T22" fmla="*/ 55563 w 79"/>
                    <a:gd name="T23" fmla="*/ 396875 h 263"/>
                    <a:gd name="T24" fmla="*/ 66675 w 79"/>
                    <a:gd name="T25" fmla="*/ 403225 h 263"/>
                    <a:gd name="T26" fmla="*/ 76200 w 79"/>
                    <a:gd name="T27" fmla="*/ 407987 h 263"/>
                    <a:gd name="T28" fmla="*/ 88900 w 79"/>
                    <a:gd name="T29" fmla="*/ 411162 h 263"/>
                    <a:gd name="T30" fmla="*/ 100013 w 79"/>
                    <a:gd name="T31" fmla="*/ 414337 h 263"/>
                    <a:gd name="T32" fmla="*/ 112713 w 79"/>
                    <a:gd name="T33" fmla="*/ 415925 h 263"/>
                    <a:gd name="T34" fmla="*/ 125413 w 79"/>
                    <a:gd name="T35" fmla="*/ 417512 h 263"/>
                    <a:gd name="T36" fmla="*/ 125413 w 79"/>
                    <a:gd name="T37" fmla="*/ 0 h 263"/>
                    <a:gd name="T38" fmla="*/ 125413 w 79"/>
                    <a:gd name="T39" fmla="*/ 0 h 263"/>
                    <a:gd name="T40" fmla="*/ 106363 w 79"/>
                    <a:gd name="T41" fmla="*/ 36512 h 263"/>
                    <a:gd name="T42" fmla="*/ 87313 w 79"/>
                    <a:gd name="T43" fmla="*/ 74612 h 263"/>
                    <a:gd name="T44" fmla="*/ 63500 w 79"/>
                    <a:gd name="T45" fmla="*/ 120650 h 263"/>
                    <a:gd name="T46" fmla="*/ 39688 w 79"/>
                    <a:gd name="T47" fmla="*/ 169862 h 263"/>
                    <a:gd name="T48" fmla="*/ 20638 w 79"/>
                    <a:gd name="T49" fmla="*/ 219075 h 263"/>
                    <a:gd name="T50" fmla="*/ 11113 w 79"/>
                    <a:gd name="T51" fmla="*/ 239712 h 263"/>
                    <a:gd name="T52" fmla="*/ 6350 w 79"/>
                    <a:gd name="T53" fmla="*/ 260350 h 263"/>
                    <a:gd name="T54" fmla="*/ 1588 w 79"/>
                    <a:gd name="T55" fmla="*/ 279400 h 263"/>
                    <a:gd name="T56" fmla="*/ 0 w 79"/>
                    <a:gd name="T57" fmla="*/ 293687 h 263"/>
                    <a:gd name="T58" fmla="*/ 0 w 79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67" y="23"/>
                      </a:lnTo>
                      <a:lnTo>
                        <a:pt x="55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  <p:sp>
              <p:nvSpPr>
                <p:cNvPr id="160" name="Freeform 97">
                  <a:extLst>
                    <a:ext uri="{FF2B5EF4-FFF2-40B4-BE49-F238E27FC236}">
                      <a16:creationId xmlns:a16="http://schemas.microsoft.com/office/drawing/2014/main" id="{0F1895C5-83E8-4732-977E-B4FAAB45A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6353175"/>
                  <a:ext cx="123825" cy="417512"/>
                </a:xfrm>
                <a:custGeom>
                  <a:avLst/>
                  <a:gdLst>
                    <a:gd name="T0" fmla="*/ 123825 w 78"/>
                    <a:gd name="T1" fmla="*/ 293687 h 263"/>
                    <a:gd name="T2" fmla="*/ 123825 w 78"/>
                    <a:gd name="T3" fmla="*/ 293687 h 263"/>
                    <a:gd name="T4" fmla="*/ 122238 w 78"/>
                    <a:gd name="T5" fmla="*/ 279400 h 263"/>
                    <a:gd name="T6" fmla="*/ 119063 w 78"/>
                    <a:gd name="T7" fmla="*/ 260350 h 263"/>
                    <a:gd name="T8" fmla="*/ 112713 w 78"/>
                    <a:gd name="T9" fmla="*/ 239712 h 263"/>
                    <a:gd name="T10" fmla="*/ 104775 w 78"/>
                    <a:gd name="T11" fmla="*/ 219075 h 263"/>
                    <a:gd name="T12" fmla="*/ 84138 w 78"/>
                    <a:gd name="T13" fmla="*/ 169862 h 263"/>
                    <a:gd name="T14" fmla="*/ 61913 w 78"/>
                    <a:gd name="T15" fmla="*/ 120650 h 263"/>
                    <a:gd name="T16" fmla="*/ 39688 w 78"/>
                    <a:gd name="T17" fmla="*/ 74612 h 263"/>
                    <a:gd name="T18" fmla="*/ 19050 w 78"/>
                    <a:gd name="T19" fmla="*/ 36512 h 263"/>
                    <a:gd name="T20" fmla="*/ 0 w 78"/>
                    <a:gd name="T21" fmla="*/ 0 h 263"/>
                    <a:gd name="T22" fmla="*/ 0 w 78"/>
                    <a:gd name="T23" fmla="*/ 417512 h 263"/>
                    <a:gd name="T24" fmla="*/ 0 w 78"/>
                    <a:gd name="T25" fmla="*/ 417512 h 263"/>
                    <a:gd name="T26" fmla="*/ 12700 w 78"/>
                    <a:gd name="T27" fmla="*/ 415925 h 263"/>
                    <a:gd name="T28" fmla="*/ 23813 w 78"/>
                    <a:gd name="T29" fmla="*/ 414337 h 263"/>
                    <a:gd name="T30" fmla="*/ 36513 w 78"/>
                    <a:gd name="T31" fmla="*/ 411162 h 263"/>
                    <a:gd name="T32" fmla="*/ 47625 w 78"/>
                    <a:gd name="T33" fmla="*/ 407987 h 263"/>
                    <a:gd name="T34" fmla="*/ 58738 w 78"/>
                    <a:gd name="T35" fmla="*/ 403225 h 263"/>
                    <a:gd name="T36" fmla="*/ 69850 w 78"/>
                    <a:gd name="T37" fmla="*/ 396875 h 263"/>
                    <a:gd name="T38" fmla="*/ 79375 w 78"/>
                    <a:gd name="T39" fmla="*/ 390525 h 263"/>
                    <a:gd name="T40" fmla="*/ 87313 w 78"/>
                    <a:gd name="T41" fmla="*/ 381000 h 263"/>
                    <a:gd name="T42" fmla="*/ 95250 w 78"/>
                    <a:gd name="T43" fmla="*/ 371475 h 263"/>
                    <a:gd name="T44" fmla="*/ 103188 w 78"/>
                    <a:gd name="T45" fmla="*/ 363537 h 263"/>
                    <a:gd name="T46" fmla="*/ 109538 w 78"/>
                    <a:gd name="T47" fmla="*/ 354012 h 263"/>
                    <a:gd name="T48" fmla="*/ 114300 w 78"/>
                    <a:gd name="T49" fmla="*/ 341312 h 263"/>
                    <a:gd name="T50" fmla="*/ 119063 w 78"/>
                    <a:gd name="T51" fmla="*/ 330200 h 263"/>
                    <a:gd name="T52" fmla="*/ 122238 w 78"/>
                    <a:gd name="T53" fmla="*/ 319087 h 263"/>
                    <a:gd name="T54" fmla="*/ 123825 w 78"/>
                    <a:gd name="T55" fmla="*/ 304800 h 263"/>
                    <a:gd name="T56" fmla="*/ 123825 w 78"/>
                    <a:gd name="T57" fmla="*/ 293687 h 263"/>
                    <a:gd name="T58" fmla="*/ 123825 w 78"/>
                    <a:gd name="T59" fmla="*/ 293687 h 26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5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5" y="47"/>
                      </a:lnTo>
                      <a:lnTo>
                        <a:pt x="12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8" y="262"/>
                      </a:lnTo>
                      <a:lnTo>
                        <a:pt x="15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7" y="254"/>
                      </a:lnTo>
                      <a:lnTo>
                        <a:pt x="44" y="250"/>
                      </a:lnTo>
                      <a:lnTo>
                        <a:pt x="50" y="246"/>
                      </a:lnTo>
                      <a:lnTo>
                        <a:pt x="55" y="240"/>
                      </a:lnTo>
                      <a:lnTo>
                        <a:pt x="60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5" y="208"/>
                      </a:lnTo>
                      <a:lnTo>
                        <a:pt x="77" y="201"/>
                      </a:lnTo>
                      <a:lnTo>
                        <a:pt x="78" y="192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KN"/>
                </a:p>
              </p:txBody>
            </p:sp>
          </p:grp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A9D5F73-562B-4417-B2EA-121573CAC5CF}"/>
              </a:ext>
            </a:extLst>
          </p:cNvPr>
          <p:cNvGrpSpPr/>
          <p:nvPr/>
        </p:nvGrpSpPr>
        <p:grpSpPr>
          <a:xfrm>
            <a:off x="11151315" y="6148366"/>
            <a:ext cx="478267" cy="478267"/>
            <a:chOff x="11151315" y="6148366"/>
            <a:chExt cx="478267" cy="478267"/>
          </a:xfrm>
        </p:grpSpPr>
        <p:sp>
          <p:nvSpPr>
            <p:cNvPr id="241" name="Oval 240">
              <a:hlinkClick r:id="" action="ppaction://noaction"/>
              <a:extLst>
                <a:ext uri="{FF2B5EF4-FFF2-40B4-BE49-F238E27FC236}">
                  <a16:creationId xmlns:a16="http://schemas.microsoft.com/office/drawing/2014/main" id="{B2BCB111-E0EE-441B-A2FF-FC54A3BBB229}"/>
                </a:ext>
              </a:extLst>
            </p:cNvPr>
            <p:cNvSpPr/>
            <p:nvPr/>
          </p:nvSpPr>
          <p:spPr>
            <a:xfrm>
              <a:off x="11151315" y="614836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42" name="Graphic 152" descr="Close">
              <a:extLst>
                <a:ext uri="{FF2B5EF4-FFF2-40B4-BE49-F238E27FC236}">
                  <a16:creationId xmlns:a16="http://schemas.microsoft.com/office/drawing/2014/main" id="{FA724A66-223B-4D20-B279-B23297370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/>
          </p:blipFill>
          <p:spPr>
            <a:xfrm>
              <a:off x="11260818" y="6266318"/>
              <a:ext cx="242888" cy="242887"/>
            </a:xfrm>
            <a:prstGeom prst="rect">
              <a:avLst/>
            </a:prstGeom>
            <a:effectLst/>
          </p:spPr>
        </p:pic>
      </p:grpSp>
      <p:sp>
        <p:nvSpPr>
          <p:cNvPr id="243" name="Oval 242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199A8CFE-AF14-4AED-9A8B-50163C3FDB3F}"/>
              </a:ext>
            </a:extLst>
          </p:cNvPr>
          <p:cNvSpPr/>
          <p:nvPr/>
        </p:nvSpPr>
        <p:spPr>
          <a:xfrm>
            <a:off x="10615055" y="6159421"/>
            <a:ext cx="478267" cy="478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4" name="Graphic 154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2DEA23ED-5ACC-4E59-A966-E162F464D4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0724012" y="6261873"/>
            <a:ext cx="291901" cy="293821"/>
          </a:xfrm>
          <a:prstGeom prst="rect">
            <a:avLst/>
          </a:prstGeom>
          <a:effectLst/>
        </p:spPr>
      </p:pic>
      <p:sp>
        <p:nvSpPr>
          <p:cNvPr id="245" name="Footer Placeholder 99">
            <a:extLst>
              <a:ext uri="{FF2B5EF4-FFF2-40B4-BE49-F238E27FC236}">
                <a16:creationId xmlns:a16="http://schemas.microsoft.com/office/drawing/2014/main" id="{D802E4DB-616E-4789-9601-80BA9D3E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75" y="6199418"/>
            <a:ext cx="46634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KN">
                <a:solidFill>
                  <a:srgbClr val="FF7D40"/>
                </a:solidFill>
              </a:rPr>
              <a:t>www.elearningsmp.sekolahsabilillah.sch.id</a:t>
            </a:r>
            <a:endParaRPr lang="en-US" altLang="en-KN" dirty="0">
              <a:solidFill>
                <a:srgbClr val="FF7D4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3FE6D5-58F0-4362-AE7A-DB2E3C1D5D7B}"/>
              </a:ext>
            </a:extLst>
          </p:cNvPr>
          <p:cNvGrpSpPr/>
          <p:nvPr/>
        </p:nvGrpSpPr>
        <p:grpSpPr>
          <a:xfrm>
            <a:off x="3662532" y="674908"/>
            <a:ext cx="7208715" cy="5120906"/>
            <a:chOff x="3662532" y="674908"/>
            <a:chExt cx="7208715" cy="51209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93F13-83BA-4CF4-9662-0B6AD99D9FBB}"/>
                </a:ext>
              </a:extLst>
            </p:cNvPr>
            <p:cNvGrpSpPr/>
            <p:nvPr/>
          </p:nvGrpSpPr>
          <p:grpSpPr>
            <a:xfrm>
              <a:off x="3662532" y="674908"/>
              <a:ext cx="7208715" cy="5120906"/>
              <a:chOff x="3662532" y="674908"/>
              <a:chExt cx="7208715" cy="512090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813A408-51DC-4B1A-9349-1ED098E27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3378" y="2888218"/>
                <a:ext cx="760166" cy="760166"/>
              </a:xfrm>
              <a:prstGeom prst="rect">
                <a:avLst/>
              </a:prstGeom>
            </p:spPr>
          </p:pic>
          <p:pic>
            <p:nvPicPr>
              <p:cNvPr id="250" name="Picture 249">
                <a:extLst>
                  <a:ext uri="{FF2B5EF4-FFF2-40B4-BE49-F238E27FC236}">
                    <a16:creationId xmlns:a16="http://schemas.microsoft.com/office/drawing/2014/main" id="{ED1F93A6-67F1-4CBF-93FE-27621EE7D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2532" y="674908"/>
                <a:ext cx="7208715" cy="5120906"/>
              </a:xfrm>
              <a:prstGeom prst="rect">
                <a:avLst/>
              </a:prstGeom>
            </p:spPr>
          </p:pic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63B3FEB-CE22-489B-9E9A-48213F569FA9}"/>
                </a:ext>
              </a:extLst>
            </p:cNvPr>
            <p:cNvSpPr txBox="1"/>
            <p:nvPr/>
          </p:nvSpPr>
          <p:spPr>
            <a:xfrm>
              <a:off x="4615483" y="1467058"/>
              <a:ext cx="5302812" cy="106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IN" dirty="0"/>
                <a:t>Setelah </a:t>
              </a:r>
              <a:r>
                <a:rPr lang="en-IN" dirty="0" err="1"/>
                <a:t>mempelajari</a:t>
              </a:r>
              <a:r>
                <a:rPr lang="en-IN" dirty="0"/>
                <a:t> </a:t>
              </a:r>
              <a:r>
                <a:rPr lang="en-IN" dirty="0" err="1"/>
                <a:t>materi</a:t>
              </a:r>
              <a:r>
                <a:rPr lang="en-IN" dirty="0"/>
                <a:t> </a:t>
              </a:r>
              <a:r>
                <a:rPr lang="en-IN" dirty="0" err="1"/>
                <a:t>ini</a:t>
              </a:r>
              <a:r>
                <a:rPr lang="en-IN" dirty="0"/>
                <a:t>,</a:t>
              </a:r>
            </a:p>
            <a:p>
              <a:pPr algn="ctr">
                <a:lnSpc>
                  <a:spcPct val="120000"/>
                </a:lnSpc>
              </a:pPr>
              <a:r>
                <a:rPr lang="en-IN" dirty="0" err="1"/>
                <a:t>cobalah</a:t>
              </a:r>
              <a:r>
                <a:rPr lang="en-IN" dirty="0"/>
                <a:t> </a:t>
              </a:r>
              <a:r>
                <a:rPr lang="en-IN" dirty="0" err="1"/>
                <a:t>untuk</a:t>
              </a:r>
              <a:r>
                <a:rPr lang="en-IN" dirty="0"/>
                <a:t> </a:t>
              </a:r>
              <a:r>
                <a:rPr lang="en-IN" dirty="0" err="1"/>
                <a:t>menjawab</a:t>
              </a:r>
              <a:r>
                <a:rPr lang="en-IN" dirty="0"/>
                <a:t> </a:t>
              </a:r>
              <a:r>
                <a:rPr lang="en-IN" dirty="0" err="1"/>
                <a:t>pertanyaan</a:t>
              </a:r>
              <a:r>
                <a:rPr lang="en-IN" dirty="0"/>
                <a:t> yang </a:t>
              </a:r>
              <a:r>
                <a:rPr lang="en-IN" dirty="0" err="1"/>
                <a:t>ada</a:t>
              </a:r>
              <a:r>
                <a:rPr lang="en-IN" dirty="0"/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IN" dirty="0"/>
                <a:t>di LKS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AD7F85C-4174-44B6-AD74-0CF4BA0B9E19}"/>
              </a:ext>
            </a:extLst>
          </p:cNvPr>
          <p:cNvGrpSpPr/>
          <p:nvPr/>
        </p:nvGrpSpPr>
        <p:grpSpPr>
          <a:xfrm>
            <a:off x="155769" y="2149351"/>
            <a:ext cx="2415070" cy="653142"/>
            <a:chOff x="155769" y="2149351"/>
            <a:chExt cx="2415070" cy="653142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F642FD7F-5DBB-4A1C-B3C0-304E7E8EBE09}"/>
                </a:ext>
              </a:extLst>
            </p:cNvPr>
            <p:cNvGrpSpPr/>
            <p:nvPr/>
          </p:nvGrpSpPr>
          <p:grpSpPr>
            <a:xfrm>
              <a:off x="155769" y="2149351"/>
              <a:ext cx="2415070" cy="653142"/>
              <a:chOff x="7610802" y="2097644"/>
              <a:chExt cx="3512457" cy="653142"/>
            </a:xfrm>
            <a:solidFill>
              <a:srgbClr val="ED7D31"/>
            </a:solidFill>
          </p:grpSpPr>
          <p:sp>
            <p:nvSpPr>
              <p:cNvPr id="261" name="Rectangle: Rounded Corners 260">
                <a:extLst>
                  <a:ext uri="{FF2B5EF4-FFF2-40B4-BE49-F238E27FC236}">
                    <a16:creationId xmlns:a16="http://schemas.microsoft.com/office/drawing/2014/main" id="{1A930EC4-403F-42B0-871C-1461ACAD49A4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45AF47E1-E734-423D-B553-FBA2FE96DD73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/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F9BD1C5-5C3D-41D8-97C9-4365DE1CE2B8}"/>
                  </a:ext>
                </a:extLst>
              </p:cNvPr>
              <p:cNvSpPr txBox="1"/>
              <p:nvPr/>
            </p:nvSpPr>
            <p:spPr>
              <a:xfrm>
                <a:off x="8327904" y="2160125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MATERI</a:t>
                </a:r>
              </a:p>
            </p:txBody>
          </p:sp>
        </p:grpSp>
        <p:grpSp>
          <p:nvGrpSpPr>
            <p:cNvPr id="257" name="Group 238">
              <a:extLst>
                <a:ext uri="{FF2B5EF4-FFF2-40B4-BE49-F238E27FC236}">
                  <a16:creationId xmlns:a16="http://schemas.microsoft.com/office/drawing/2014/main" id="{C322204F-58A1-4C69-A791-324A563C6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69" y="2311464"/>
              <a:ext cx="325300" cy="306432"/>
              <a:chOff x="4551233" y="2172355"/>
              <a:chExt cx="614568" cy="614976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A5432711-2EB0-4293-9D28-7F987765F7C6}"/>
                  </a:ext>
                </a:extLst>
              </p:cNvPr>
              <p:cNvSpPr/>
              <p:nvPr/>
            </p:nvSpPr>
            <p:spPr>
              <a:xfrm>
                <a:off x="4582994" y="2205639"/>
                <a:ext cx="551047" cy="5484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4A6D81F-BE35-4AF7-9F4A-94ACD34B90BE}"/>
                  </a:ext>
                </a:extLst>
              </p:cNvPr>
              <p:cNvSpPr/>
              <p:nvPr/>
            </p:nvSpPr>
            <p:spPr>
              <a:xfrm>
                <a:off x="4551233" y="2172355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sz="2400" b="1" dirty="0"/>
              </a:p>
            </p:txBody>
          </p:sp>
          <p:pic>
            <p:nvPicPr>
              <p:cNvPr id="260" name="Picture 241">
                <a:extLst>
                  <a:ext uri="{FF2B5EF4-FFF2-40B4-BE49-F238E27FC236}">
                    <a16:creationId xmlns:a16="http://schemas.microsoft.com/office/drawing/2014/main" id="{88DB0271-DD23-4319-B7E8-8DC74F8EA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101" y="2332769"/>
                <a:ext cx="335925" cy="3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E0C481B-4CEA-4823-B584-3777C7FFE2DD}"/>
              </a:ext>
            </a:extLst>
          </p:cNvPr>
          <p:cNvGrpSpPr/>
          <p:nvPr/>
        </p:nvGrpSpPr>
        <p:grpSpPr>
          <a:xfrm>
            <a:off x="136001" y="3492180"/>
            <a:ext cx="2415070" cy="653142"/>
            <a:chOff x="136001" y="3492180"/>
            <a:chExt cx="2415070" cy="65314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290AC41-3D95-414F-8751-5BB1E1259D14}"/>
                </a:ext>
              </a:extLst>
            </p:cNvPr>
            <p:cNvGrpSpPr/>
            <p:nvPr/>
          </p:nvGrpSpPr>
          <p:grpSpPr>
            <a:xfrm>
              <a:off x="136001" y="3492180"/>
              <a:ext cx="2415070" cy="653142"/>
              <a:chOff x="7610802" y="2097644"/>
              <a:chExt cx="3512457" cy="653142"/>
            </a:xfrm>
            <a:solidFill>
              <a:srgbClr val="70AD47"/>
            </a:solidFill>
          </p:grpSpPr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8C5BA2C2-3579-4138-A4A0-D8137B17932F}"/>
                  </a:ext>
                </a:extLst>
              </p:cNvPr>
              <p:cNvSpPr/>
              <p:nvPr/>
            </p:nvSpPr>
            <p:spPr>
              <a:xfrm>
                <a:off x="7610802" y="2097644"/>
                <a:ext cx="3512457" cy="65314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innerShdw blurRad="635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A71F0776-8E5A-4468-95BA-A402BF40F3B2}"/>
                  </a:ext>
                </a:extLst>
              </p:cNvPr>
              <p:cNvSpPr/>
              <p:nvPr/>
            </p:nvSpPr>
            <p:spPr>
              <a:xfrm>
                <a:off x="7740297" y="2238697"/>
                <a:ext cx="478268" cy="369333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824BC40D-E832-4889-AD5C-C6CEBBA48568}"/>
                  </a:ext>
                </a:extLst>
              </p:cNvPr>
              <p:cNvSpPr txBox="1"/>
              <p:nvPr/>
            </p:nvSpPr>
            <p:spPr>
              <a:xfrm>
                <a:off x="8327904" y="2179580"/>
                <a:ext cx="2209447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</a:rPr>
                  <a:t>KUIS</a:t>
                </a:r>
              </a:p>
            </p:txBody>
          </p:sp>
        </p:grpSp>
        <p:grpSp>
          <p:nvGrpSpPr>
            <p:cNvPr id="266" name="Group 259">
              <a:extLst>
                <a:ext uri="{FF2B5EF4-FFF2-40B4-BE49-F238E27FC236}">
                  <a16:creationId xmlns:a16="http://schemas.microsoft.com/office/drawing/2014/main" id="{F0EF1D99-D3D3-45D2-AC5A-5197B0B2F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91" y="3642712"/>
              <a:ext cx="364180" cy="361355"/>
              <a:chOff x="5121365" y="4745512"/>
              <a:chExt cx="614568" cy="614976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B3DF2448-9999-4FFB-B8AB-4391FBDEAC74}"/>
                  </a:ext>
                </a:extLst>
              </p:cNvPr>
              <p:cNvSpPr/>
              <p:nvPr/>
            </p:nvSpPr>
            <p:spPr>
              <a:xfrm>
                <a:off x="5153044" y="4778882"/>
                <a:ext cx="551210" cy="54823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FB894A6E-CE4F-4568-A98A-7B655C8891A1}"/>
                  </a:ext>
                </a:extLst>
              </p:cNvPr>
              <p:cNvSpPr/>
              <p:nvPr/>
            </p:nvSpPr>
            <p:spPr>
              <a:xfrm>
                <a:off x="5121365" y="4745512"/>
                <a:ext cx="614568" cy="61497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 dirty="0"/>
              </a:p>
            </p:txBody>
          </p:sp>
          <p:pic>
            <p:nvPicPr>
              <p:cNvPr id="269" name="Picture 262">
                <a:extLst>
                  <a:ext uri="{FF2B5EF4-FFF2-40B4-BE49-F238E27FC236}">
                    <a16:creationId xmlns:a16="http://schemas.microsoft.com/office/drawing/2014/main" id="{ED8EEB53-D9AA-46CA-A118-66755BBADC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33" y="4891119"/>
                <a:ext cx="312831" cy="31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8D235A5-B08C-4AD2-AEE9-107135661606}"/>
              </a:ext>
            </a:extLst>
          </p:cNvPr>
          <p:cNvGrpSpPr/>
          <p:nvPr/>
        </p:nvGrpSpPr>
        <p:grpSpPr>
          <a:xfrm>
            <a:off x="166456" y="634565"/>
            <a:ext cx="2415070" cy="653142"/>
            <a:chOff x="163269" y="610835"/>
            <a:chExt cx="2415070" cy="653142"/>
          </a:xfrm>
        </p:grpSpPr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D5C6F413-647B-45CE-8A07-9332CFFF56B7}"/>
                </a:ext>
              </a:extLst>
            </p:cNvPr>
            <p:cNvSpPr/>
            <p:nvPr/>
          </p:nvSpPr>
          <p:spPr>
            <a:xfrm>
              <a:off x="163269" y="610835"/>
              <a:ext cx="2415070" cy="6531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AF6816E2-C6B5-443B-8AB4-3B3DCE45EB58}"/>
                </a:ext>
              </a:extLst>
            </p:cNvPr>
            <p:cNvGrpSpPr/>
            <p:nvPr/>
          </p:nvGrpSpPr>
          <p:grpSpPr>
            <a:xfrm>
              <a:off x="270864" y="673317"/>
              <a:ext cx="1904621" cy="461665"/>
              <a:chOff x="270864" y="692771"/>
              <a:chExt cx="1904621" cy="461665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AE150298-7EAC-477D-9E3F-22188C99C232}"/>
                  </a:ext>
                </a:extLst>
              </p:cNvPr>
              <p:cNvSpPr txBox="1"/>
              <p:nvPr/>
            </p:nvSpPr>
            <p:spPr>
              <a:xfrm>
                <a:off x="656329" y="692771"/>
                <a:ext cx="151915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Humnst777 Blk BT" panose="020B08030305040A0204" pitchFamily="34" charset="0"/>
                    <a:ea typeface="Adobe Heiti Std R" panose="020B0400000000000000" pitchFamily="34" charset="-128"/>
                    <a:hlinkClick r:id="rId5" action="ppaction://hlinksldjump"/>
                  </a:rPr>
                  <a:t>BERANDA</a:t>
                </a:r>
                <a:endParaRPr lang="en-US" sz="2400" b="1" dirty="0">
                  <a:solidFill>
                    <a:schemeClr val="bg1"/>
                  </a:solidFill>
                  <a:latin typeface="Humnst777 Blk BT" panose="020B08030305040A0204" pitchFamily="34" charset="0"/>
                  <a:ea typeface="Adobe Heiti Std R" panose="020B0400000000000000" pitchFamily="34" charset="-128"/>
                </a:endParaRPr>
              </a:p>
            </p:txBody>
          </p:sp>
          <p:grpSp>
            <p:nvGrpSpPr>
              <p:cNvPr id="277" name="Group 229">
                <a:extLst>
                  <a:ext uri="{FF2B5EF4-FFF2-40B4-BE49-F238E27FC236}">
                    <a16:creationId xmlns:a16="http://schemas.microsoft.com/office/drawing/2014/main" id="{75DA3B69-20E5-495A-8F40-F9653FC64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64" y="761427"/>
                <a:ext cx="386005" cy="359041"/>
                <a:chOff x="5165801" y="1403966"/>
                <a:chExt cx="614568" cy="614976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5A38561D-90C1-4D20-B737-79271DDB65D9}"/>
                    </a:ext>
                  </a:extLst>
                </p:cNvPr>
                <p:cNvSpPr/>
                <p:nvPr/>
              </p:nvSpPr>
              <p:spPr>
                <a:xfrm>
                  <a:off x="5197562" y="1437251"/>
                  <a:ext cx="551047" cy="54840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54CF3FCA-E817-4C9B-B770-92A03576322D}"/>
                    </a:ext>
                  </a:extLst>
                </p:cNvPr>
                <p:cNvSpPr/>
                <p:nvPr/>
              </p:nvSpPr>
              <p:spPr>
                <a:xfrm>
                  <a:off x="5165801" y="1403966"/>
                  <a:ext cx="614568" cy="614976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N" dirty="0"/>
                </a:p>
              </p:txBody>
            </p:sp>
            <p:pic>
              <p:nvPicPr>
                <p:cNvPr id="280" name="Picture 232">
                  <a:extLst>
                    <a:ext uri="{FF2B5EF4-FFF2-40B4-BE49-F238E27FC236}">
                      <a16:creationId xmlns:a16="http://schemas.microsoft.com/office/drawing/2014/main" id="{630AED4A-D366-4BD2-A44A-2BED450EF5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250" y="1535188"/>
                  <a:ext cx="327325" cy="32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  <p:sndAc>
          <p:stSnd>
            <p:snd r:embed="rId3" name="cashreg.wav"/>
          </p:stSnd>
        </p:sndAc>
      </p:transition>
    </mc:Choice>
    <mc:Fallback>
      <p:transition spd="slow" advClick="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8BB91F4-0D84-48CE-B86E-6322A611C702}"/>
  <p:tag name="ISPRING_RESOURCE_FOLDER" val="D:\ASNI\PROJECT MEDIA\PERUBAHAN ZAT--\"/>
  <p:tag name="ISPRING_PRESENTATION_PATH" val="D:\ASNI\PROJECT MEDIA\PERUBAHAN ZAT--.pptx"/>
  <p:tag name="ISPRING_PROJECT_FOLDER_UPDATED" val="1"/>
  <p:tag name="ISPRING_SCREEN_RECS_UPDATED" val="D:\ASNI\PROJECT MEDIA\PERUBAHAN ZAT--"/>
  <p:tag name="ISPRING_ULTRA_SCORM_COURSE_ID" val="1B4E6B7B-D25A-45B5-9536-27015A04967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Fe11DBQFV8Zi8AAK1QAAAXAAAAdW5pdmVyc2FsL3VuaXZlcnNhbC5wbmftfGlYU1e3MHZ8q22tipUIQgUUkMmEIoYprQrIIMhkjAypJiGvgiBBhkhI7OAcwBDIwJRWQCsiFJAhEsBWTQiJREsBYxjUTGUuCQRCQvgStFbbvs937/3e+zz3+a4/eDg5a++11l7z2mefc25vsN8Hy9cvNzIy+sB/964wI6O3EEZGb9z/xzv6O59atUr1/5alhPntMKruMhvW/3gL/fmez42ManNXaA++rf/93rHdsBQjo9XHDX/LBuMsMoyM9u7w3/V5REbs+EBS7g10jPexWLLzyXWf/bRmzw9Ab2BWXBC2/IMdu2pP533vE/71x+9dvHjpkweH3tgYEf/VXmI2Yf2blxzvGC2rNa6tuL98YjLdYRbWFbswMVtYMlDSFasE54WkyeYh9R7y1r7aPv7CzXo7yPyD3K7YE8MV9evguKn+2fbFLD1nRk6Hj9sPw35u4mOZRC7/CMpwr3pzK68DC1DettD9EP2R/sbJUZJOyiKq2xc17ZhlS0OgJ2h92MzV+stbB8vPYAdW4n/7GrPZAOqz9+KPVgIMl/3vo/irOglZM0IBvrGYo1Lr3jQySigCyf4BBkCOti3qh4jSHFH8r1d6zy1nzP9ypTgo9seNwWzILFPQ2tnUNnMdI3Rs5oszn56z6aIuKqjt0V3th8/M6eSp87W5WVXF1OF196LI47GzSgqCzqEK2zhgpGlNz6ye+vaYvjC29peQhV+EUUPzvdSQi4NamRtjIGt2QF4pHd7wFKldqXu8siuwPv9D9fyTlYQ53CNyiDfMafHA3ON3IRlHbTqxCS0Jo/FwzSN1XZQzQlGYjfq8QENvm4x3G42drRWg+KaDv51WIkxnaw6w++9MvWFkVMVsBMVhd5DJN91ah/fIbeaVx3s3VBJhlA/sDoWd5HfHBrZ8bNvyMDUKtvluhOvk3g8j2ZIZpoMLhmBsrpyOGTjOBJ6nHRn0zgfq5Rr/hN1J6+AObk8OsFPO97XrcMKO94b2OykxBH5RyEeQ375cyfL0wrzdRaNqlHgOnJfiYXN0doiwqAYJky5nr7kHPFrVMlk7kN9XSeQuBAnGk+/yM4c0g8rDdn0gx6YzfIvRuMH92+App7g0qjwhNik6i5wapiNew8iwSnfx9pZxh1zXbrQyDaNxXlQ4wweDVYtDiwtDNSdwsG2jxHH2xs7KnQVA7FHHQOrUTfoVuasrXqd0B9TUmiEovFFcgjOcUyvXFEg5s3a8nPE7GY6RIu50AMVUw5AeYR0R1Y6agJKsOGELZnqTij5jii0Kk9zZbHNI/Nb2U2ycwnudK90tuJQtssZ8lZ+akulAxaacA1F44yaarvHiG9mo+pIxj1kOEEkoOy6UP2TXuT3ZiwryNt0kuHfxq0OevaFBkl3uSsXD8IDyGx1a3D0t0LlJ6arUzcAXZ7T4RPSCOoDMNxUBNB03+Lwp5OD+tARIU7qwa3tvLT9hcF+ivFaWUY9fThnzUNbxcZYMLCzNc4LP07G1Rce+B23W0OBl6kLGbJBg1KYb41Fzpja2VFzlIZOmdRYlsxAt2NK6wYeqZkijS2yu2jxCxNwdyUaKlPEeIhNRl65+vAFoLTIRf+6wws7gX8evo4KCv8BcWqOOn94OtrA5Bh4GsOvoDPK3xXPENeUbbfbCEkspGrsTmMyEFD5PIS63F5nyfHqjEu1HJzIT3Ib3ovhhnTnJPoHLzzBN/GEkNZi5AfOGx/nzVQzykykvCxCkWz5TNzC1kSlk61eK7heMO7Tz0mSI63xRYRIHkeulwvyYNyymYTKdTh7K/0x5YzStA7S5RpS8KaBNhoZ0U33u2O6xHI171FzSd3+/02z9PRZexjjF+tglK8GKvT30qNwSXI0CkA+XnQWEaZGilpyNZfe5Ch7joGF9aVZJ4Z3+fVrob8l1BeTLFXyB/+T2L01tUsAbC3kFG2c5J3gLXTw0HTsgXTg4hIhKlLvr/Ya+4lwFKhS0PDeoqKKjQ5u/3S6obiA0D3mCwu3ZxJvBPG3t90MuqFXb2Q7p9HGHe6ID3qoqC2bJMCJKOb6xW4ZgvXfGARF2iNh3pE2m5k9PKRmMGeN1Yte8vr2J6MGMceJR3wm0h3ItipTqVwvmgXrSnPJSKTXioChvOIJ5sJSqoTNEwsn9bpw8hOCG2WjdY72pNju5qehA8FUAgdT1XiyFHkjsNx8l1iAezV3AlmtNRnc1gi87znowMhxDHmF2MLUrsDL5N/EMhClv8BuEA4JdAFSCsMFhP0nOU2qvB/FmPUSCceNPy34A1AXLYi4TmWNpFNlRRwuNDyqosV1LpEUD6ovTBj6EsYki7Ibykx0LQRaou7i1/hJ1lwLBTM40EWWz9rGV0a06RUqeWr+EOlyMX2OrVofWcm/EcC6acbb3mkEp3CnBqMHRqKb2CMwh8rC4hgd+UBRyXkauL57m2xwR14wgTMW77G38YWlj9iITmzjEoIEFkhqW2G9hw9CYiZoJa3JqiVz/jF6AAL6cFr2MjLGs8JFlC/AAXhzdgSGtC5JJ4ycmw9hE+wSVsOtnbYZclBwKWGMXyxYcy7E69ct+1WWzm0SuIBPf5celDZcRuSx1A0kEcxNk6j0b6EwRbRBxU9zbdQrXWSUOuuQ1Dk1eE3KT+oWETFwIB88B5ojvISw4Lo1A9rtLpuWod52L7HP3HWy2gzfyxvkWScvOMh93sPSeg1Vy4cHfpOR9KssmV9YO0qgz9e1AiIhBzS6+kz2OVCfzNeaiPeA73IzSotCECEUzFXqJKAj0pwPP5+nDBYdlIjhazjLpDk8kLuzT0NrRZUjAJgGqsf5TyKAUIZgXZ7hkDe6buHISoIkRCVK335kl4O/JXCmasrMd01PrO8b1Ftf3KGOPfA6UlO94mzWQv5EJ6ayamGnq7/Kp7EuNvjH+K/uiOqN+vDaIwmjSq+dYSXUF8ckJfXoqFks1K42MfjjaSbOSILU3/i55XiaCdwSzQ4omIfp80WiHMCTdD3cD9AONjn3WaWJI3W+GsQ13zS6CDNXK45OG1GJk9G450ZDHt3/bt8Br1/KWsvWZ757d+wT1viGtL/svoPu7qT88vXql1D1TJUQLSgk6tcsqEvFtwBrQtggEe71h+GfiFfC5n4QXnNsy5MZBuyQ23IcXgZfWe7gbCJ5kp7drBjyuxFha1gSzzx4Z+9XWgHq9pWX8VXZOjoGJbzda1lFeA/6HAjAeiv4UQYmXosMKnYTlRXUNpPbFoJNwYtPcgJzDZvAcV46DaLdr2vElQ/oArCv/pVlemtn5hoQmpa0FvQLy/O3WmyhhsqnkoVR15XcDOW1GyJly9G/prJ0k+1lkTXc5gk9HIPz8DKZ3/6I4JBLTv5m65zwtq5dcFPgSMgdetkgGAvjwUX3koj0vAfh32Q6LiAf6WhCLvtrnFAJZmFbXRnBMWuKcDjnVl/bjKmvLygzm/s+OKbSTbRyHMmKCoDpcoMX0kW+Xv8QWZdPdYwlXc4C9YWuBLVU2Z16mHuHjYxZViSA6rVsL3Mgh/yEu7dXz57c36smtq7A/tCPHpufhg1CDx30qmQtfuzbZgK+y6l/N4Y2F3fnGLOQlBq9s2fL0YdgGBF/YcPY9cOkrgom4U1vhzjZhBq1ag/H8Q3scRuX3ZxGBqURSdOO/mPPwyr8AXLso9v/rKlnL/7sGE981z/i2uM33b+WUl7Uc8C+WnLDR6m8FmOIU3tEx9bISKy9Z5jj2ANmglo9BfyulUBR1x9/Td+o88C/IxNz8F1N6MaH/YkpL+RakJCMse8OGpZi5MwfCyzuUISH5TThMPZI/8LNwzAWm3au7SHpFTPy37x49TuefIr5iFGinbYllvDjjPy0oc4Ipj3ybc5SEGLKx+xOxlRDtMdjx/nfAacyFl+foXXVibKJl0omXg6Agump54yEvyDM3+F9NHsqaLajgADtrtxxqJP//Hfb6qEl4ZRE6xFstuVa8Qy8YppJTWBPJ1iL7pC9Ls9pZL83fhKZDc2woUzPRIijFzw97BG6AYvh9pHzbdH2EFFrlemLQnfbkBZbUMQncXiKXXPppU7cLPMf+D6uZB3XSwHZ2YTvKv9/OjkZPTd16c2XxQIrAK32iFWRXbp41/UApGigAdtLEQX8opS0CFaSYE+cyQgQ9QKx9eMC5IH07sZyEu7ewkZdd3tzhjhis66DJpZ35WN3DXhpjIUeCz4l3IB/nkBYkQCKWh4xtdKshI4tSAA39E6x7U9HZkloJMFtddh9At4giysOr3V5iMg/07RZE2CfIE+e/6oi0JNnHhXkTV4u/O2PuPsSmQQIKoo9i9DZSIjCFColYuy0YiLJO35wJSQluda0OZHXZRQCnqMbOtTfHStO1gCuZBdpwClPlkvP0hBRrjUmFfw6qykVFV1sJBTTGOHIwwz4iJ94MIcvlMDgb+4r+8KQs/41bO7Nhy7+aUpXkfwSLawNZS/UMgJaftubl7rDmTifYdNeNM3/tSKvX2nqwp4hI4ViStdJPT1gZfva4/1R+qi8b2JWb7t3GNAsIu0FErBf0eEJEAnfhhKLWGtwr/ZR54g8nm9nk81nn1/nL6vXFeqetiYyYWtd/Mcy6Ow+3Zxnp2q4wX4emgrBDsW48WXyeumxuNygrwY2ei6KKTUSttmU4APSKJEO+sElM802+wadRsqQqnCe2CrEwklEph1aXvrQugPRzaqVDx0J0Moj6IckSgcxfD9sGLUV6IKJ4M5bKPL5FE5lfxCOp9/fmIKigzfQhSn6qjEPSL4DTbkCdbZ9CCZPYIj6kviwt4A/73opAfb78DOogqUm2K+AM6snF1ZZQLtE+UNZktAl7TdAM2qRMd0TcFO9Oc0TUTSanBrU5ueTYQR845BI8L1tzQO1SO647+DRuz5N6nCiiISfa6yW7qEsCkGdkTSrJaPR+5GDzz9bcqDO+dnlfWc/WR+eBLHm5GoSHFSwJxi5nATZxfDiksQNsa/H4HmVyLl8URF8tJCBb+SEYCMdlnZPdd+wptCkd0lhgicYnSuZf9jW7HbJLZQHLc47Qjf9ht9Hy7du4UwG93B5zhC56W/kPuz8HylDM0MvWwj4cRFSyIs94AywueuHnDX69RZPpXFXdgDTSg4sL4onh3mdgicafkrAwtLWGmxwXa54ZqevoCX9BahfS8cXydu3qDXsNeA1YAhi6Ho8rUX/qYEK8Zn4RriTM3V5qbiD+7NPEVb9PqZr7mdp2XPXTCud+8MLqVWAPi5f6pX9fZ/anqWOPeXCdQpjepiyplzMIumIWyLl1+meeYE/plcW53EVbBoc3p5VDCKoHufjpsR/ftfDUDAwtDNRnTram1yvmTnvKPFUj4IOmS5Ttw5w6pMqFScLimL7/28LodtVfang/P41gjR9N8iB8WCk/LQpZqszmHvW1pV05cDGrLmQj2f5g5VdPjaVb6CPgp2nhSwIM29zRk9e0NevJCrgtY6gCMl8G2RJ4Llx1LgR3CVfd3Po8s5VKrsf2KD0ypx/48UBPf5E6BvYo745XPI/H0kD4fJjabGXU4sXBa4bCqVNOFPk/qwxHA70JV07kWC1m7o3c8RsCq9k3w0r2sHseCrmEzBgvTvLIYubPTronFrrvcBPNWc9pDkZP76tIZ4k3oJb9GJJx7ee0Z8rVyIqGtDKhoYdwapJ7zvanyLsZhiwfji+WTuM2iL5HqmsZUm8ZUepHmfVzOlD983gNz0XgqayUZwytnMiabRnK0qlKmtoXxj325Gom2xdxsUjmBVkkCCKqkn2g9KaKeAtYArVA8AvMO70/+FmvjCJfWzdxc7S63q1tKrvmt/s7Vw7AnnI2+V1u1VcRTBcpBxYs6MOaBsJ0T85YeLeX1KxDOUBAE1feoqc8wBQkEmIUQ9HODLHx2kj1D3H5+0I8p3aBswYTEyGasXp5txy5WPaZevoKJAt9pIQvSLtJzLqcoZ7va8ejR0IUpFycRIp45OcdhVZrkzXP5ED1P08zXmuHCNv3flkxQMqpRgVRLETNhqJH7qXv5pxDeD126sJh9YlQEMSXvWAGra4GMP/JrG2H5aQOec78El6TkaOEu0Hv3i5Ud15iZsAoQOYbcRIXhpqPvbq6zAGACqZYKNnbFKlBPO3usDHicH3yDM8Wz54es8I+ObWu+vipID1H+InmkiWNZceQDyHznXIhurmSq5DgCfSJ5QXIPlBcV3NAHOyrchPuNK7Vlm5hJcbzoWPRN/pT0fhrYcurKo8/vBvNLt8PC7ZA8W1jwu4QUZYVuztJSNjF8s/8Faml3p20MUSpd9GKIuwJ86TeqDavEZBC6C5milVLvvVp2r3mLXHGTjyifRQGhHdA8bdfnlI7r3OkZjnFbFJGFZjjfvuxTk/FNoYdaSt2/CwF4AJfGx5DAlXvV89xILrzw/GooOWl/aXZeZuSMtdvEjR/tVlZg/HhO0CD7kHK+r2fWUA1oGJ3ZLl1Cn11T926PSGJl4gA6BhxIeZGtLSSG1WggLtCUberfYfzVm+W+pX/g86jmVxtTA4drtvHjuDiORi7uMSnLghLzt6FKkzmMx22yLZRgNys2YF0fKaxSw9GTEND9wxWHi9osr0bfVPSSbFO8nHfBeiOAdRHe0OH+HeDLjtSW6qMYT0C+6avl0rj2nhfeq12b7/1LEfOJS62uTflfkcEMFJdBuuOP8D0lVgs/OonX4xMifx07IhTjOFhiPhoIL3UHuVbuRqZIP7aQvvY/nJNAVAZuTUQtnnUsYl+yRammwzR7CZFLrAwHs+NjWv7qQJifo+7EMQIpIQeJ4I+AfAi73buKQByH7If6emgYMkwHijOeJMVYn4umpbvKm6vzWGhbAFJSeu7xVtQQeZ9HayB5JlgfLVMOkuyjFfXd44v7Yr9M3oz+HML6K1+fXktfzugTYa/LLjLs4VaNsk1PaKTvZ20gF5/9gJJuoA0QzdEoxI0W5gjay15oM3sHhsurXQHsu3I5tF7QxdGUqL1gy+AKJOq9J7VRwzxFK7jY7TPrJO3OWln4YWC0GiHoZv5DhfyjS0jV5El7d92pcnI89aL9cGXoWxClNdErsOkjXDShxcpW1ydOSQ5n1+JfNgzh6Op6w+EsYgKhBrglBJKLre96i3fFHYfacq7tJmXOw5lK8A5yT5du5cXjm459FQfmwlqF97UsyAriUspkd65iuV4DIa+YOgDpjCac0ZYWhcNiFzox/Q/v6l2gHhSB6QuCZWMqJyiZ92PGwOy0A1xvPBOb6s+vtsTEsGJz3rofpzix6bIB7cSvafOheRDWsycn6XID8mGTIN6cMs9KfLm83gKDlIMBUN93mxRnyHMnVHIqeLyZ+H7oGKsXkDZ9GYL1hC5GfAc8jOqZ3gW+pBM8Xlz1OBAL014orizJiRfj2lqX4Vo51KY/2gVTKaWMyCE+IHwEK/IHNP4Z0RXkS4onl5wLl3KL5wXbd7P0pahhUTw743TKlLDi60EPaY/NnP+04BsJ0NafZZn0Yws1RhkUQn5Mpsb71EzxepteTHnVwV8cQaOHtIMznbF4qbueoTvQgb+dVRee/GFDlW96kDN753oAx+AFWb9UiVhtncdithxeJdh6LHPYvKBlldWGcR/a1lqKPtsse8SQ+/+8ucJU/J3IXM/LuUvFZWgpjprfrninaqqcM4a7lo9+nwgdXQLok03U9M+1hCkYqyBkq5LCDo5ocv7ty9XFntN399ZAdHUQ1rqkRbPKTIDAOSfxSkMTb/6vYPBH6eE0WrUK3TxpOIbsv2KSOQKbrxDzTVtNGTqzpoa2/XKlNJrCNBkLce8xWXm6ZKLf/g9L7KTlu8EBhST17CLzdo+hnbgpPZwsPPXuxrzpk7c/D6Bzits6Cs2iOHxyZvRFUSufJ+kk4YCZekcLhRby8pBFEYyqX0iFwtk7I2LpViM5mLBy/asutEfO4Ee0uffIKYXSUQ5Y4GfY31RXHMWthkibonesNTUbf/WCdoK2mzzpfrEA+6hzsLivTkYa94VBwAXPmOlZNdZCRODt6aACvM2SYOCPVMg3RwVxicoD1V3vba9fyVJVKjFTSpcWDzMkl+8OYIp0DdjEJc4WGe5NZeldomu02bEh1cfgbXds/PpbC7cdCpwInemfnwMne/s3wis7uLqixIA9P2z/b1L0ki86gR1RORNNX5nbMMEoaLVIHgFSPJNsvfhoIMggcBfaouo02m3lfd33dhil1A3gevZ05j+QGHZtFGtvidInd1WEXqiywe59rl2hE1E/wdA+BQINLgjX/JWMqvkn9vg6jzyvSDee9IMUXgeWSD1/yel/ddvXEavzNHJP6PH34qU0Mh97IwNkdxRhPG2lFUwn+eGpnJEYBRUBZJebJKzhiONOo95SiPz8rdHYvOw4kq68TYYIViGopP0TTc7jWpTBWZjFy2bgGUJAMiolR1csb6T1YFRalHP7RM1BNp8168zj5Vqe9dfn0LZBc5qT1ryVyb6KIeq183F49viBkIb+Xf5u6sxgLe7bA+xVRSfew8HcZhCxPVGcA1VWs9/FPmO5ZkA/GblgfUVgVfskS/htsGVXaSHvEWF/sS3IaUMk5ALQOcKfZhMbthDKYE4bwb4cPfbiMxtSpleAd9ac4DnC0kJKWBHUVEuWLT/422WnIvaYhk6pUOAibVSxm912vISct9dOVbM8/FOSJl9l+y5GV8A+UpUaGPQurXAc89t1RaxK9jquWVcIq4CZ7809NNLz+2v04TUffb/MoFXL/DOVLVOZk12ea0SHlKsF8S3/jn2GI5WKNsL3xTl92XEjsa82LY4e7aq4sXm59mOA//zAOwDsRlPTtW3z19rd9eIITpx/ZBufMg7UyQafKcfg3WUu5b0pcWK/9iWeyClo0vBLbODmYIJptz8i7I/C8Ri/v6ZTrLbF1GKA5MvGriyC9cOPf5U0jD4grAvdaT8g4eXnV60dTcjbBJubUv9g1CF+8ELDN0wI05cOekh6n155jeOmDrdeBKhKHteX8zF4oeEja8i+o4o3IbiHx75g4HA1J8+7qQdDWcXX3499PXQ10P/g0NbAgDK71Zm/RrtmjRsCA2xUn0FkYkdxKhdDcfX4MHtu1Uz1emto1qVj6aFLwZMtM4OUps8ahZH23Wjckp3rs8f+6AxlWsa97ITRG0oPsdbVatkFIXgnq6Raius3+5MyDehOu6zvHoZbv02/6HAR8NDCGem3le6pyxzmUxijA/e+AvHjVmdNEOJ5K0Zgbaf0KX25X2nARTxiNGfKwZn22ZZHSbQEiLIarY+muJfmYWm8wWsBHQQnGKFOKGiDyvxbFYQj5XsgJi/mFo/UDsudBF4pqjUAoIOR5emyaWy8Q1hf+XdG8VvvoSCgY7nMb85G3rMWl142A5o+bbfeaI+RWTKNR0iIsaju27RmifQnDX+pMw64OCn7WuPODAk8SpIAHk3W8wtgAjhvRai9bmZHfOIAeZx7rgD4yiSDvQalTysEwAdm65dkl9+NRKuQPEbY6QuCFnewT2gakuAL5Mkie/MQ+avsXMJiyUejXi7K2x5fu1AaL8kLZIteSgXYPyvgsxDAvKkLJPZM2owLUmgMe1O8fRvy5mhasD5fxXmTgqwZ9pEGRZbfsekm1NgY7cflOXkyHYPxMaHVQcAoCzi07ItCNlhIKR0i7I2cpTfJD+aO8yEo6pSdv+R8o5fDX64A1B/lBPN5oOcN/FskWz3df7vke3jwzol+Eh2eRUdAo3DeyLorkp35fgFffNmPvTd3ywWDSC/gWyDjOLZbBYKRqrTW0Uzo8mh4gvuODJ/w+0M0/u2+xUfV0RHkkWRAJfBd1yrS/2TXXIIuAl+RlREDgKn4zvwiPbHMJlVjIVIBoAsBnCoWG70PzYE/FWp+jI4ugLUnmor5fhA8ceh3xCxMIKTZ9i+8rcAXEyZmT8MNGSB8bSy82ZPoVqUcg5R6pLlUBSGcmCMx1lYRa5aYxdW12rsrFSSFJu6XQilpQiT3MPebTtH/86hbo/3vJrN8oGGoyd7/irFTlr3L6+Hvh76euh/eWgY+4cYQ+Mc9acqsT9zslXqb/qDI/Z6+kvV7U6L+b3Yp+8kBL5cxx/Hyujo6A1vmlJfre+rpNfgCyPCyUXdJNUm+dY45dVa+d/4NLw2RCdL0p3OXkN/8YQMwZAgF0RDum2mM1O5BG1X+gEJ56XxSyIioV7wOrZGH1XtEEj6C/yaXQaBmcAuv2gGvEPZCUUgX8prNP+L0BgqGrd29b16w3GvMcOTjNnp7pAhekqyOUE7Va+ZaJkcc0zC8phnzE/82lXc5wSe4JlxWLi22Olm5VxiyqsEx8PZ/YZ3AlB8w25XLHsszPvZJq9v77n+YLDywGZOMv0pMtbbh284WoHPpBserqQnDnS92IJ7aGNIkwkA8o6nX75r3pwyyYHZW2A27aFw+8Apq/IOIYxdefbBdYM+SvY0VmR3lu0uVnWwGM3fE7l4dgGk7DidGgJwTUpPcOZ1CTi4MaWCU/yqDKALfFr+6pbomDx7RF30YPWNoOXE6KNktR1Edi2OzTL+jJ7eF5PeGv29REUrRZljJSRlathpJIFeOo4c3K0ipdblVsE3ZBoOvHPyRGURAJ48fsIGljjmrFmPClpe0m/OoaWygeZ/kk1MBdFfeFFxENsQUGBsW3Zj9+ekGV86aQfaKSgMh6Tj7rnTIXkgG03gj8AQC2lQXmp9Oyk0B0mvcsOEkvJ/QuJXRPaavr03kh3BKUXCeQv3eObxf5J+FJt46CDV8nJA9Xb/w6QdVqcCE52zFYh8PSvDMLTOHTSBhgBBje1B56n5tuJOeug8n5e7ABWZaHjT/bHuqleVILpC9AcDB2/WB9bhZg62iq978fKQXbZevhgPEW9a7Rhit1dmj5ARNcynmzbd3x1Z7kBGYYqFcpZ2e7Xnu3QIeiwJO9a06UXQVZ0DxYmc9Dw2PSl/uPvBViI28irofF7yKf88S5SxO6/J456SHXUa4+H/IynL4Yo8gBJ6IzqCTVwgptbpa0dkVMqPeVK2OIYC9M9JNd6JJaaoXSwQOUmwfjPEn0TdSPT/8aLlITt/ITDRmbzD0mfX+fO7/YHtdw8bb6U34TThnaTaQRyK5+klMmWsqfc8rcZ35iUQEuIHB3c3uljE9wpumHXv94ZzgLLRh7K6x/7JN/q7aq+86jmR3regjf8ON41pIAIWy+6D1u2hil+c+MrOuvSsx1ETVtz8NU03+wmz5FVEjSGAlNAHoBAou3/wL+6jvL9zZck6R/EWWujN6E+9DDv9XVc4Bt90DPIr/ZNDtILixlXdIZAsfKbxViZBb/0lQ5Q/zjk9Y6XICWGOn3tS3zLZptGObqW6YHCv8pN2FrQ5KaSQR5uTubVjveE5zq+qPvEmETv9wE9gnvH4S6WIqw8AV4hgxZ9srol41fv7psJShbQ0cwK8+Hgwfysd8lda+rWTVz65h24r/ycdopFeGvbX+VXkA5lhvjker1JV6YOg6HX0f43mvx+NNep90cwsYXE2va3bEhLs+u9/2vUa8BrwGvAa8BrwGvAa8L8FkKFTyyeLE8+dZbkDrF4UIIYDfWiI9snKyeK0c2e11gBTkO/vU354Ggif/1m4wpl1TD4duEsyhgvqeLg3GxD/nz7H+h88Avtr6tCiblZguN7+/v871vFINk7uMQTWSGwgWFXpLEs+VjKJkwtbZwczj2OiwW1m6JymE2YGvDGyFOmI50xjxxSHsahmwEdw7ry4klp8w7jIkkMgZ/1UwaMZ3pBDJxE0It7XXvvAg2bpMxkG4pVtioIas/G7y6Ek5bBn4whQUMc/Oro8jTQ57JS7WOcUw8bN3bZwWvnbQ2nzNU5KpIXmIacrUkkZnO9tKs1S8+D4nmkBXlWPXuk995i5Evf4zZpCwT2sgmsDx09AZq6GtB4a1GZxMUoWrA2NYCZljUbV0NwuT85ntf6Klrirahv7F2aHhry7rhUuBhzbsLh7PHOmSKxn7KY0d7FvymOg9sSiZgjuPQGjXO0d+AqXVKN5IzeQCmxqGO5MhubKt2DCNOGQmXC5TXOPtsLQl0V2h0mQJ4K14g+SMm6r+6SYfqLnrN1BRXG7+l4SnnnR/wmwbd3UZbfW4Z8sHUel8b33MIhYvFPYMeRgs1dN1FW8bzXCYgCDrRLi8RQXQuzkzf7ptalCldPXZc/4Wnlwpedvn6kzhZSI3Kx91+s3qc3hcgsv5xh2xLupURG5aDgYe88/uU0maTwQR1mjHtkFhu7g29wS9jqJxCMKluCub/Vy/2VkEe8ny7tRbVBmyRtHcQJfuguFJ7jdHLZFysat5Y3CF+fr7gOc5gHCdAvs++K0pmhz5Ry27SpI9hH0l3HM70LqlIzM1l6/aq6pOoCOV7RWm2u884GZ65PkDxs8uVwtbkfWKijbLLjNhjcZE3ABF0NBMr2qD/gfBHVezF+PoJtAVtq5U6BMCX62Va8Q5FCWJA0f3EcxreB7jt8ckER+slMVOp4p225k1BysdiCNpNc6VpovLhHzUKVm4Ykg2Xn2uWTXJIr9Spn9mi12Ruyedf2skUy3ThoKSBLxdlixFbcfxjVoDwiTHwg6ImdrRzHxnPS1PaNTmyM0pZGj/d8cGao/UlK0d9zU8F2QpqoEdcohSqX8C71ofbAtYTNzzoGAFB/xneZCt6jS9wWYN0rV52m3K9vSa1CA8KOQfGDLNZXXtV7mez1t6B73dVIrC/VuptapMutNo2NejdovGwpGwLTI0YRInWZiBNz8Poq/NnuN+MjgxabS6BtB52m4fX4zsI39VayefzrdkgmI3OmpfeU0iEscRcoR4Q7hSgMvZx/9YADNPg6xgg5wqnmtvSi+4ThbPUFNJYAz54evzDp9UpklqExN3NEwCWsILrhmDAw1LOdapnaKwxtqb6w6YR7X4x6lyl2cy5Uqf7jWV0WExfVhoaFepdceVRD9H2AeEADFa7RTP169rbCmF5Hk4Io7c4OSTOByav4GdVu5g+kpoS1akZr/sdJd2BWNKTei98E+tqxvYJCyVCQGj2fGi49kszQDk94awwlqeY9OjJvvZjhRY8LHM/WilF1C+FcOhy5d89sEP1Y9cjMygqZ0L7rIaitLL8AauihS9OMti1/rLew85pBHMMa5DnehY+tg6Y0bjV7VIaWjrA9sfdUgWYURQIlx7aR5E05O2h5hY5SzicY29NKamAekyUxXL9WAXyN4eWlMToX9N9WVJ7x83/nBcCaxy35hTJuWiuJzILopJZY+uHAbauAlhTRmw8mLUDoXmi+pj8f67acVcp/IhrHqJQW6QtVJVcp3myqiN3rL5OkKbCx+pa4MMl8GXYjd7uzCm+QhTHsie4X7ZNJRzGDhCFOv6SpurQTY1c0GypIleHO/CSgIIoAnCgQIZAu9dGhUnkpRYZ1OX8Ppjfed5uSeUaCvkIT8pIpyjpV1uGtNiGfox2v1vPCkznnLwKiODs+kfgu4/RJ3VtgEK/DpatyBcIN2F6T1OyqHWtJSQ303koZ2OgfgbWJFwfj2Lu1Uy5ginZvsM2/r7lR2wluv+nhf2Q5r+dvKG+rig3S+APs5aHGi+NBmgMCPOuGJXKfBv2Dmg9ndy88eoT+55PBul94zsMIKJ55UVlOw5CVI7cwhfKJipaztVFBDkpGRSnnXGV+rLRkF5YV+tCuAhn1ki5ANpYQXE69x/c7l8UWw9YTHRTXu3Jv++PZi6kDkTDG/MrWXKJnKPryuAIjAo6rInJKhEj9Ag0MJWynyStd0CHxnivUZ+Fb2tdhc8RHq+6wY4dYD46T3qwAJ17a1P5pNYGqreDR41vUl93Vwttpzm8FZr2mLuWowKQ0zZ9HLDvbxMvGRgv7qTtocH+2d4p1lbOwPtSVe85E9RRlDeEMe6ZFeNvr1uKawEYNXiOemPHOkVMHB/ggAmZE9Ah62RZw0hbaa+ylWBroSaEON5ON78AbX6rqP4te07Vtyti1qv+NDlpsNZvIDY2T2Oi9AoUkI+NJkU6DOiKpOgV0EbaTwiOMR9BVnk13vzWVh8te6pfakNnQVWue6cigcKqQ5NoLtUO8Q4busgA99xE+sJJ5bor1+UTe5iFcZtg8XP+ODHJWVqSehemlYRSK8eNqp76KtejBLnuRyHKC89lw1Maj3Ky9D/+Dmpq34NtoPtvV8vvUmn+otDMJKs+7wLXzZtVjfc+QamBtMk3Ey+Jk6rMETU83K7c5bEDIOgAcZ6UoK6dRiB78lqhcpwtTByIjcK3mXNkGqZvtTBMKWwZnq+iFN61DmqaH560Pumrtw7V0lKh/0Q/UJrxyHdx9cIBKC8o7gl7TzfgxbOxJf8WhWH7HXqTkui7ccaijMX0foR4aMjMbk+oICrfboQ1krC4Blx0x8YVt1X4DPn5NO8rkHvttabcydzBU7BvAWk38FVcqR+sixGZCLiF7F0HAzEtkL2NZOLfAfXC0WfDsDX9NC5D63nBVDOlWTAK8PjmrWMe7KER/DWZQSZzKqPrjB8TGnsk9sEuF885tjh6P30Wt6tN8bojfgpgO1qP2ZYnuJhO15zIvcvn64k0VP2zKjhwJErtc+XVcqwB/6lgOPZtL+rvOiW0XM8lPq5UUxhMm23c/lKE7mQxutqXYINuEkCSVffUTtxyvaglDUh3rZbEDxd1Tj1D3whZ66k1eRwqrwoyvmakdmti/mfq6EbCtg9fpWns5cYuYqsf0zIl/JXphqCFsKmBfUYB7EiQnR/VhJqVF9YHRLN6gsnc1vTx/fMnz+ZCURkAQM8P2cJJm9lRB/uGqd+DwN2Wf/s3OYl4XBxrk4vnJygQeKwxN3dlI8IVgny6b6rox+HkQyuEtv8OdG1PvLiHRPtYQsT4IU8igxWq1gUSvU6xVevNANWVjTxPeDzD9QNpUl175/rGdUCqrsQ/D3LPicCopFlB3r6Jt4k7MkOae8L0+MNRUSHkwvrUPYE93Bv0q5vsRxm7JkcmxhWTNp9bf2PoqWdAp3Eqeczl9B98aju8Yv8Ecrik26/UJra0bUSzE02ZGRy4qx6+ZEOtIh5rfDKNyUPBEP8ihnXII7FGQqmIy8cHUjZIWa/n1prj4d+HvT3BirXNY5kpImDMekSnnjUu2Q9t6QpyZ7aC5bgWSIoWs/YoXNnGASR2ZMAO/7PSGVM7viE0wmNWbc0euPuvYaRN3NfVz4481CakR3mcFo5SBFv0O4I3Qpmaqfrmvfr5toSO1JAeoXd5Og5RAcGBdiWHEofvx3Jzzr4fMVcPfF+LnoG+UxUaUs9CNWkFPgPJOhYUIdOeN7C1b+Tn57+XcWk1+32tolsFHnS36vPwyavob60jXMMWqJnqHyhul0Dage5VY9vTrDy3X65G2P4ksmWibxPtzVPdxMB8MnfdR0DDgHHun9W8Az5YgdoN+WS4qHGvMleKeN/TN5nS/TuHDhPK38QJshWvaJv3zX3Jbwrqjy9xpltjxrqPRTW8TmTlp3xB8cZ6x5qcDo2vO9QaUzc2y3tuQKQS7z6LNyKRKu7oR2yh+D8oHkkaMB6oTTUm7m5Xu8jKKfx/f9jmun1qogSx8cwB8aGVWHe7uUz8ckXKjkQPQrvMSxILBwWmoFkS5p/77a+9ZszeJ8Ddw7WaDXJe5kku7CqPothqhsi0VGxcgMBoCFoGYKWcEtLHR3sr4NGfhwqmUA+P2zWrRamT6mr9PPzF2Y2PNQWnOHsaiVC0I8qSheIXzuFHy7hgxRkxW7GGJVOmE2vWaLeUYFXF0At4M7U5O7qcfiREK/hkm6ocjdLBlY3TOJiiIJdl81n3XgRYwm+rRxesSDffq2RvRofvzRFwuPahYeCZMWepMKKgI36XufI1G3QiRZBW5TuRGNWPpsgrthsaI9i7XjDY089TSl5qOb5yBpsTeJzGwIkop92qZqqCkhpPE9Bqdy6nCAlwOWvksK3qn7pPHujrg+5fD1j8OwQW5TnC792pLDCQ9a39NoC7ZLA7whm5MEHX2oVUqPdqWHPGmow9PH0MclF3UVpCcLlcPhBC21FgpI2WKeOVZbb3gBT9vOKkUdkEWOGrq/43/fBLZO6AvNz8FvLn0zr8BclurcOh0GXvPip+EjfJ10w8zomumtNR6axeTUpZn3AhbziqlAriGTUVa8YegSXYdjfGOdEHkWut/OoJ3b5g4xDV/bM6KSSzdl8UIwaapFI3vO5amLrl/vMNz39wneVb3ji6/+D1BLAwQUAAIACAARXtdQfxS3iE0AAABqAAAAGwAAAHVuaXZlcnNhbC91bml2ZXJzYWwucG5nLnhtbLOxr8jNUShLLSrOzM+zVTLUM1Cyt+PlsikoSi3LTC1XqACKGekZQICSQqWtkgkStzwzpSTDVsnCyBAhlpGamZ5RYqtkZmgGF9QHGgkAUEsBAgAAFAACAAgARJRXRyO0Tvv7AgAAsAgAABQAAAAAAAAAAQAAAAAAAAAAAHVuaXZlcnNhbC9wbGF5ZXIueG1sUEsBAgAAFAACAAgAEV7XUMFAVXxmLwAArVAAABcAAAAAAAAAAAAAAAAALQMAAHVuaXZlcnNhbC91bml2ZXJzYWwucG5nUEsBAgAAFAACAAgAEV7XUH8Ut4hNAAAAagAAABsAAAAAAAAAAQAAAAAAyDIAAHVuaXZlcnNhbC91bml2ZXJzYWwucG5nLnhtbFBLBQYAAAAAAwADANAAAABOMwAAAAA="/>
  <p:tag name="ISPRING_PRESENTATION_TITLE" val="PERUBAHAN ZAT--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433</Words>
  <Application>Microsoft Office PowerPoint</Application>
  <PresentationFormat>Widescreen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Adobe Heiti Std R</vt:lpstr>
      <vt:lpstr>Arial</vt:lpstr>
      <vt:lpstr>Berlin Sans FB</vt:lpstr>
      <vt:lpstr>Book Antiqua</vt:lpstr>
      <vt:lpstr>Calibri</vt:lpstr>
      <vt:lpstr>Calibri Light</vt:lpstr>
      <vt:lpstr>Cambria</vt:lpstr>
      <vt:lpstr>Cambria Math</vt:lpstr>
      <vt:lpstr>DancingDonuts</vt:lpstr>
      <vt:lpstr>Humnst777 Blk BT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PERUBAHAN ZAT--</dc:title>
  <dc:creator>FilaPrasetya</dc:creator>
  <cp:lastModifiedBy>filaprasetya@gmail.com</cp:lastModifiedBy>
  <cp:revision>99</cp:revision>
  <dcterms:created xsi:type="dcterms:W3CDTF">2019-12-06T23:13:14Z</dcterms:created>
  <dcterms:modified xsi:type="dcterms:W3CDTF">2020-06-29T07:00:46Z</dcterms:modified>
</cp:coreProperties>
</file>