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0" r:id="rId2"/>
    <p:sldId id="261" r:id="rId3"/>
    <p:sldId id="265" r:id="rId4"/>
    <p:sldId id="266" r:id="rId5"/>
    <p:sldId id="268" r:id="rId6"/>
    <p:sldId id="324" r:id="rId7"/>
    <p:sldId id="280" r:id="rId8"/>
    <p:sldId id="281" r:id="rId9"/>
    <p:sldId id="341" r:id="rId10"/>
    <p:sldId id="340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E8"/>
    <a:srgbClr val="00171F"/>
    <a:srgbClr val="003459"/>
    <a:srgbClr val="007EA7"/>
    <a:srgbClr val="22DFF0"/>
    <a:srgbClr val="4E6779"/>
    <a:srgbClr val="4472C4"/>
    <a:srgbClr val="10262D"/>
    <a:srgbClr val="34506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8" y="150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C306744-B7EE-4443-A5A7-FF60FA4797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81DD86-26D3-4AD8-BA6E-A57BA5FBA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88007-A883-4B07-AE69-AD0B9F3515EF}" type="datetimeFigureOut">
              <a:rPr lang="en-ID" smtClean="0"/>
              <a:t>7/18/2021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2CE24D-9BDF-4AA9-93F2-F644F2249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8EC53E-17A4-4807-8C83-0FA81CDFE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65D7-7E63-4134-99BE-02CD2A7B881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500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41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40765D3B-8456-4592-9318-5A8899E917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28700"/>
            <a:ext cx="5238750" cy="4857750"/>
          </a:xfrm>
          <a:custGeom>
            <a:avLst/>
            <a:gdLst>
              <a:gd name="connsiteX0" fmla="*/ 0 w 5238750"/>
              <a:gd name="connsiteY0" fmla="*/ 3962400 h 4857750"/>
              <a:gd name="connsiteX1" fmla="*/ 3600450 w 5238750"/>
              <a:gd name="connsiteY1" fmla="*/ 3962400 h 4857750"/>
              <a:gd name="connsiteX2" fmla="*/ 3600450 w 5238750"/>
              <a:gd name="connsiteY2" fmla="*/ 4457694 h 4857750"/>
              <a:gd name="connsiteX3" fmla="*/ 3344479 w 5238750"/>
              <a:gd name="connsiteY3" fmla="*/ 4843865 h 4857750"/>
              <a:gd name="connsiteX4" fmla="*/ 3299748 w 5238750"/>
              <a:gd name="connsiteY4" fmla="*/ 4857750 h 4857750"/>
              <a:gd name="connsiteX5" fmla="*/ 0 w 5238750"/>
              <a:gd name="connsiteY5" fmla="*/ 4857750 h 4857750"/>
              <a:gd name="connsiteX6" fmla="*/ 0 w 5238750"/>
              <a:gd name="connsiteY6" fmla="*/ 2971800 h 4857750"/>
              <a:gd name="connsiteX7" fmla="*/ 3886194 w 5238750"/>
              <a:gd name="connsiteY7" fmla="*/ 2971800 h 4857750"/>
              <a:gd name="connsiteX8" fmla="*/ 4305300 w 5238750"/>
              <a:gd name="connsiteY8" fmla="*/ 3390906 h 4857750"/>
              <a:gd name="connsiteX9" fmla="*/ 4305300 w 5238750"/>
              <a:gd name="connsiteY9" fmla="*/ 3886200 h 4857750"/>
              <a:gd name="connsiteX10" fmla="*/ 0 w 5238750"/>
              <a:gd name="connsiteY10" fmla="*/ 3886200 h 4857750"/>
              <a:gd name="connsiteX11" fmla="*/ 0 w 5238750"/>
              <a:gd name="connsiteY11" fmla="*/ 1981200 h 4857750"/>
              <a:gd name="connsiteX12" fmla="*/ 5238750 w 5238750"/>
              <a:gd name="connsiteY12" fmla="*/ 1981200 h 4857750"/>
              <a:gd name="connsiteX13" fmla="*/ 5238750 w 5238750"/>
              <a:gd name="connsiteY13" fmla="*/ 2594898 h 4857750"/>
              <a:gd name="connsiteX14" fmla="*/ 5224865 w 5238750"/>
              <a:gd name="connsiteY14" fmla="*/ 2639629 h 4857750"/>
              <a:gd name="connsiteX15" fmla="*/ 4838694 w 5238750"/>
              <a:gd name="connsiteY15" fmla="*/ 2895600 h 4857750"/>
              <a:gd name="connsiteX16" fmla="*/ 0 w 5238750"/>
              <a:gd name="connsiteY16" fmla="*/ 2895600 h 4857750"/>
              <a:gd name="connsiteX17" fmla="*/ 0 w 5238750"/>
              <a:gd name="connsiteY17" fmla="*/ 990600 h 4857750"/>
              <a:gd name="connsiteX18" fmla="*/ 4267194 w 5238750"/>
              <a:gd name="connsiteY18" fmla="*/ 990600 h 4857750"/>
              <a:gd name="connsiteX19" fmla="*/ 4686300 w 5238750"/>
              <a:gd name="connsiteY19" fmla="*/ 1409706 h 4857750"/>
              <a:gd name="connsiteX20" fmla="*/ 4686300 w 5238750"/>
              <a:gd name="connsiteY20" fmla="*/ 1905000 h 4857750"/>
              <a:gd name="connsiteX21" fmla="*/ 0 w 5238750"/>
              <a:gd name="connsiteY21" fmla="*/ 1905000 h 4857750"/>
              <a:gd name="connsiteX22" fmla="*/ 0 w 5238750"/>
              <a:gd name="connsiteY22" fmla="*/ 0 h 4857750"/>
              <a:gd name="connsiteX23" fmla="*/ 3848100 w 5238750"/>
              <a:gd name="connsiteY23" fmla="*/ 0 h 4857750"/>
              <a:gd name="connsiteX24" fmla="*/ 3848100 w 5238750"/>
              <a:gd name="connsiteY24" fmla="*/ 495294 h 4857750"/>
              <a:gd name="connsiteX25" fmla="*/ 3428994 w 5238750"/>
              <a:gd name="connsiteY25" fmla="*/ 914400 h 4857750"/>
              <a:gd name="connsiteX26" fmla="*/ 0 w 5238750"/>
              <a:gd name="connsiteY26" fmla="*/ 91440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750" h="4857750">
                <a:moveTo>
                  <a:pt x="0" y="3962400"/>
                </a:moveTo>
                <a:lnTo>
                  <a:pt x="3600450" y="3962400"/>
                </a:lnTo>
                <a:lnTo>
                  <a:pt x="3600450" y="4457694"/>
                </a:lnTo>
                <a:cubicBezTo>
                  <a:pt x="3600450" y="4631294"/>
                  <a:pt x="3494903" y="4780241"/>
                  <a:pt x="3344479" y="4843865"/>
                </a:cubicBezTo>
                <a:lnTo>
                  <a:pt x="3299748" y="4857750"/>
                </a:lnTo>
                <a:lnTo>
                  <a:pt x="0" y="4857750"/>
                </a:lnTo>
                <a:close/>
                <a:moveTo>
                  <a:pt x="0" y="2971800"/>
                </a:moveTo>
                <a:lnTo>
                  <a:pt x="3886194" y="2971800"/>
                </a:lnTo>
                <a:cubicBezTo>
                  <a:pt x="4117660" y="2971800"/>
                  <a:pt x="4305300" y="3159440"/>
                  <a:pt x="4305300" y="3390906"/>
                </a:cubicBezTo>
                <a:lnTo>
                  <a:pt x="4305300" y="3886200"/>
                </a:lnTo>
                <a:lnTo>
                  <a:pt x="0" y="3886200"/>
                </a:lnTo>
                <a:close/>
                <a:moveTo>
                  <a:pt x="0" y="1981200"/>
                </a:moveTo>
                <a:lnTo>
                  <a:pt x="5238750" y="1981200"/>
                </a:lnTo>
                <a:lnTo>
                  <a:pt x="5238750" y="2594898"/>
                </a:lnTo>
                <a:lnTo>
                  <a:pt x="5224865" y="2639629"/>
                </a:lnTo>
                <a:cubicBezTo>
                  <a:pt x="5161241" y="2790053"/>
                  <a:pt x="5012294" y="2895600"/>
                  <a:pt x="4838694" y="2895600"/>
                </a:cubicBezTo>
                <a:lnTo>
                  <a:pt x="0" y="2895600"/>
                </a:lnTo>
                <a:close/>
                <a:moveTo>
                  <a:pt x="0" y="990600"/>
                </a:moveTo>
                <a:lnTo>
                  <a:pt x="4267194" y="990600"/>
                </a:lnTo>
                <a:cubicBezTo>
                  <a:pt x="4498660" y="990600"/>
                  <a:pt x="4686300" y="1178240"/>
                  <a:pt x="4686300" y="1409706"/>
                </a:cubicBezTo>
                <a:lnTo>
                  <a:pt x="4686300" y="1905000"/>
                </a:lnTo>
                <a:lnTo>
                  <a:pt x="0" y="1905000"/>
                </a:lnTo>
                <a:close/>
                <a:moveTo>
                  <a:pt x="0" y="0"/>
                </a:moveTo>
                <a:lnTo>
                  <a:pt x="3848100" y="0"/>
                </a:lnTo>
                <a:lnTo>
                  <a:pt x="3848100" y="495294"/>
                </a:lnTo>
                <a:cubicBezTo>
                  <a:pt x="3848100" y="726760"/>
                  <a:pt x="3660460" y="914400"/>
                  <a:pt x="3428994" y="914400"/>
                </a:cubicBezTo>
                <a:lnTo>
                  <a:pt x="0" y="91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71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B319E59-2CB7-473E-8DEC-7BD2E6BD50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2563" y="957943"/>
            <a:ext cx="5124506" cy="5109028"/>
          </a:xfrm>
          <a:custGeom>
            <a:avLst/>
            <a:gdLst>
              <a:gd name="connsiteX0" fmla="*/ 3890733 w 5124506"/>
              <a:gd name="connsiteY0" fmla="*/ 971271 h 5109028"/>
              <a:gd name="connsiteX1" fmla="*/ 3890947 w 5124506"/>
              <a:gd name="connsiteY1" fmla="*/ 971961 h 5109028"/>
              <a:gd name="connsiteX2" fmla="*/ 3890362 w 5124506"/>
              <a:gd name="connsiteY2" fmla="*/ 973130 h 5109028"/>
              <a:gd name="connsiteX3" fmla="*/ 2070459 w 5124506"/>
              <a:gd name="connsiteY3" fmla="*/ 604998 h 5109028"/>
              <a:gd name="connsiteX4" fmla="*/ 2044007 w 5124506"/>
              <a:gd name="connsiteY4" fmla="*/ 618466 h 5109028"/>
              <a:gd name="connsiteX5" fmla="*/ 2039524 w 5124506"/>
              <a:gd name="connsiteY5" fmla="*/ 620722 h 5109028"/>
              <a:gd name="connsiteX6" fmla="*/ 2048484 w 5124506"/>
              <a:gd name="connsiteY6" fmla="*/ 615978 h 5109028"/>
              <a:gd name="connsiteX7" fmla="*/ 2070459 w 5124506"/>
              <a:gd name="connsiteY7" fmla="*/ 604998 h 5109028"/>
              <a:gd name="connsiteX8" fmla="*/ 3556963 w 5124506"/>
              <a:gd name="connsiteY8" fmla="*/ 0 h 5109028"/>
              <a:gd name="connsiteX9" fmla="*/ 3527934 w 5124506"/>
              <a:gd name="connsiteY9" fmla="*/ 72571 h 5109028"/>
              <a:gd name="connsiteX10" fmla="*/ 3455363 w 5124506"/>
              <a:gd name="connsiteY10" fmla="*/ 174171 h 5109028"/>
              <a:gd name="connsiteX11" fmla="*/ 3368277 w 5124506"/>
              <a:gd name="connsiteY11" fmla="*/ 261257 h 5109028"/>
              <a:gd name="connsiteX12" fmla="*/ 3310220 w 5124506"/>
              <a:gd name="connsiteY12" fmla="*/ 348343 h 5109028"/>
              <a:gd name="connsiteX13" fmla="*/ 3353763 w 5124506"/>
              <a:gd name="connsiteY13" fmla="*/ 377371 h 5109028"/>
              <a:gd name="connsiteX14" fmla="*/ 3440849 w 5124506"/>
              <a:gd name="connsiteY14" fmla="*/ 319314 h 5109028"/>
              <a:gd name="connsiteX15" fmla="*/ 3498906 w 5124506"/>
              <a:gd name="connsiteY15" fmla="*/ 304800 h 5109028"/>
              <a:gd name="connsiteX16" fmla="*/ 3556963 w 5124506"/>
              <a:gd name="connsiteY16" fmla="*/ 275771 h 5109028"/>
              <a:gd name="connsiteX17" fmla="*/ 3600506 w 5124506"/>
              <a:gd name="connsiteY17" fmla="*/ 261257 h 5109028"/>
              <a:gd name="connsiteX18" fmla="*/ 3615020 w 5124506"/>
              <a:gd name="connsiteY18" fmla="*/ 319314 h 5109028"/>
              <a:gd name="connsiteX19" fmla="*/ 3542449 w 5124506"/>
              <a:gd name="connsiteY19" fmla="*/ 551543 h 5109028"/>
              <a:gd name="connsiteX20" fmla="*/ 3528916 w 5124506"/>
              <a:gd name="connsiteY20" fmla="*/ 572608 h 5109028"/>
              <a:gd name="connsiteX21" fmla="*/ 3521267 w 5124506"/>
              <a:gd name="connsiteY21" fmla="*/ 577229 h 5109028"/>
              <a:gd name="connsiteX22" fmla="*/ 3484392 w 5124506"/>
              <a:gd name="connsiteY22" fmla="*/ 638628 h 5109028"/>
              <a:gd name="connsiteX23" fmla="*/ 3523020 w 5124506"/>
              <a:gd name="connsiteY23" fmla="*/ 581785 h 5109028"/>
              <a:gd name="connsiteX24" fmla="*/ 3528916 w 5124506"/>
              <a:gd name="connsiteY24" fmla="*/ 572608 h 5109028"/>
              <a:gd name="connsiteX25" fmla="*/ 3532612 w 5124506"/>
              <a:gd name="connsiteY25" fmla="*/ 570374 h 5109028"/>
              <a:gd name="connsiteX26" fmla="*/ 3585992 w 5124506"/>
              <a:gd name="connsiteY26" fmla="*/ 522514 h 5109028"/>
              <a:gd name="connsiteX27" fmla="*/ 3658563 w 5124506"/>
              <a:gd name="connsiteY27" fmla="*/ 464457 h 5109028"/>
              <a:gd name="connsiteX28" fmla="*/ 3740654 w 5124506"/>
              <a:gd name="connsiteY28" fmla="*/ 410339 h 5109028"/>
              <a:gd name="connsiteX29" fmla="*/ 3752610 w 5124506"/>
              <a:gd name="connsiteY29" fmla="*/ 402688 h 5109028"/>
              <a:gd name="connsiteX30" fmla="*/ 3755254 w 5124506"/>
              <a:gd name="connsiteY30" fmla="*/ 401266 h 5109028"/>
              <a:gd name="connsiteX31" fmla="*/ 3752638 w 5124506"/>
              <a:gd name="connsiteY31" fmla="*/ 402670 h 5109028"/>
              <a:gd name="connsiteX32" fmla="*/ 3752610 w 5124506"/>
              <a:gd name="connsiteY32" fmla="*/ 402688 h 5109028"/>
              <a:gd name="connsiteX33" fmla="*/ 3745943 w 5124506"/>
              <a:gd name="connsiteY33" fmla="*/ 406274 h 5109028"/>
              <a:gd name="connsiteX34" fmla="*/ 3789192 w 5124506"/>
              <a:gd name="connsiteY34" fmla="*/ 362857 h 5109028"/>
              <a:gd name="connsiteX35" fmla="*/ 3890792 w 5124506"/>
              <a:gd name="connsiteY35" fmla="*/ 304800 h 5109028"/>
              <a:gd name="connsiteX36" fmla="*/ 3905306 w 5124506"/>
              <a:gd name="connsiteY36" fmla="*/ 478971 h 5109028"/>
              <a:gd name="connsiteX37" fmla="*/ 3876277 w 5124506"/>
              <a:gd name="connsiteY37" fmla="*/ 537028 h 5109028"/>
              <a:gd name="connsiteX38" fmla="*/ 3861763 w 5124506"/>
              <a:gd name="connsiteY38" fmla="*/ 580571 h 5109028"/>
              <a:gd name="connsiteX39" fmla="*/ 3948849 w 5124506"/>
              <a:gd name="connsiteY39" fmla="*/ 566057 h 5109028"/>
              <a:gd name="connsiteX40" fmla="*/ 3934334 w 5124506"/>
              <a:gd name="connsiteY40" fmla="*/ 856343 h 5109028"/>
              <a:gd name="connsiteX41" fmla="*/ 3905306 w 5124506"/>
              <a:gd name="connsiteY41" fmla="*/ 928914 h 5109028"/>
              <a:gd name="connsiteX42" fmla="*/ 3891077 w 5124506"/>
              <a:gd name="connsiteY42" fmla="*/ 969551 h 5109028"/>
              <a:gd name="connsiteX43" fmla="*/ 3890733 w 5124506"/>
              <a:gd name="connsiteY43" fmla="*/ 971271 h 5109028"/>
              <a:gd name="connsiteX44" fmla="*/ 3890605 w 5124506"/>
              <a:gd name="connsiteY44" fmla="*/ 970855 h 5109028"/>
              <a:gd name="connsiteX45" fmla="*/ 3861763 w 5124506"/>
              <a:gd name="connsiteY45" fmla="*/ 1016000 h 5109028"/>
              <a:gd name="connsiteX46" fmla="*/ 3832734 w 5124506"/>
              <a:gd name="connsiteY46" fmla="*/ 1074057 h 5109028"/>
              <a:gd name="connsiteX47" fmla="*/ 3876277 w 5124506"/>
              <a:gd name="connsiteY47" fmla="*/ 1059543 h 5109028"/>
              <a:gd name="connsiteX48" fmla="*/ 4108506 w 5124506"/>
              <a:gd name="connsiteY48" fmla="*/ 957943 h 5109028"/>
              <a:gd name="connsiteX49" fmla="*/ 4253649 w 5124506"/>
              <a:gd name="connsiteY49" fmla="*/ 914400 h 5109028"/>
              <a:gd name="connsiteX50" fmla="*/ 4500392 w 5124506"/>
              <a:gd name="connsiteY50" fmla="*/ 827314 h 5109028"/>
              <a:gd name="connsiteX51" fmla="*/ 4616506 w 5124506"/>
              <a:gd name="connsiteY51" fmla="*/ 769257 h 5109028"/>
              <a:gd name="connsiteX52" fmla="*/ 4732620 w 5124506"/>
              <a:gd name="connsiteY52" fmla="*/ 711200 h 5109028"/>
              <a:gd name="connsiteX53" fmla="*/ 4776163 w 5124506"/>
              <a:gd name="connsiteY53" fmla="*/ 754743 h 5109028"/>
              <a:gd name="connsiteX54" fmla="*/ 4703592 w 5124506"/>
              <a:gd name="connsiteY54" fmla="*/ 928914 h 5109028"/>
              <a:gd name="connsiteX55" fmla="*/ 4572963 w 5124506"/>
              <a:gd name="connsiteY55" fmla="*/ 1059543 h 5109028"/>
              <a:gd name="connsiteX56" fmla="*/ 4514906 w 5124506"/>
              <a:gd name="connsiteY56" fmla="*/ 1132114 h 5109028"/>
              <a:gd name="connsiteX57" fmla="*/ 4355249 w 5124506"/>
              <a:gd name="connsiteY57" fmla="*/ 1262743 h 5109028"/>
              <a:gd name="connsiteX58" fmla="*/ 4326975 w 5124506"/>
              <a:gd name="connsiteY58" fmla="*/ 1279415 h 5109028"/>
              <a:gd name="connsiteX59" fmla="*/ 4309451 w 5124506"/>
              <a:gd name="connsiteY59" fmla="*/ 1289415 h 5109028"/>
              <a:gd name="connsiteX60" fmla="*/ 4311706 w 5124506"/>
              <a:gd name="connsiteY60" fmla="*/ 1248228 h 5109028"/>
              <a:gd name="connsiteX61" fmla="*/ 4224620 w 5124506"/>
              <a:gd name="connsiteY61" fmla="*/ 1306286 h 5109028"/>
              <a:gd name="connsiteX62" fmla="*/ 4239134 w 5124506"/>
              <a:gd name="connsiteY62" fmla="*/ 1349828 h 5109028"/>
              <a:gd name="connsiteX63" fmla="*/ 4307993 w 5124506"/>
              <a:gd name="connsiteY63" fmla="*/ 1290247 h 5109028"/>
              <a:gd name="connsiteX64" fmla="*/ 4309451 w 5124506"/>
              <a:gd name="connsiteY64" fmla="*/ 1289415 h 5109028"/>
              <a:gd name="connsiteX65" fmla="*/ 4306919 w 5124506"/>
              <a:gd name="connsiteY65" fmla="*/ 1335663 h 5109028"/>
              <a:gd name="connsiteX66" fmla="*/ 4297192 w 5124506"/>
              <a:gd name="connsiteY66" fmla="*/ 1422400 h 5109028"/>
              <a:gd name="connsiteX67" fmla="*/ 4268163 w 5124506"/>
              <a:gd name="connsiteY67" fmla="*/ 1465943 h 5109028"/>
              <a:gd name="connsiteX68" fmla="*/ 4253649 w 5124506"/>
              <a:gd name="connsiteY68" fmla="*/ 1509486 h 5109028"/>
              <a:gd name="connsiteX69" fmla="*/ 4456849 w 5124506"/>
              <a:gd name="connsiteY69" fmla="*/ 1814286 h 5109028"/>
              <a:gd name="connsiteX70" fmla="*/ 4442334 w 5124506"/>
              <a:gd name="connsiteY70" fmla="*/ 1872343 h 5109028"/>
              <a:gd name="connsiteX71" fmla="*/ 4485877 w 5124506"/>
              <a:gd name="connsiteY71" fmla="*/ 1901371 h 5109028"/>
              <a:gd name="connsiteX72" fmla="*/ 4558449 w 5124506"/>
              <a:gd name="connsiteY72" fmla="*/ 1872343 h 5109028"/>
              <a:gd name="connsiteX73" fmla="*/ 4703592 w 5124506"/>
              <a:gd name="connsiteY73" fmla="*/ 1857828 h 5109028"/>
              <a:gd name="connsiteX74" fmla="*/ 4747134 w 5124506"/>
              <a:gd name="connsiteY74" fmla="*/ 1843314 h 5109028"/>
              <a:gd name="connsiteX75" fmla="*/ 4761649 w 5124506"/>
              <a:gd name="connsiteY75" fmla="*/ 1915886 h 5109028"/>
              <a:gd name="connsiteX76" fmla="*/ 4718106 w 5124506"/>
              <a:gd name="connsiteY76" fmla="*/ 2075543 h 5109028"/>
              <a:gd name="connsiteX77" fmla="*/ 4703592 w 5124506"/>
              <a:gd name="connsiteY77" fmla="*/ 2119086 h 5109028"/>
              <a:gd name="connsiteX78" fmla="*/ 4674563 w 5124506"/>
              <a:gd name="connsiteY78" fmla="*/ 2162628 h 5109028"/>
              <a:gd name="connsiteX79" fmla="*/ 4718106 w 5124506"/>
              <a:gd name="connsiteY79" fmla="*/ 2148114 h 5109028"/>
              <a:gd name="connsiteX80" fmla="*/ 4848734 w 5124506"/>
              <a:gd name="connsiteY80" fmla="*/ 2104571 h 5109028"/>
              <a:gd name="connsiteX81" fmla="*/ 4892277 w 5124506"/>
              <a:gd name="connsiteY81" fmla="*/ 2075543 h 5109028"/>
              <a:gd name="connsiteX82" fmla="*/ 4921306 w 5124506"/>
              <a:gd name="connsiteY82" fmla="*/ 2293257 h 5109028"/>
              <a:gd name="connsiteX83" fmla="*/ 4848734 w 5124506"/>
              <a:gd name="connsiteY83" fmla="*/ 2351314 h 5109028"/>
              <a:gd name="connsiteX84" fmla="*/ 4689077 w 5124506"/>
              <a:gd name="connsiteY84" fmla="*/ 2481943 h 5109028"/>
              <a:gd name="connsiteX85" fmla="*/ 4732620 w 5124506"/>
              <a:gd name="connsiteY85" fmla="*/ 2540000 h 5109028"/>
              <a:gd name="connsiteX86" fmla="*/ 5124506 w 5124506"/>
              <a:gd name="connsiteY86" fmla="*/ 2569028 h 5109028"/>
              <a:gd name="connsiteX87" fmla="*/ 5109992 w 5124506"/>
              <a:gd name="connsiteY87" fmla="*/ 2801257 h 5109028"/>
              <a:gd name="connsiteX88" fmla="*/ 5066449 w 5124506"/>
              <a:gd name="connsiteY88" fmla="*/ 2844800 h 5109028"/>
              <a:gd name="connsiteX89" fmla="*/ 4950334 w 5124506"/>
              <a:gd name="connsiteY89" fmla="*/ 2989943 h 5109028"/>
              <a:gd name="connsiteX90" fmla="*/ 4906792 w 5124506"/>
              <a:gd name="connsiteY90" fmla="*/ 3062514 h 5109028"/>
              <a:gd name="connsiteX91" fmla="*/ 4863249 w 5124506"/>
              <a:gd name="connsiteY91" fmla="*/ 3106057 h 5109028"/>
              <a:gd name="connsiteX92" fmla="*/ 4855314 w 5124506"/>
              <a:gd name="connsiteY92" fmla="*/ 3119347 h 5109028"/>
              <a:gd name="connsiteX93" fmla="*/ 4848734 w 5124506"/>
              <a:gd name="connsiteY93" fmla="*/ 3106057 h 5109028"/>
              <a:gd name="connsiteX94" fmla="*/ 4819706 w 5124506"/>
              <a:gd name="connsiteY94" fmla="*/ 3164114 h 5109028"/>
              <a:gd name="connsiteX95" fmla="*/ 4853206 w 5124506"/>
              <a:gd name="connsiteY95" fmla="*/ 3122877 h 5109028"/>
              <a:gd name="connsiteX96" fmla="*/ 4855314 w 5124506"/>
              <a:gd name="connsiteY96" fmla="*/ 3119347 h 5109028"/>
              <a:gd name="connsiteX97" fmla="*/ 4859493 w 5124506"/>
              <a:gd name="connsiteY97" fmla="*/ 3127788 h 5109028"/>
              <a:gd name="connsiteX98" fmla="*/ 4863249 w 5124506"/>
              <a:gd name="connsiteY98" fmla="*/ 3149600 h 5109028"/>
              <a:gd name="connsiteX99" fmla="*/ 4718106 w 5124506"/>
              <a:gd name="connsiteY99" fmla="*/ 3367314 h 5109028"/>
              <a:gd name="connsiteX100" fmla="*/ 4572963 w 5124506"/>
              <a:gd name="connsiteY100" fmla="*/ 3454400 h 5109028"/>
              <a:gd name="connsiteX101" fmla="*/ 4514906 w 5124506"/>
              <a:gd name="connsiteY101" fmla="*/ 3497943 h 5109028"/>
              <a:gd name="connsiteX102" fmla="*/ 4471363 w 5124506"/>
              <a:gd name="connsiteY102" fmla="*/ 3541486 h 5109028"/>
              <a:gd name="connsiteX103" fmla="*/ 4529420 w 5124506"/>
              <a:gd name="connsiteY103" fmla="*/ 3526971 h 5109028"/>
              <a:gd name="connsiteX104" fmla="*/ 4805192 w 5124506"/>
              <a:gd name="connsiteY104" fmla="*/ 3556000 h 5109028"/>
              <a:gd name="connsiteX105" fmla="*/ 4660049 w 5124506"/>
              <a:gd name="connsiteY105" fmla="*/ 3788228 h 5109028"/>
              <a:gd name="connsiteX106" fmla="*/ 4355249 w 5124506"/>
              <a:gd name="connsiteY106" fmla="*/ 3991428 h 5109028"/>
              <a:gd name="connsiteX107" fmla="*/ 4282677 w 5124506"/>
              <a:gd name="connsiteY107" fmla="*/ 4020457 h 5109028"/>
              <a:gd name="connsiteX108" fmla="*/ 4152049 w 5124506"/>
              <a:gd name="connsiteY108" fmla="*/ 4064000 h 5109028"/>
              <a:gd name="connsiteX109" fmla="*/ 4093992 w 5124506"/>
              <a:gd name="connsiteY109" fmla="*/ 4107543 h 5109028"/>
              <a:gd name="connsiteX110" fmla="*/ 4137534 w 5124506"/>
              <a:gd name="connsiteY110" fmla="*/ 4136571 h 5109028"/>
              <a:gd name="connsiteX111" fmla="*/ 4558449 w 5124506"/>
              <a:gd name="connsiteY111" fmla="*/ 4107543 h 5109028"/>
              <a:gd name="connsiteX112" fmla="*/ 4631020 w 5124506"/>
              <a:gd name="connsiteY112" fmla="*/ 4136571 h 5109028"/>
              <a:gd name="connsiteX113" fmla="*/ 4587477 w 5124506"/>
              <a:gd name="connsiteY113" fmla="*/ 4180114 h 5109028"/>
              <a:gd name="connsiteX114" fmla="*/ 4485877 w 5124506"/>
              <a:gd name="connsiteY114" fmla="*/ 4223657 h 5109028"/>
              <a:gd name="connsiteX115" fmla="*/ 4442334 w 5124506"/>
              <a:gd name="connsiteY115" fmla="*/ 4252686 h 5109028"/>
              <a:gd name="connsiteX116" fmla="*/ 4137534 w 5124506"/>
              <a:gd name="connsiteY116" fmla="*/ 4325257 h 5109028"/>
              <a:gd name="connsiteX117" fmla="*/ 4021420 w 5124506"/>
              <a:gd name="connsiteY117" fmla="*/ 4354286 h 5109028"/>
              <a:gd name="connsiteX118" fmla="*/ 3905306 w 5124506"/>
              <a:gd name="connsiteY118" fmla="*/ 4397828 h 5109028"/>
              <a:gd name="connsiteX119" fmla="*/ 3644049 w 5124506"/>
              <a:gd name="connsiteY119" fmla="*/ 4426857 h 5109028"/>
              <a:gd name="connsiteX120" fmla="*/ 3440849 w 5124506"/>
              <a:gd name="connsiteY120" fmla="*/ 4499428 h 5109028"/>
              <a:gd name="connsiteX121" fmla="*/ 3368277 w 5124506"/>
              <a:gd name="connsiteY121" fmla="*/ 4513943 h 5109028"/>
              <a:gd name="connsiteX122" fmla="*/ 3048963 w 5124506"/>
              <a:gd name="connsiteY122" fmla="*/ 4601028 h 5109028"/>
              <a:gd name="connsiteX123" fmla="*/ 2947363 w 5124506"/>
              <a:gd name="connsiteY123" fmla="*/ 4644571 h 5109028"/>
              <a:gd name="connsiteX124" fmla="*/ 2729649 w 5124506"/>
              <a:gd name="connsiteY124" fmla="*/ 4688114 h 5109028"/>
              <a:gd name="connsiteX125" fmla="*/ 2642563 w 5124506"/>
              <a:gd name="connsiteY125" fmla="*/ 4731657 h 5109028"/>
              <a:gd name="connsiteX126" fmla="*/ 2540963 w 5124506"/>
              <a:gd name="connsiteY126" fmla="*/ 4775200 h 5109028"/>
              <a:gd name="connsiteX127" fmla="*/ 2468392 w 5124506"/>
              <a:gd name="connsiteY127" fmla="*/ 4818743 h 5109028"/>
              <a:gd name="connsiteX128" fmla="*/ 2308734 w 5124506"/>
              <a:gd name="connsiteY128" fmla="*/ 4876800 h 5109028"/>
              <a:gd name="connsiteX129" fmla="*/ 2236163 w 5124506"/>
              <a:gd name="connsiteY129" fmla="*/ 4920343 h 5109028"/>
              <a:gd name="connsiteX130" fmla="*/ 2134563 w 5124506"/>
              <a:gd name="connsiteY130" fmla="*/ 4949371 h 5109028"/>
              <a:gd name="connsiteX131" fmla="*/ 2076506 w 5124506"/>
              <a:gd name="connsiteY131" fmla="*/ 4978400 h 5109028"/>
              <a:gd name="connsiteX132" fmla="*/ 1989420 w 5124506"/>
              <a:gd name="connsiteY132" fmla="*/ 5007428 h 5109028"/>
              <a:gd name="connsiteX133" fmla="*/ 1931363 w 5124506"/>
              <a:gd name="connsiteY133" fmla="*/ 5050971 h 5109028"/>
              <a:gd name="connsiteX134" fmla="*/ 1858792 w 5124506"/>
              <a:gd name="connsiteY134" fmla="*/ 5080000 h 5109028"/>
              <a:gd name="connsiteX135" fmla="*/ 1800734 w 5124506"/>
              <a:gd name="connsiteY135" fmla="*/ 5109028 h 5109028"/>
              <a:gd name="connsiteX136" fmla="*/ 1742677 w 5124506"/>
              <a:gd name="connsiteY136" fmla="*/ 5094514 h 5109028"/>
              <a:gd name="connsiteX137" fmla="*/ 1728163 w 5124506"/>
              <a:gd name="connsiteY137" fmla="*/ 5050971 h 5109028"/>
              <a:gd name="connsiteX138" fmla="*/ 1742677 w 5124506"/>
              <a:gd name="connsiteY138" fmla="*/ 4847771 h 5109028"/>
              <a:gd name="connsiteX139" fmla="*/ 1699134 w 5124506"/>
              <a:gd name="connsiteY139" fmla="*/ 4862286 h 5109028"/>
              <a:gd name="connsiteX140" fmla="*/ 1641077 w 5124506"/>
              <a:gd name="connsiteY140" fmla="*/ 4876800 h 5109028"/>
              <a:gd name="connsiteX141" fmla="*/ 1553992 w 5124506"/>
              <a:gd name="connsiteY141" fmla="*/ 4905828 h 5109028"/>
              <a:gd name="connsiteX142" fmla="*/ 1466906 w 5124506"/>
              <a:gd name="connsiteY142" fmla="*/ 4920343 h 5109028"/>
              <a:gd name="connsiteX143" fmla="*/ 1234677 w 5124506"/>
              <a:gd name="connsiteY143" fmla="*/ 4963886 h 5109028"/>
              <a:gd name="connsiteX144" fmla="*/ 1045992 w 5124506"/>
              <a:gd name="connsiteY144" fmla="*/ 4949371 h 5109028"/>
              <a:gd name="connsiteX145" fmla="*/ 1104049 w 5124506"/>
              <a:gd name="connsiteY145" fmla="*/ 4746171 h 5109028"/>
              <a:gd name="connsiteX146" fmla="*/ 1060506 w 5124506"/>
              <a:gd name="connsiteY146" fmla="*/ 4688114 h 5109028"/>
              <a:gd name="connsiteX147" fmla="*/ 973420 w 5124506"/>
              <a:gd name="connsiteY147" fmla="*/ 4717143 h 5109028"/>
              <a:gd name="connsiteX148" fmla="*/ 929877 w 5124506"/>
              <a:gd name="connsiteY148" fmla="*/ 4441371 h 5109028"/>
              <a:gd name="connsiteX149" fmla="*/ 1002449 w 5124506"/>
              <a:gd name="connsiteY149" fmla="*/ 4354286 h 5109028"/>
              <a:gd name="connsiteX150" fmla="*/ 1104049 w 5124506"/>
              <a:gd name="connsiteY150" fmla="*/ 4267200 h 5109028"/>
              <a:gd name="connsiteX151" fmla="*/ 1162106 w 5124506"/>
              <a:gd name="connsiteY151" fmla="*/ 4209143 h 5109028"/>
              <a:gd name="connsiteX152" fmla="*/ 1249192 w 5124506"/>
              <a:gd name="connsiteY152" fmla="*/ 4151086 h 5109028"/>
              <a:gd name="connsiteX153" fmla="*/ 1365306 w 5124506"/>
              <a:gd name="connsiteY153" fmla="*/ 4064000 h 5109028"/>
              <a:gd name="connsiteX154" fmla="*/ 1423363 w 5124506"/>
              <a:gd name="connsiteY154" fmla="*/ 4020457 h 5109028"/>
              <a:gd name="connsiteX155" fmla="*/ 1394334 w 5124506"/>
              <a:gd name="connsiteY155" fmla="*/ 3976914 h 5109028"/>
              <a:gd name="connsiteX156" fmla="*/ 1249192 w 5124506"/>
              <a:gd name="connsiteY156" fmla="*/ 4034971 h 5109028"/>
              <a:gd name="connsiteX157" fmla="*/ 1205649 w 5124506"/>
              <a:gd name="connsiteY157" fmla="*/ 4064000 h 5109028"/>
              <a:gd name="connsiteX158" fmla="*/ 1147592 w 5124506"/>
              <a:gd name="connsiteY158" fmla="*/ 4093028 h 5109028"/>
              <a:gd name="connsiteX159" fmla="*/ 1075020 w 5124506"/>
              <a:gd name="connsiteY159" fmla="*/ 4107543 h 5109028"/>
              <a:gd name="connsiteX160" fmla="*/ 987934 w 5124506"/>
              <a:gd name="connsiteY160" fmla="*/ 4165600 h 5109028"/>
              <a:gd name="connsiteX161" fmla="*/ 755706 w 5124506"/>
              <a:gd name="connsiteY161" fmla="*/ 4209143 h 5109028"/>
              <a:gd name="connsiteX162" fmla="*/ 639592 w 5124506"/>
              <a:gd name="connsiteY162" fmla="*/ 4238171 h 5109028"/>
              <a:gd name="connsiteX163" fmla="*/ 494449 w 5124506"/>
              <a:gd name="connsiteY163" fmla="*/ 4296228 h 5109028"/>
              <a:gd name="connsiteX164" fmla="*/ 479934 w 5124506"/>
              <a:gd name="connsiteY164" fmla="*/ 4238171 h 5109028"/>
              <a:gd name="connsiteX165" fmla="*/ 537992 w 5124506"/>
              <a:gd name="connsiteY165" fmla="*/ 4180114 h 5109028"/>
              <a:gd name="connsiteX166" fmla="*/ 567020 w 5124506"/>
              <a:gd name="connsiteY166" fmla="*/ 4136571 h 5109028"/>
              <a:gd name="connsiteX167" fmla="*/ 583452 w 5124506"/>
              <a:gd name="connsiteY167" fmla="*/ 4121418 h 5109028"/>
              <a:gd name="connsiteX168" fmla="*/ 625077 w 5124506"/>
              <a:gd name="connsiteY168" fmla="*/ 4107543 h 5109028"/>
              <a:gd name="connsiteX169" fmla="*/ 683134 w 5124506"/>
              <a:gd name="connsiteY169" fmla="*/ 4078514 h 5109028"/>
              <a:gd name="connsiteX170" fmla="*/ 741192 w 5124506"/>
              <a:gd name="connsiteY170" fmla="*/ 4064000 h 5109028"/>
              <a:gd name="connsiteX171" fmla="*/ 784734 w 5124506"/>
              <a:gd name="connsiteY171" fmla="*/ 3991428 h 5109028"/>
              <a:gd name="connsiteX172" fmla="*/ 741192 w 5124506"/>
              <a:gd name="connsiteY172" fmla="*/ 4020457 h 5109028"/>
              <a:gd name="connsiteX173" fmla="*/ 697649 w 5124506"/>
              <a:gd name="connsiteY173" fmla="*/ 4034971 h 5109028"/>
              <a:gd name="connsiteX174" fmla="*/ 668620 w 5124506"/>
              <a:gd name="connsiteY174" fmla="*/ 4078514 h 5109028"/>
              <a:gd name="connsiteX175" fmla="*/ 594424 w 5124506"/>
              <a:gd name="connsiteY175" fmla="*/ 4111300 h 5109028"/>
              <a:gd name="connsiteX176" fmla="*/ 583452 w 5124506"/>
              <a:gd name="connsiteY176" fmla="*/ 4121418 h 5109028"/>
              <a:gd name="connsiteX177" fmla="*/ 581534 w 5124506"/>
              <a:gd name="connsiteY177" fmla="*/ 4122057 h 5109028"/>
              <a:gd name="connsiteX178" fmla="*/ 494449 w 5124506"/>
              <a:gd name="connsiteY178" fmla="*/ 4165600 h 5109028"/>
              <a:gd name="connsiteX179" fmla="*/ 349306 w 5124506"/>
              <a:gd name="connsiteY179" fmla="*/ 4194628 h 5109028"/>
              <a:gd name="connsiteX180" fmla="*/ 305763 w 5124506"/>
              <a:gd name="connsiteY180" fmla="*/ 4209143 h 5109028"/>
              <a:gd name="connsiteX181" fmla="*/ 276734 w 5124506"/>
              <a:gd name="connsiteY181" fmla="*/ 4165600 h 5109028"/>
              <a:gd name="connsiteX182" fmla="*/ 291249 w 5124506"/>
              <a:gd name="connsiteY182" fmla="*/ 3976914 h 5109028"/>
              <a:gd name="connsiteX183" fmla="*/ 320277 w 5124506"/>
              <a:gd name="connsiteY183" fmla="*/ 3918857 h 5109028"/>
              <a:gd name="connsiteX184" fmla="*/ 508963 w 5124506"/>
              <a:gd name="connsiteY184" fmla="*/ 3744686 h 5109028"/>
              <a:gd name="connsiteX185" fmla="*/ 465420 w 5124506"/>
              <a:gd name="connsiteY185" fmla="*/ 3715657 h 5109028"/>
              <a:gd name="connsiteX186" fmla="*/ 334792 w 5124506"/>
              <a:gd name="connsiteY186" fmla="*/ 3730171 h 5109028"/>
              <a:gd name="connsiteX187" fmla="*/ 218677 w 5124506"/>
              <a:gd name="connsiteY187" fmla="*/ 3759200 h 5109028"/>
              <a:gd name="connsiteX188" fmla="*/ 233192 w 5124506"/>
              <a:gd name="connsiteY188" fmla="*/ 3643086 h 5109028"/>
              <a:gd name="connsiteX189" fmla="*/ 320277 w 5124506"/>
              <a:gd name="connsiteY189" fmla="*/ 3526971 h 5109028"/>
              <a:gd name="connsiteX190" fmla="*/ 334792 w 5124506"/>
              <a:gd name="connsiteY190" fmla="*/ 3483428 h 5109028"/>
              <a:gd name="connsiteX191" fmla="*/ 392849 w 5124506"/>
              <a:gd name="connsiteY191" fmla="*/ 3410857 h 5109028"/>
              <a:gd name="connsiteX192" fmla="*/ 479934 w 5124506"/>
              <a:gd name="connsiteY192" fmla="*/ 3323771 h 5109028"/>
              <a:gd name="connsiteX193" fmla="*/ 552506 w 5124506"/>
              <a:gd name="connsiteY193" fmla="*/ 3222171 h 5109028"/>
              <a:gd name="connsiteX194" fmla="*/ 596049 w 5124506"/>
              <a:gd name="connsiteY194" fmla="*/ 3135086 h 5109028"/>
              <a:gd name="connsiteX195" fmla="*/ 654106 w 5124506"/>
              <a:gd name="connsiteY195" fmla="*/ 3091543 h 5109028"/>
              <a:gd name="connsiteX196" fmla="*/ 671851 w 5124506"/>
              <a:gd name="connsiteY196" fmla="*/ 3065532 h 5109028"/>
              <a:gd name="connsiteX197" fmla="*/ 712163 w 5124506"/>
              <a:gd name="connsiteY197" fmla="*/ 3033486 h 5109028"/>
              <a:gd name="connsiteX198" fmla="*/ 741192 w 5124506"/>
              <a:gd name="connsiteY198" fmla="*/ 2989943 h 5109028"/>
              <a:gd name="connsiteX199" fmla="*/ 692616 w 5124506"/>
              <a:gd name="connsiteY199" fmla="*/ 3035093 h 5109028"/>
              <a:gd name="connsiteX200" fmla="*/ 671851 w 5124506"/>
              <a:gd name="connsiteY200" fmla="*/ 3065532 h 5109028"/>
              <a:gd name="connsiteX201" fmla="*/ 670922 w 5124506"/>
              <a:gd name="connsiteY201" fmla="*/ 3066271 h 5109028"/>
              <a:gd name="connsiteX202" fmla="*/ 625077 w 5124506"/>
              <a:gd name="connsiteY202" fmla="*/ 3091543 h 5109028"/>
              <a:gd name="connsiteX203" fmla="*/ 552506 w 5124506"/>
              <a:gd name="connsiteY203" fmla="*/ 3120571 h 5109028"/>
              <a:gd name="connsiteX204" fmla="*/ 494449 w 5124506"/>
              <a:gd name="connsiteY204" fmla="*/ 3149600 h 5109028"/>
              <a:gd name="connsiteX205" fmla="*/ 436392 w 5124506"/>
              <a:gd name="connsiteY205" fmla="*/ 3164114 h 5109028"/>
              <a:gd name="connsiteX206" fmla="*/ 378334 w 5124506"/>
              <a:gd name="connsiteY206" fmla="*/ 3193143 h 5109028"/>
              <a:gd name="connsiteX207" fmla="*/ 320277 w 5124506"/>
              <a:gd name="connsiteY207" fmla="*/ 3207657 h 5109028"/>
              <a:gd name="connsiteX208" fmla="*/ 276734 w 5124506"/>
              <a:gd name="connsiteY208" fmla="*/ 3222171 h 5109028"/>
              <a:gd name="connsiteX209" fmla="*/ 262220 w 5124506"/>
              <a:gd name="connsiteY209" fmla="*/ 3164114 h 5109028"/>
              <a:gd name="connsiteX210" fmla="*/ 291249 w 5124506"/>
              <a:gd name="connsiteY210" fmla="*/ 3048000 h 5109028"/>
              <a:gd name="connsiteX211" fmla="*/ 334792 w 5124506"/>
              <a:gd name="connsiteY211" fmla="*/ 2989943 h 5109028"/>
              <a:gd name="connsiteX212" fmla="*/ 465420 w 5124506"/>
              <a:gd name="connsiteY212" fmla="*/ 2844800 h 5109028"/>
              <a:gd name="connsiteX213" fmla="*/ 492461 w 5124506"/>
              <a:gd name="connsiteY213" fmla="*/ 2808310 h 5109028"/>
              <a:gd name="connsiteX214" fmla="*/ 492475 w 5124506"/>
              <a:gd name="connsiteY214" fmla="*/ 2808247 h 5109028"/>
              <a:gd name="connsiteX215" fmla="*/ 552506 w 5124506"/>
              <a:gd name="connsiteY215" fmla="*/ 2772228 h 5109028"/>
              <a:gd name="connsiteX216" fmla="*/ 596049 w 5124506"/>
              <a:gd name="connsiteY216" fmla="*/ 2757714 h 5109028"/>
              <a:gd name="connsiteX217" fmla="*/ 639592 w 5124506"/>
              <a:gd name="connsiteY217" fmla="*/ 2714171 h 5109028"/>
              <a:gd name="connsiteX218" fmla="*/ 741192 w 5124506"/>
              <a:gd name="connsiteY218" fmla="*/ 2627086 h 5109028"/>
              <a:gd name="connsiteX219" fmla="*/ 654106 w 5124506"/>
              <a:gd name="connsiteY219" fmla="*/ 2685143 h 5109028"/>
              <a:gd name="connsiteX220" fmla="*/ 596049 w 5124506"/>
              <a:gd name="connsiteY220" fmla="*/ 2728686 h 5109028"/>
              <a:gd name="connsiteX221" fmla="*/ 552506 w 5124506"/>
              <a:gd name="connsiteY221" fmla="*/ 2757714 h 5109028"/>
              <a:gd name="connsiteX222" fmla="*/ 494263 w 5124506"/>
              <a:gd name="connsiteY222" fmla="*/ 2799947 h 5109028"/>
              <a:gd name="connsiteX223" fmla="*/ 492475 w 5124506"/>
              <a:gd name="connsiteY223" fmla="*/ 2808247 h 5109028"/>
              <a:gd name="connsiteX224" fmla="*/ 479934 w 5124506"/>
              <a:gd name="connsiteY224" fmla="*/ 2815771 h 5109028"/>
              <a:gd name="connsiteX225" fmla="*/ 392849 w 5124506"/>
              <a:gd name="connsiteY225" fmla="*/ 2859314 h 5109028"/>
              <a:gd name="connsiteX226" fmla="*/ 349306 w 5124506"/>
              <a:gd name="connsiteY226" fmla="*/ 2888343 h 5109028"/>
              <a:gd name="connsiteX227" fmla="*/ 262220 w 5124506"/>
              <a:gd name="connsiteY227" fmla="*/ 2917371 h 5109028"/>
              <a:gd name="connsiteX228" fmla="*/ 102563 w 5124506"/>
              <a:gd name="connsiteY228" fmla="*/ 2975428 h 5109028"/>
              <a:gd name="connsiteX229" fmla="*/ 44506 w 5124506"/>
              <a:gd name="connsiteY229" fmla="*/ 3018971 h 5109028"/>
              <a:gd name="connsiteX230" fmla="*/ 963 w 5124506"/>
              <a:gd name="connsiteY230" fmla="*/ 3004457 h 5109028"/>
              <a:gd name="connsiteX231" fmla="*/ 102563 w 5124506"/>
              <a:gd name="connsiteY231" fmla="*/ 2772228 h 5109028"/>
              <a:gd name="connsiteX232" fmla="*/ 233192 w 5124506"/>
              <a:gd name="connsiteY232" fmla="*/ 2641600 h 5109028"/>
              <a:gd name="connsiteX233" fmla="*/ 320277 w 5124506"/>
              <a:gd name="connsiteY233" fmla="*/ 2554514 h 5109028"/>
              <a:gd name="connsiteX234" fmla="*/ 508963 w 5124506"/>
              <a:gd name="connsiteY234" fmla="*/ 2409371 h 5109028"/>
              <a:gd name="connsiteX235" fmla="*/ 625077 w 5124506"/>
              <a:gd name="connsiteY235" fmla="*/ 2336800 h 5109028"/>
              <a:gd name="connsiteX236" fmla="*/ 651497 w 5124506"/>
              <a:gd name="connsiteY236" fmla="*/ 2316341 h 5109028"/>
              <a:gd name="connsiteX237" fmla="*/ 661533 w 5124506"/>
              <a:gd name="connsiteY237" fmla="*/ 2306778 h 5109028"/>
              <a:gd name="connsiteX238" fmla="*/ 669169 w 5124506"/>
              <a:gd name="connsiteY238" fmla="*/ 2301382 h 5109028"/>
              <a:gd name="connsiteX239" fmla="*/ 687653 w 5124506"/>
              <a:gd name="connsiteY239" fmla="*/ 2286689 h 5109028"/>
              <a:gd name="connsiteX240" fmla="*/ 712163 w 5124506"/>
              <a:gd name="connsiteY240" fmla="*/ 2278743 h 5109028"/>
              <a:gd name="connsiteX241" fmla="*/ 799249 w 5124506"/>
              <a:gd name="connsiteY241" fmla="*/ 2220686 h 5109028"/>
              <a:gd name="connsiteX242" fmla="*/ 697649 w 5124506"/>
              <a:gd name="connsiteY242" fmla="*/ 2278743 h 5109028"/>
              <a:gd name="connsiteX243" fmla="*/ 687653 w 5124506"/>
              <a:gd name="connsiteY243" fmla="*/ 2286689 h 5109028"/>
              <a:gd name="connsiteX244" fmla="*/ 686048 w 5124506"/>
              <a:gd name="connsiteY244" fmla="*/ 2287209 h 5109028"/>
              <a:gd name="connsiteX245" fmla="*/ 664689 w 5124506"/>
              <a:gd name="connsiteY245" fmla="*/ 2303771 h 5109028"/>
              <a:gd name="connsiteX246" fmla="*/ 661533 w 5124506"/>
              <a:gd name="connsiteY246" fmla="*/ 2306778 h 5109028"/>
              <a:gd name="connsiteX247" fmla="*/ 639592 w 5124506"/>
              <a:gd name="connsiteY247" fmla="*/ 2322286 h 5109028"/>
              <a:gd name="connsiteX248" fmla="*/ 567020 w 5124506"/>
              <a:gd name="connsiteY248" fmla="*/ 2351314 h 5109028"/>
              <a:gd name="connsiteX249" fmla="*/ 479934 w 5124506"/>
              <a:gd name="connsiteY249" fmla="*/ 2380343 h 5109028"/>
              <a:gd name="connsiteX250" fmla="*/ 436392 w 5124506"/>
              <a:gd name="connsiteY250" fmla="*/ 2394857 h 5109028"/>
              <a:gd name="connsiteX251" fmla="*/ 334792 w 5124506"/>
              <a:gd name="connsiteY251" fmla="*/ 2438400 h 5109028"/>
              <a:gd name="connsiteX252" fmla="*/ 262220 w 5124506"/>
              <a:gd name="connsiteY252" fmla="*/ 2409371 h 5109028"/>
              <a:gd name="connsiteX253" fmla="*/ 276734 w 5124506"/>
              <a:gd name="connsiteY253" fmla="*/ 2336800 h 5109028"/>
              <a:gd name="connsiteX254" fmla="*/ 407363 w 5124506"/>
              <a:gd name="connsiteY254" fmla="*/ 2206171 h 5109028"/>
              <a:gd name="connsiteX255" fmla="*/ 450906 w 5124506"/>
              <a:gd name="connsiteY255" fmla="*/ 2148114 h 5109028"/>
              <a:gd name="connsiteX256" fmla="*/ 467013 w 5124506"/>
              <a:gd name="connsiteY256" fmla="*/ 2138473 h 5109028"/>
              <a:gd name="connsiteX257" fmla="*/ 490118 w 5124506"/>
              <a:gd name="connsiteY257" fmla="*/ 2129462 h 5109028"/>
              <a:gd name="connsiteX258" fmla="*/ 552506 w 5124506"/>
              <a:gd name="connsiteY258" fmla="*/ 2104571 h 5109028"/>
              <a:gd name="connsiteX259" fmla="*/ 508963 w 5124506"/>
              <a:gd name="connsiteY259" fmla="*/ 2119086 h 5109028"/>
              <a:gd name="connsiteX260" fmla="*/ 478638 w 5124506"/>
              <a:gd name="connsiteY260" fmla="*/ 2131516 h 5109028"/>
              <a:gd name="connsiteX261" fmla="*/ 467013 w 5124506"/>
              <a:gd name="connsiteY261" fmla="*/ 2138473 h 5109028"/>
              <a:gd name="connsiteX262" fmla="*/ 456387 w 5124506"/>
              <a:gd name="connsiteY262" fmla="*/ 2142618 h 5109028"/>
              <a:gd name="connsiteX263" fmla="*/ 320277 w 5124506"/>
              <a:gd name="connsiteY263" fmla="*/ 2177143 h 5109028"/>
              <a:gd name="connsiteX264" fmla="*/ 204163 w 5124506"/>
              <a:gd name="connsiteY264" fmla="*/ 2220686 h 5109028"/>
              <a:gd name="connsiteX265" fmla="*/ 44506 w 5124506"/>
              <a:gd name="connsiteY265" fmla="*/ 2264228 h 5109028"/>
              <a:gd name="connsiteX266" fmla="*/ 963 w 5124506"/>
              <a:gd name="connsiteY266" fmla="*/ 2235200 h 5109028"/>
              <a:gd name="connsiteX267" fmla="*/ 88049 w 5124506"/>
              <a:gd name="connsiteY267" fmla="*/ 2148114 h 5109028"/>
              <a:gd name="connsiteX268" fmla="*/ 146106 w 5124506"/>
              <a:gd name="connsiteY268" fmla="*/ 2075543 h 5109028"/>
              <a:gd name="connsiteX269" fmla="*/ 189649 w 5124506"/>
              <a:gd name="connsiteY269" fmla="*/ 2046514 h 5109028"/>
              <a:gd name="connsiteX270" fmla="*/ 262220 w 5124506"/>
              <a:gd name="connsiteY270" fmla="*/ 2002971 h 5109028"/>
              <a:gd name="connsiteX271" fmla="*/ 407363 w 5124506"/>
              <a:gd name="connsiteY271" fmla="*/ 1944914 h 5109028"/>
              <a:gd name="connsiteX272" fmla="*/ 450906 w 5124506"/>
              <a:gd name="connsiteY272" fmla="*/ 1901371 h 5109028"/>
              <a:gd name="connsiteX273" fmla="*/ 523477 w 5124506"/>
              <a:gd name="connsiteY273" fmla="*/ 1857828 h 5109028"/>
              <a:gd name="connsiteX274" fmla="*/ 654106 w 5124506"/>
              <a:gd name="connsiteY274" fmla="*/ 1799771 h 5109028"/>
              <a:gd name="connsiteX275" fmla="*/ 697649 w 5124506"/>
              <a:gd name="connsiteY275" fmla="*/ 1785257 h 5109028"/>
              <a:gd name="connsiteX276" fmla="*/ 755706 w 5124506"/>
              <a:gd name="connsiteY276" fmla="*/ 1756228 h 5109028"/>
              <a:gd name="connsiteX277" fmla="*/ 886334 w 5124506"/>
              <a:gd name="connsiteY277" fmla="*/ 1712686 h 5109028"/>
              <a:gd name="connsiteX278" fmla="*/ 929877 w 5124506"/>
              <a:gd name="connsiteY278" fmla="*/ 1698171 h 5109028"/>
              <a:gd name="connsiteX279" fmla="*/ 1147592 w 5124506"/>
              <a:gd name="connsiteY279" fmla="*/ 1596571 h 5109028"/>
              <a:gd name="connsiteX280" fmla="*/ 1104049 w 5124506"/>
              <a:gd name="connsiteY280" fmla="*/ 1582057 h 5109028"/>
              <a:gd name="connsiteX281" fmla="*/ 915363 w 5124506"/>
              <a:gd name="connsiteY281" fmla="*/ 1669143 h 5109028"/>
              <a:gd name="connsiteX282" fmla="*/ 857306 w 5124506"/>
              <a:gd name="connsiteY282" fmla="*/ 1683657 h 5109028"/>
              <a:gd name="connsiteX283" fmla="*/ 813763 w 5124506"/>
              <a:gd name="connsiteY283" fmla="*/ 1698171 h 5109028"/>
              <a:gd name="connsiteX284" fmla="*/ 770220 w 5124506"/>
              <a:gd name="connsiteY284" fmla="*/ 1727200 h 5109028"/>
              <a:gd name="connsiteX285" fmla="*/ 726677 w 5124506"/>
              <a:gd name="connsiteY285" fmla="*/ 1741714 h 5109028"/>
              <a:gd name="connsiteX286" fmla="*/ 668620 w 5124506"/>
              <a:gd name="connsiteY286" fmla="*/ 1770743 h 5109028"/>
              <a:gd name="connsiteX287" fmla="*/ 712163 w 5124506"/>
              <a:gd name="connsiteY287" fmla="*/ 1669143 h 5109028"/>
              <a:gd name="connsiteX288" fmla="*/ 813763 w 5124506"/>
              <a:gd name="connsiteY288" fmla="*/ 1582057 h 5109028"/>
              <a:gd name="connsiteX289" fmla="*/ 915363 w 5124506"/>
              <a:gd name="connsiteY289" fmla="*/ 1494971 h 5109028"/>
              <a:gd name="connsiteX290" fmla="*/ 958906 w 5124506"/>
              <a:gd name="connsiteY290" fmla="*/ 1480457 h 5109028"/>
              <a:gd name="connsiteX291" fmla="*/ 1002449 w 5124506"/>
              <a:gd name="connsiteY291" fmla="*/ 1436914 h 5109028"/>
              <a:gd name="connsiteX292" fmla="*/ 871820 w 5124506"/>
              <a:gd name="connsiteY292" fmla="*/ 1465943 h 5109028"/>
              <a:gd name="connsiteX293" fmla="*/ 784734 w 5124506"/>
              <a:gd name="connsiteY293" fmla="*/ 1494971 h 5109028"/>
              <a:gd name="connsiteX294" fmla="*/ 697649 w 5124506"/>
              <a:gd name="connsiteY294" fmla="*/ 1509486 h 5109028"/>
              <a:gd name="connsiteX295" fmla="*/ 596049 w 5124506"/>
              <a:gd name="connsiteY295" fmla="*/ 1524000 h 5109028"/>
              <a:gd name="connsiteX296" fmla="*/ 494449 w 5124506"/>
              <a:gd name="connsiteY296" fmla="*/ 1553028 h 5109028"/>
              <a:gd name="connsiteX297" fmla="*/ 596049 w 5124506"/>
              <a:gd name="connsiteY297" fmla="*/ 1494971 h 5109028"/>
              <a:gd name="connsiteX298" fmla="*/ 741192 w 5124506"/>
              <a:gd name="connsiteY298" fmla="*/ 1436914 h 5109028"/>
              <a:gd name="connsiteX299" fmla="*/ 784734 w 5124506"/>
              <a:gd name="connsiteY299" fmla="*/ 1407886 h 5109028"/>
              <a:gd name="connsiteX300" fmla="*/ 900849 w 5124506"/>
              <a:gd name="connsiteY300" fmla="*/ 1378857 h 5109028"/>
              <a:gd name="connsiteX301" fmla="*/ 1031477 w 5124506"/>
              <a:gd name="connsiteY301" fmla="*/ 1320800 h 5109028"/>
              <a:gd name="connsiteX302" fmla="*/ 1089534 w 5124506"/>
              <a:gd name="connsiteY302" fmla="*/ 1306286 h 5109028"/>
              <a:gd name="connsiteX303" fmla="*/ 668620 w 5124506"/>
              <a:gd name="connsiteY303" fmla="*/ 1349828 h 5109028"/>
              <a:gd name="connsiteX304" fmla="*/ 784734 w 5124506"/>
              <a:gd name="connsiteY304" fmla="*/ 1291771 h 5109028"/>
              <a:gd name="connsiteX305" fmla="*/ 828277 w 5124506"/>
              <a:gd name="connsiteY305" fmla="*/ 1262743 h 5109028"/>
              <a:gd name="connsiteX306" fmla="*/ 915363 w 5124506"/>
              <a:gd name="connsiteY306" fmla="*/ 1233714 h 5109028"/>
              <a:gd name="connsiteX307" fmla="*/ 973420 w 5124506"/>
              <a:gd name="connsiteY307" fmla="*/ 1204686 h 5109028"/>
              <a:gd name="connsiteX308" fmla="*/ 1060506 w 5124506"/>
              <a:gd name="connsiteY308" fmla="*/ 1146628 h 5109028"/>
              <a:gd name="connsiteX309" fmla="*/ 1147592 w 5124506"/>
              <a:gd name="connsiteY309" fmla="*/ 1103086 h 5109028"/>
              <a:gd name="connsiteX310" fmla="*/ 1031477 w 5124506"/>
              <a:gd name="connsiteY310" fmla="*/ 1117600 h 5109028"/>
              <a:gd name="connsiteX311" fmla="*/ 1234677 w 5124506"/>
              <a:gd name="connsiteY311" fmla="*/ 1016000 h 5109028"/>
              <a:gd name="connsiteX312" fmla="*/ 1379820 w 5124506"/>
              <a:gd name="connsiteY312" fmla="*/ 914400 h 5109028"/>
              <a:gd name="connsiteX313" fmla="*/ 1626563 w 5124506"/>
              <a:gd name="connsiteY313" fmla="*/ 798286 h 5109028"/>
              <a:gd name="connsiteX314" fmla="*/ 1684620 w 5124506"/>
              <a:gd name="connsiteY314" fmla="*/ 769257 h 5109028"/>
              <a:gd name="connsiteX315" fmla="*/ 1786220 w 5124506"/>
              <a:gd name="connsiteY315" fmla="*/ 740228 h 5109028"/>
              <a:gd name="connsiteX316" fmla="*/ 1974906 w 5124506"/>
              <a:gd name="connsiteY316" fmla="*/ 653143 h 5109028"/>
              <a:gd name="connsiteX317" fmla="*/ 2015617 w 5124506"/>
              <a:gd name="connsiteY317" fmla="*/ 632752 h 5109028"/>
              <a:gd name="connsiteX318" fmla="*/ 2039524 w 5124506"/>
              <a:gd name="connsiteY318" fmla="*/ 620722 h 5109028"/>
              <a:gd name="connsiteX319" fmla="*/ 2026592 w 5124506"/>
              <a:gd name="connsiteY319" fmla="*/ 627569 h 5109028"/>
              <a:gd name="connsiteX320" fmla="*/ 2076506 w 5124506"/>
              <a:gd name="connsiteY320" fmla="*/ 609600 h 5109028"/>
              <a:gd name="connsiteX321" fmla="*/ 2163592 w 5124506"/>
              <a:gd name="connsiteY321" fmla="*/ 566057 h 5109028"/>
              <a:gd name="connsiteX322" fmla="*/ 2250677 w 5124506"/>
              <a:gd name="connsiteY322" fmla="*/ 537028 h 5109028"/>
              <a:gd name="connsiteX323" fmla="*/ 2352277 w 5124506"/>
              <a:gd name="connsiteY323" fmla="*/ 478971 h 5109028"/>
              <a:gd name="connsiteX324" fmla="*/ 2468392 w 5124506"/>
              <a:gd name="connsiteY324" fmla="*/ 435428 h 5109028"/>
              <a:gd name="connsiteX325" fmla="*/ 2715134 w 5124506"/>
              <a:gd name="connsiteY325" fmla="*/ 304800 h 5109028"/>
              <a:gd name="connsiteX326" fmla="*/ 2845763 w 5124506"/>
              <a:gd name="connsiteY326" fmla="*/ 261257 h 5109028"/>
              <a:gd name="connsiteX327" fmla="*/ 2976392 w 5124506"/>
              <a:gd name="connsiteY327" fmla="*/ 203200 h 5109028"/>
              <a:gd name="connsiteX328" fmla="*/ 3063477 w 5124506"/>
              <a:gd name="connsiteY328" fmla="*/ 159657 h 5109028"/>
              <a:gd name="connsiteX329" fmla="*/ 3179592 w 5124506"/>
              <a:gd name="connsiteY329" fmla="*/ 130628 h 5109028"/>
              <a:gd name="connsiteX330" fmla="*/ 3281192 w 5124506"/>
              <a:gd name="connsiteY330" fmla="*/ 72571 h 5109028"/>
              <a:gd name="connsiteX331" fmla="*/ 3324734 w 5124506"/>
              <a:gd name="connsiteY331" fmla="*/ 58057 h 5109028"/>
              <a:gd name="connsiteX332" fmla="*/ 3397306 w 5124506"/>
              <a:gd name="connsiteY332" fmla="*/ 29028 h 5109028"/>
              <a:gd name="connsiteX333" fmla="*/ 3484392 w 5124506"/>
              <a:gd name="connsiteY333" fmla="*/ 14514 h 5109028"/>
              <a:gd name="connsiteX334" fmla="*/ 3469877 w 5124506"/>
              <a:gd name="connsiteY334" fmla="*/ 58057 h 5109028"/>
              <a:gd name="connsiteX335" fmla="*/ 3513420 w 5124506"/>
              <a:gd name="connsiteY335" fmla="*/ 43543 h 5109028"/>
              <a:gd name="connsiteX336" fmla="*/ 3556963 w 5124506"/>
              <a:gd name="connsiteY336" fmla="*/ 0 h 510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124506" h="5109028">
                <a:moveTo>
                  <a:pt x="3890733" y="971271"/>
                </a:moveTo>
                <a:lnTo>
                  <a:pt x="3890947" y="971961"/>
                </a:lnTo>
                <a:cubicBezTo>
                  <a:pt x="3890782" y="972608"/>
                  <a:pt x="3890464" y="973264"/>
                  <a:pt x="3890362" y="973130"/>
                </a:cubicBezTo>
                <a:close/>
                <a:moveTo>
                  <a:pt x="2070459" y="604998"/>
                </a:moveTo>
                <a:cubicBezTo>
                  <a:pt x="2067276" y="606667"/>
                  <a:pt x="2059196" y="610799"/>
                  <a:pt x="2044007" y="618466"/>
                </a:cubicBezTo>
                <a:lnTo>
                  <a:pt x="2039524" y="620722"/>
                </a:lnTo>
                <a:lnTo>
                  <a:pt x="2048484" y="615978"/>
                </a:lnTo>
                <a:cubicBezTo>
                  <a:pt x="2063604" y="608178"/>
                  <a:pt x="2076825" y="601661"/>
                  <a:pt x="2070459" y="604998"/>
                </a:cubicBezTo>
                <a:close/>
                <a:moveTo>
                  <a:pt x="3556963" y="0"/>
                </a:moveTo>
                <a:cubicBezTo>
                  <a:pt x="3547287" y="24190"/>
                  <a:pt x="3539586" y="49268"/>
                  <a:pt x="3527934" y="72571"/>
                </a:cubicBezTo>
                <a:cubicBezTo>
                  <a:pt x="3519098" y="90242"/>
                  <a:pt x="3462763" y="165949"/>
                  <a:pt x="3455363" y="174171"/>
                </a:cubicBezTo>
                <a:cubicBezTo>
                  <a:pt x="3427900" y="204685"/>
                  <a:pt x="3391049" y="227099"/>
                  <a:pt x="3368277" y="261257"/>
                </a:cubicBezTo>
                <a:lnTo>
                  <a:pt x="3310220" y="348343"/>
                </a:lnTo>
                <a:cubicBezTo>
                  <a:pt x="3324734" y="358019"/>
                  <a:pt x="3336734" y="381155"/>
                  <a:pt x="3353763" y="377371"/>
                </a:cubicBezTo>
                <a:cubicBezTo>
                  <a:pt x="3387820" y="369803"/>
                  <a:pt x="3407003" y="327775"/>
                  <a:pt x="3440849" y="319314"/>
                </a:cubicBezTo>
                <a:lnTo>
                  <a:pt x="3498906" y="304800"/>
                </a:lnTo>
                <a:cubicBezTo>
                  <a:pt x="3518258" y="295124"/>
                  <a:pt x="3537076" y="284294"/>
                  <a:pt x="3556963" y="275771"/>
                </a:cubicBezTo>
                <a:cubicBezTo>
                  <a:pt x="3571025" y="269744"/>
                  <a:pt x="3588266" y="252077"/>
                  <a:pt x="3600506" y="261257"/>
                </a:cubicBezTo>
                <a:cubicBezTo>
                  <a:pt x="3616464" y="273226"/>
                  <a:pt x="3610182" y="299962"/>
                  <a:pt x="3615020" y="319314"/>
                </a:cubicBezTo>
                <a:cubicBezTo>
                  <a:pt x="3600374" y="436485"/>
                  <a:pt x="3612142" y="447004"/>
                  <a:pt x="3542449" y="551543"/>
                </a:cubicBezTo>
                <a:lnTo>
                  <a:pt x="3528916" y="572608"/>
                </a:lnTo>
                <a:lnTo>
                  <a:pt x="3521267" y="577229"/>
                </a:lnTo>
                <a:cubicBezTo>
                  <a:pt x="3508101" y="583290"/>
                  <a:pt x="3519004" y="569403"/>
                  <a:pt x="3484392" y="638628"/>
                </a:cubicBezTo>
                <a:cubicBezTo>
                  <a:pt x="3472691" y="662032"/>
                  <a:pt x="3500313" y="617673"/>
                  <a:pt x="3523020" y="581785"/>
                </a:cubicBezTo>
                <a:lnTo>
                  <a:pt x="3528916" y="572608"/>
                </a:lnTo>
                <a:lnTo>
                  <a:pt x="3532612" y="570374"/>
                </a:lnTo>
                <a:cubicBezTo>
                  <a:pt x="3542843" y="563109"/>
                  <a:pt x="3559152" y="549354"/>
                  <a:pt x="3585992" y="522514"/>
                </a:cubicBezTo>
                <a:cubicBezTo>
                  <a:pt x="3651644" y="456862"/>
                  <a:pt x="3573793" y="492713"/>
                  <a:pt x="3658563" y="464457"/>
                </a:cubicBezTo>
                <a:cubicBezTo>
                  <a:pt x="3699829" y="436947"/>
                  <a:pt x="3725416" y="420178"/>
                  <a:pt x="3740654" y="410339"/>
                </a:cubicBezTo>
                <a:lnTo>
                  <a:pt x="3752610" y="402688"/>
                </a:lnTo>
                <a:lnTo>
                  <a:pt x="3755254" y="401266"/>
                </a:lnTo>
                <a:cubicBezTo>
                  <a:pt x="3761206" y="397691"/>
                  <a:pt x="3764544" y="395149"/>
                  <a:pt x="3752638" y="402670"/>
                </a:cubicBezTo>
                <a:lnTo>
                  <a:pt x="3752610" y="402688"/>
                </a:lnTo>
                <a:lnTo>
                  <a:pt x="3745943" y="406274"/>
                </a:lnTo>
                <a:cubicBezTo>
                  <a:pt x="3737828" y="409799"/>
                  <a:pt x="3738037" y="405487"/>
                  <a:pt x="3789192" y="362857"/>
                </a:cubicBezTo>
                <a:cubicBezTo>
                  <a:pt x="3819969" y="337209"/>
                  <a:pt x="3855295" y="322548"/>
                  <a:pt x="3890792" y="304800"/>
                </a:cubicBezTo>
                <a:cubicBezTo>
                  <a:pt x="3938884" y="376940"/>
                  <a:pt x="3934899" y="350735"/>
                  <a:pt x="3905306" y="478971"/>
                </a:cubicBezTo>
                <a:cubicBezTo>
                  <a:pt x="3900441" y="500054"/>
                  <a:pt x="3884800" y="517141"/>
                  <a:pt x="3876277" y="537028"/>
                </a:cubicBezTo>
                <a:cubicBezTo>
                  <a:pt x="3870250" y="551090"/>
                  <a:pt x="3847558" y="574889"/>
                  <a:pt x="3861763" y="580571"/>
                </a:cubicBezTo>
                <a:cubicBezTo>
                  <a:pt x="3889087" y="591501"/>
                  <a:pt x="3919820" y="570895"/>
                  <a:pt x="3948849" y="566057"/>
                </a:cubicBezTo>
                <a:cubicBezTo>
                  <a:pt x="3944011" y="662819"/>
                  <a:pt x="3945877" y="760150"/>
                  <a:pt x="3934334" y="856343"/>
                </a:cubicBezTo>
                <a:cubicBezTo>
                  <a:pt x="3931230" y="882211"/>
                  <a:pt x="3914454" y="904519"/>
                  <a:pt x="3905306" y="928914"/>
                </a:cubicBezTo>
                <a:cubicBezTo>
                  <a:pt x="3896235" y="953105"/>
                  <a:pt x="3892481" y="964513"/>
                  <a:pt x="3891077" y="969551"/>
                </a:cubicBezTo>
                <a:lnTo>
                  <a:pt x="3890733" y="971271"/>
                </a:lnTo>
                <a:lnTo>
                  <a:pt x="3890605" y="970855"/>
                </a:lnTo>
                <a:cubicBezTo>
                  <a:pt x="3889058" y="971383"/>
                  <a:pt x="3882782" y="979218"/>
                  <a:pt x="3861763" y="1016000"/>
                </a:cubicBezTo>
                <a:cubicBezTo>
                  <a:pt x="3851028" y="1034786"/>
                  <a:pt x="3825892" y="1053531"/>
                  <a:pt x="3832734" y="1074057"/>
                </a:cubicBezTo>
                <a:cubicBezTo>
                  <a:pt x="3837572" y="1088571"/>
                  <a:pt x="3862349" y="1065874"/>
                  <a:pt x="3876277" y="1059543"/>
                </a:cubicBezTo>
                <a:cubicBezTo>
                  <a:pt x="4030407" y="989485"/>
                  <a:pt x="3950878" y="1010486"/>
                  <a:pt x="4108506" y="957943"/>
                </a:cubicBezTo>
                <a:cubicBezTo>
                  <a:pt x="4156425" y="941970"/>
                  <a:pt x="4205482" y="929611"/>
                  <a:pt x="4253649" y="914400"/>
                </a:cubicBezTo>
                <a:cubicBezTo>
                  <a:pt x="4308297" y="897143"/>
                  <a:pt x="4445049" y="851526"/>
                  <a:pt x="4500392" y="827314"/>
                </a:cubicBezTo>
                <a:cubicBezTo>
                  <a:pt x="4540037" y="809969"/>
                  <a:pt x="4577216" y="787391"/>
                  <a:pt x="4616506" y="769257"/>
                </a:cubicBezTo>
                <a:cubicBezTo>
                  <a:pt x="4731904" y="715996"/>
                  <a:pt x="4649569" y="766566"/>
                  <a:pt x="4732620" y="711200"/>
                </a:cubicBezTo>
                <a:cubicBezTo>
                  <a:pt x="4747134" y="725714"/>
                  <a:pt x="4774121" y="734318"/>
                  <a:pt x="4776163" y="754743"/>
                </a:cubicBezTo>
                <a:cubicBezTo>
                  <a:pt x="4780401" y="797119"/>
                  <a:pt x="4732404" y="895300"/>
                  <a:pt x="4703592" y="928914"/>
                </a:cubicBezTo>
                <a:cubicBezTo>
                  <a:pt x="4663517" y="975668"/>
                  <a:pt x="4611431" y="1011458"/>
                  <a:pt x="4572963" y="1059543"/>
                </a:cubicBezTo>
                <a:cubicBezTo>
                  <a:pt x="4553611" y="1083733"/>
                  <a:pt x="4537553" y="1110977"/>
                  <a:pt x="4514906" y="1132114"/>
                </a:cubicBezTo>
                <a:cubicBezTo>
                  <a:pt x="4464637" y="1179032"/>
                  <a:pt x="4414212" y="1227365"/>
                  <a:pt x="4355249" y="1262743"/>
                </a:cubicBezTo>
                <a:cubicBezTo>
                  <a:pt x="4343978" y="1269506"/>
                  <a:pt x="4334702" y="1274947"/>
                  <a:pt x="4326975" y="1279415"/>
                </a:cubicBezTo>
                <a:lnTo>
                  <a:pt x="4309451" y="1289415"/>
                </a:lnTo>
                <a:lnTo>
                  <a:pt x="4311706" y="1248228"/>
                </a:lnTo>
                <a:cubicBezTo>
                  <a:pt x="4311706" y="1248228"/>
                  <a:pt x="4244898" y="1277896"/>
                  <a:pt x="4224620" y="1306286"/>
                </a:cubicBezTo>
                <a:cubicBezTo>
                  <a:pt x="4215728" y="1318735"/>
                  <a:pt x="4234296" y="1335314"/>
                  <a:pt x="4239134" y="1349828"/>
                </a:cubicBezTo>
                <a:cubicBezTo>
                  <a:pt x="4286752" y="1302211"/>
                  <a:pt x="4277536" y="1307468"/>
                  <a:pt x="4307993" y="1290247"/>
                </a:cubicBezTo>
                <a:lnTo>
                  <a:pt x="4309451" y="1289415"/>
                </a:lnTo>
                <a:lnTo>
                  <a:pt x="4306919" y="1335663"/>
                </a:lnTo>
                <a:cubicBezTo>
                  <a:pt x="4305324" y="1364808"/>
                  <a:pt x="4302905" y="1393837"/>
                  <a:pt x="4297192" y="1422400"/>
                </a:cubicBezTo>
                <a:cubicBezTo>
                  <a:pt x="4293771" y="1439505"/>
                  <a:pt x="4275964" y="1450341"/>
                  <a:pt x="4268163" y="1465943"/>
                </a:cubicBezTo>
                <a:cubicBezTo>
                  <a:pt x="4261321" y="1479627"/>
                  <a:pt x="4258487" y="1494972"/>
                  <a:pt x="4253649" y="1509486"/>
                </a:cubicBezTo>
                <a:cubicBezTo>
                  <a:pt x="4558999" y="1529842"/>
                  <a:pt x="4487027" y="1452160"/>
                  <a:pt x="4456849" y="1814286"/>
                </a:cubicBezTo>
                <a:cubicBezTo>
                  <a:pt x="4455192" y="1834165"/>
                  <a:pt x="4447172" y="1852991"/>
                  <a:pt x="4442334" y="1872343"/>
                </a:cubicBezTo>
                <a:cubicBezTo>
                  <a:pt x="4456848" y="1882019"/>
                  <a:pt x="4468433" y="1901371"/>
                  <a:pt x="4485877" y="1901371"/>
                </a:cubicBezTo>
                <a:cubicBezTo>
                  <a:pt x="4511931" y="1901371"/>
                  <a:pt x="4532901" y="1877453"/>
                  <a:pt x="4558449" y="1872343"/>
                </a:cubicBezTo>
                <a:cubicBezTo>
                  <a:pt x="4606127" y="1862807"/>
                  <a:pt x="4655211" y="1862666"/>
                  <a:pt x="4703592" y="1857828"/>
                </a:cubicBezTo>
                <a:cubicBezTo>
                  <a:pt x="4718106" y="1852990"/>
                  <a:pt x="4736316" y="1832496"/>
                  <a:pt x="4747134" y="1843314"/>
                </a:cubicBezTo>
                <a:cubicBezTo>
                  <a:pt x="4764578" y="1860758"/>
                  <a:pt x="4764709" y="1891407"/>
                  <a:pt x="4761649" y="1915886"/>
                </a:cubicBezTo>
                <a:cubicBezTo>
                  <a:pt x="4754807" y="1970623"/>
                  <a:pt x="4733260" y="2022503"/>
                  <a:pt x="4718106" y="2075543"/>
                </a:cubicBezTo>
                <a:cubicBezTo>
                  <a:pt x="4713903" y="2090254"/>
                  <a:pt x="4710434" y="2105402"/>
                  <a:pt x="4703592" y="2119086"/>
                </a:cubicBezTo>
                <a:cubicBezTo>
                  <a:pt x="4695791" y="2134688"/>
                  <a:pt x="4666762" y="2147026"/>
                  <a:pt x="4674563" y="2162628"/>
                </a:cubicBezTo>
                <a:cubicBezTo>
                  <a:pt x="4681405" y="2176312"/>
                  <a:pt x="4703781" y="2153486"/>
                  <a:pt x="4718106" y="2148114"/>
                </a:cubicBezTo>
                <a:cubicBezTo>
                  <a:pt x="4827420" y="2107122"/>
                  <a:pt x="4751450" y="2128893"/>
                  <a:pt x="4848734" y="2104571"/>
                </a:cubicBezTo>
                <a:cubicBezTo>
                  <a:pt x="4863248" y="2094895"/>
                  <a:pt x="4874833" y="2075543"/>
                  <a:pt x="4892277" y="2075543"/>
                </a:cubicBezTo>
                <a:cubicBezTo>
                  <a:pt x="5012500" y="2075543"/>
                  <a:pt x="4938187" y="2252259"/>
                  <a:pt x="4921306" y="2293257"/>
                </a:cubicBezTo>
                <a:cubicBezTo>
                  <a:pt x="4909511" y="2321903"/>
                  <a:pt x="4871888" y="2330733"/>
                  <a:pt x="4848734" y="2351314"/>
                </a:cubicBezTo>
                <a:cubicBezTo>
                  <a:pt x="4705569" y="2478571"/>
                  <a:pt x="4897618" y="2332984"/>
                  <a:pt x="4689077" y="2481943"/>
                </a:cubicBezTo>
                <a:cubicBezTo>
                  <a:pt x="4650592" y="2539671"/>
                  <a:pt x="4636966" y="2531033"/>
                  <a:pt x="4732620" y="2540000"/>
                </a:cubicBezTo>
                <a:cubicBezTo>
                  <a:pt x="4863035" y="2552226"/>
                  <a:pt x="4993877" y="2559352"/>
                  <a:pt x="5124506" y="2569028"/>
                </a:cubicBezTo>
                <a:cubicBezTo>
                  <a:pt x="5119668" y="2646438"/>
                  <a:pt x="5125970" y="2725360"/>
                  <a:pt x="5109992" y="2801257"/>
                </a:cubicBezTo>
                <a:cubicBezTo>
                  <a:pt x="5105763" y="2821343"/>
                  <a:pt x="5080086" y="2829458"/>
                  <a:pt x="5066449" y="2844800"/>
                </a:cubicBezTo>
                <a:cubicBezTo>
                  <a:pt x="5041974" y="2872335"/>
                  <a:pt x="4975845" y="2951677"/>
                  <a:pt x="4950334" y="2989943"/>
                </a:cubicBezTo>
                <a:cubicBezTo>
                  <a:pt x="4934686" y="3013416"/>
                  <a:pt x="4923718" y="3039946"/>
                  <a:pt x="4906792" y="3062514"/>
                </a:cubicBezTo>
                <a:cubicBezTo>
                  <a:pt x="4894476" y="3078935"/>
                  <a:pt x="4876607" y="3090472"/>
                  <a:pt x="4863249" y="3106057"/>
                </a:cubicBezTo>
                <a:lnTo>
                  <a:pt x="4855314" y="3119347"/>
                </a:lnTo>
                <a:lnTo>
                  <a:pt x="4848734" y="3106057"/>
                </a:lnTo>
                <a:cubicBezTo>
                  <a:pt x="4839058" y="3125409"/>
                  <a:pt x="4798070" y="3164114"/>
                  <a:pt x="4819706" y="3164114"/>
                </a:cubicBezTo>
                <a:cubicBezTo>
                  <a:pt x="4837849" y="3164114"/>
                  <a:pt x="4844415" y="3141788"/>
                  <a:pt x="4853206" y="3122877"/>
                </a:cubicBezTo>
                <a:lnTo>
                  <a:pt x="4855314" y="3119347"/>
                </a:lnTo>
                <a:lnTo>
                  <a:pt x="4859493" y="3127788"/>
                </a:lnTo>
                <a:cubicBezTo>
                  <a:pt x="4863080" y="3135031"/>
                  <a:pt x="4865499" y="3142289"/>
                  <a:pt x="4863249" y="3149600"/>
                </a:cubicBezTo>
                <a:cubicBezTo>
                  <a:pt x="4837590" y="3232993"/>
                  <a:pt x="4789580" y="3314900"/>
                  <a:pt x="4718106" y="3367314"/>
                </a:cubicBezTo>
                <a:cubicBezTo>
                  <a:pt x="4672607" y="3400680"/>
                  <a:pt x="4618100" y="3420547"/>
                  <a:pt x="4572963" y="3454400"/>
                </a:cubicBezTo>
                <a:cubicBezTo>
                  <a:pt x="4553611" y="3468914"/>
                  <a:pt x="4533273" y="3482200"/>
                  <a:pt x="4514906" y="3497943"/>
                </a:cubicBezTo>
                <a:cubicBezTo>
                  <a:pt x="4499321" y="3511301"/>
                  <a:pt x="4451450" y="3546465"/>
                  <a:pt x="4471363" y="3541486"/>
                </a:cubicBezTo>
                <a:lnTo>
                  <a:pt x="4529420" y="3526971"/>
                </a:lnTo>
                <a:cubicBezTo>
                  <a:pt x="4621344" y="3536647"/>
                  <a:pt x="4729678" y="3502696"/>
                  <a:pt x="4805192" y="3556000"/>
                </a:cubicBezTo>
                <a:cubicBezTo>
                  <a:pt x="4917297" y="3635133"/>
                  <a:pt x="4667938" y="3782787"/>
                  <a:pt x="4660049" y="3788228"/>
                </a:cubicBezTo>
                <a:cubicBezTo>
                  <a:pt x="4559528" y="3857553"/>
                  <a:pt x="4468623" y="3946078"/>
                  <a:pt x="4355249" y="3991428"/>
                </a:cubicBezTo>
                <a:cubicBezTo>
                  <a:pt x="4331058" y="4001104"/>
                  <a:pt x="4307394" y="4012218"/>
                  <a:pt x="4282677" y="4020457"/>
                </a:cubicBezTo>
                <a:cubicBezTo>
                  <a:pt x="4216912" y="4042379"/>
                  <a:pt x="4220195" y="4026140"/>
                  <a:pt x="4152049" y="4064000"/>
                </a:cubicBezTo>
                <a:cubicBezTo>
                  <a:pt x="4130903" y="4075748"/>
                  <a:pt x="4113344" y="4093029"/>
                  <a:pt x="4093992" y="4107543"/>
                </a:cubicBezTo>
                <a:cubicBezTo>
                  <a:pt x="4108506" y="4117219"/>
                  <a:pt x="4120103" y="4135901"/>
                  <a:pt x="4137534" y="4136571"/>
                </a:cubicBezTo>
                <a:cubicBezTo>
                  <a:pt x="4355669" y="4144961"/>
                  <a:pt x="4399834" y="4133978"/>
                  <a:pt x="4558449" y="4107543"/>
                </a:cubicBezTo>
                <a:cubicBezTo>
                  <a:pt x="4582639" y="4117219"/>
                  <a:pt x="4621344" y="4112381"/>
                  <a:pt x="4631020" y="4136571"/>
                </a:cubicBezTo>
                <a:cubicBezTo>
                  <a:pt x="4638643" y="4155629"/>
                  <a:pt x="4604180" y="4168183"/>
                  <a:pt x="4587477" y="4180114"/>
                </a:cubicBezTo>
                <a:cubicBezTo>
                  <a:pt x="4556088" y="4202535"/>
                  <a:pt x="4521413" y="4211812"/>
                  <a:pt x="4485877" y="4223657"/>
                </a:cubicBezTo>
                <a:cubicBezTo>
                  <a:pt x="4471363" y="4233333"/>
                  <a:pt x="4458436" y="4245977"/>
                  <a:pt x="4442334" y="4252686"/>
                </a:cubicBezTo>
                <a:cubicBezTo>
                  <a:pt x="4263541" y="4327183"/>
                  <a:pt x="4347140" y="4272854"/>
                  <a:pt x="4137534" y="4325257"/>
                </a:cubicBezTo>
                <a:cubicBezTo>
                  <a:pt x="4098829" y="4334933"/>
                  <a:pt x="4059500" y="4342386"/>
                  <a:pt x="4021420" y="4354286"/>
                </a:cubicBezTo>
                <a:cubicBezTo>
                  <a:pt x="3981965" y="4366616"/>
                  <a:pt x="3945408" y="4387802"/>
                  <a:pt x="3905306" y="4397828"/>
                </a:cubicBezTo>
                <a:cubicBezTo>
                  <a:pt x="3877904" y="4404679"/>
                  <a:pt x="3657281" y="4425534"/>
                  <a:pt x="3644049" y="4426857"/>
                </a:cubicBezTo>
                <a:cubicBezTo>
                  <a:pt x="3565600" y="4458237"/>
                  <a:pt x="3531475" y="4473535"/>
                  <a:pt x="3440849" y="4499428"/>
                </a:cubicBezTo>
                <a:cubicBezTo>
                  <a:pt x="3417128" y="4506205"/>
                  <a:pt x="3391906" y="4506854"/>
                  <a:pt x="3368277" y="4513943"/>
                </a:cubicBezTo>
                <a:cubicBezTo>
                  <a:pt x="3065047" y="4604912"/>
                  <a:pt x="3250021" y="4572306"/>
                  <a:pt x="3048963" y="4601028"/>
                </a:cubicBezTo>
                <a:cubicBezTo>
                  <a:pt x="3015096" y="4615542"/>
                  <a:pt x="2982318" y="4632919"/>
                  <a:pt x="2947363" y="4644571"/>
                </a:cubicBezTo>
                <a:cubicBezTo>
                  <a:pt x="2863377" y="4672567"/>
                  <a:pt x="2814735" y="4675959"/>
                  <a:pt x="2729649" y="4688114"/>
                </a:cubicBezTo>
                <a:cubicBezTo>
                  <a:pt x="2700620" y="4702628"/>
                  <a:pt x="2672031" y="4718056"/>
                  <a:pt x="2642563" y="4731657"/>
                </a:cubicBezTo>
                <a:cubicBezTo>
                  <a:pt x="2609108" y="4747098"/>
                  <a:pt x="2573919" y="4758722"/>
                  <a:pt x="2540963" y="4775200"/>
                </a:cubicBezTo>
                <a:cubicBezTo>
                  <a:pt x="2515731" y="4787816"/>
                  <a:pt x="2493624" y="4806127"/>
                  <a:pt x="2468392" y="4818743"/>
                </a:cubicBezTo>
                <a:cubicBezTo>
                  <a:pt x="2335724" y="4885076"/>
                  <a:pt x="2457750" y="4809065"/>
                  <a:pt x="2308734" y="4876800"/>
                </a:cubicBezTo>
                <a:cubicBezTo>
                  <a:pt x="2283052" y="4888474"/>
                  <a:pt x="2262204" y="4909493"/>
                  <a:pt x="2236163" y="4920343"/>
                </a:cubicBezTo>
                <a:cubicBezTo>
                  <a:pt x="2203651" y="4933890"/>
                  <a:pt x="2167664" y="4937334"/>
                  <a:pt x="2134563" y="4949371"/>
                </a:cubicBezTo>
                <a:cubicBezTo>
                  <a:pt x="2114229" y="4956765"/>
                  <a:pt x="2096595" y="4970364"/>
                  <a:pt x="2076506" y="4978400"/>
                </a:cubicBezTo>
                <a:cubicBezTo>
                  <a:pt x="2048096" y="4989764"/>
                  <a:pt x="2018449" y="4997752"/>
                  <a:pt x="1989420" y="5007428"/>
                </a:cubicBezTo>
                <a:cubicBezTo>
                  <a:pt x="1970068" y="5021942"/>
                  <a:pt x="1952509" y="5039223"/>
                  <a:pt x="1931363" y="5050971"/>
                </a:cubicBezTo>
                <a:cubicBezTo>
                  <a:pt x="1908588" y="5063624"/>
                  <a:pt x="1882600" y="5069419"/>
                  <a:pt x="1858792" y="5080000"/>
                </a:cubicBezTo>
                <a:cubicBezTo>
                  <a:pt x="1839020" y="5088787"/>
                  <a:pt x="1820087" y="5099352"/>
                  <a:pt x="1800734" y="5109028"/>
                </a:cubicBezTo>
                <a:cubicBezTo>
                  <a:pt x="1781382" y="5104190"/>
                  <a:pt x="1758254" y="5106975"/>
                  <a:pt x="1742677" y="5094514"/>
                </a:cubicBezTo>
                <a:cubicBezTo>
                  <a:pt x="1730730" y="5084957"/>
                  <a:pt x="1728163" y="5066270"/>
                  <a:pt x="1728163" y="5050971"/>
                </a:cubicBezTo>
                <a:cubicBezTo>
                  <a:pt x="1728163" y="4983065"/>
                  <a:pt x="1753003" y="4914887"/>
                  <a:pt x="1742677" y="4847771"/>
                </a:cubicBezTo>
                <a:cubicBezTo>
                  <a:pt x="1740351" y="4832649"/>
                  <a:pt x="1713845" y="4858083"/>
                  <a:pt x="1699134" y="4862286"/>
                </a:cubicBezTo>
                <a:cubicBezTo>
                  <a:pt x="1679954" y="4867766"/>
                  <a:pt x="1660184" y="4871068"/>
                  <a:pt x="1641077" y="4876800"/>
                </a:cubicBezTo>
                <a:cubicBezTo>
                  <a:pt x="1611769" y="4885592"/>
                  <a:pt x="1583677" y="4898407"/>
                  <a:pt x="1553992" y="4905828"/>
                </a:cubicBezTo>
                <a:cubicBezTo>
                  <a:pt x="1525442" y="4912966"/>
                  <a:pt x="1495831" y="4914920"/>
                  <a:pt x="1466906" y="4920343"/>
                </a:cubicBezTo>
                <a:cubicBezTo>
                  <a:pt x="1188505" y="4972543"/>
                  <a:pt x="1432702" y="4930880"/>
                  <a:pt x="1234677" y="4963886"/>
                </a:cubicBezTo>
                <a:cubicBezTo>
                  <a:pt x="1171782" y="4959048"/>
                  <a:pt x="1090597" y="4993976"/>
                  <a:pt x="1045992" y="4949371"/>
                </a:cubicBezTo>
                <a:cubicBezTo>
                  <a:pt x="1012719" y="4916098"/>
                  <a:pt x="1082136" y="4789996"/>
                  <a:pt x="1104049" y="4746171"/>
                </a:cubicBezTo>
                <a:cubicBezTo>
                  <a:pt x="1089535" y="4726819"/>
                  <a:pt x="1084120" y="4693362"/>
                  <a:pt x="1060506" y="4688114"/>
                </a:cubicBezTo>
                <a:cubicBezTo>
                  <a:pt x="1030636" y="4681476"/>
                  <a:pt x="973420" y="4717143"/>
                  <a:pt x="973420" y="4717143"/>
                </a:cubicBezTo>
                <a:cubicBezTo>
                  <a:pt x="838233" y="4663067"/>
                  <a:pt x="852430" y="4695839"/>
                  <a:pt x="929877" y="4441371"/>
                </a:cubicBezTo>
                <a:cubicBezTo>
                  <a:pt x="940879" y="4405221"/>
                  <a:pt x="975730" y="4381005"/>
                  <a:pt x="1002449" y="4354286"/>
                </a:cubicBezTo>
                <a:cubicBezTo>
                  <a:pt x="1033990" y="4322746"/>
                  <a:pt x="1071044" y="4297205"/>
                  <a:pt x="1104049" y="4267200"/>
                </a:cubicBezTo>
                <a:cubicBezTo>
                  <a:pt x="1124300" y="4248790"/>
                  <a:pt x="1140735" y="4226240"/>
                  <a:pt x="1162106" y="4209143"/>
                </a:cubicBezTo>
                <a:cubicBezTo>
                  <a:pt x="1189349" y="4187349"/>
                  <a:pt x="1222190" y="4173178"/>
                  <a:pt x="1249192" y="4151086"/>
                </a:cubicBezTo>
                <a:cubicBezTo>
                  <a:pt x="1363853" y="4057272"/>
                  <a:pt x="1275323" y="4093994"/>
                  <a:pt x="1365306" y="4064000"/>
                </a:cubicBezTo>
                <a:cubicBezTo>
                  <a:pt x="1384658" y="4049486"/>
                  <a:pt x="1403545" y="4034329"/>
                  <a:pt x="1423363" y="4020457"/>
                </a:cubicBezTo>
                <a:cubicBezTo>
                  <a:pt x="1535974" y="3941630"/>
                  <a:pt x="1552816" y="3957104"/>
                  <a:pt x="1394334" y="3976914"/>
                </a:cubicBezTo>
                <a:cubicBezTo>
                  <a:pt x="1211458" y="4086641"/>
                  <a:pt x="1427386" y="3968148"/>
                  <a:pt x="1249192" y="4034971"/>
                </a:cubicBezTo>
                <a:cubicBezTo>
                  <a:pt x="1232859" y="4041096"/>
                  <a:pt x="1220795" y="4055345"/>
                  <a:pt x="1205649" y="4064000"/>
                </a:cubicBezTo>
                <a:cubicBezTo>
                  <a:pt x="1186863" y="4074735"/>
                  <a:pt x="1168118" y="4086186"/>
                  <a:pt x="1147592" y="4093028"/>
                </a:cubicBezTo>
                <a:cubicBezTo>
                  <a:pt x="1124188" y="4100829"/>
                  <a:pt x="1099211" y="4102705"/>
                  <a:pt x="1075020" y="4107543"/>
                </a:cubicBezTo>
                <a:cubicBezTo>
                  <a:pt x="1045991" y="4126895"/>
                  <a:pt x="1021991" y="4158032"/>
                  <a:pt x="987934" y="4165600"/>
                </a:cubicBezTo>
                <a:cubicBezTo>
                  <a:pt x="823910" y="4202049"/>
                  <a:pt x="901462" y="4188320"/>
                  <a:pt x="755706" y="4209143"/>
                </a:cubicBezTo>
                <a:cubicBezTo>
                  <a:pt x="623573" y="4253186"/>
                  <a:pt x="832274" y="4185621"/>
                  <a:pt x="639592" y="4238171"/>
                </a:cubicBezTo>
                <a:cubicBezTo>
                  <a:pt x="560679" y="4259693"/>
                  <a:pt x="559582" y="4263662"/>
                  <a:pt x="494449" y="4296228"/>
                </a:cubicBezTo>
                <a:cubicBezTo>
                  <a:pt x="489611" y="4276876"/>
                  <a:pt x="472930" y="4256849"/>
                  <a:pt x="479934" y="4238171"/>
                </a:cubicBezTo>
                <a:cubicBezTo>
                  <a:pt x="489544" y="4212545"/>
                  <a:pt x="520181" y="4200894"/>
                  <a:pt x="537992" y="4180114"/>
                </a:cubicBezTo>
                <a:cubicBezTo>
                  <a:pt x="549344" y="4166870"/>
                  <a:pt x="554685" y="4148906"/>
                  <a:pt x="567020" y="4136571"/>
                </a:cubicBezTo>
                <a:lnTo>
                  <a:pt x="583452" y="4121418"/>
                </a:lnTo>
                <a:lnTo>
                  <a:pt x="625077" y="4107543"/>
                </a:lnTo>
                <a:cubicBezTo>
                  <a:pt x="644964" y="4099020"/>
                  <a:pt x="662875" y="4086111"/>
                  <a:pt x="683134" y="4078514"/>
                </a:cubicBezTo>
                <a:cubicBezTo>
                  <a:pt x="701812" y="4071510"/>
                  <a:pt x="726046" y="4076982"/>
                  <a:pt x="741192" y="4064000"/>
                </a:cubicBezTo>
                <a:cubicBezTo>
                  <a:pt x="762611" y="4045641"/>
                  <a:pt x="770220" y="4015619"/>
                  <a:pt x="784734" y="3991428"/>
                </a:cubicBezTo>
                <a:cubicBezTo>
                  <a:pt x="770220" y="4001104"/>
                  <a:pt x="756794" y="4012656"/>
                  <a:pt x="741192" y="4020457"/>
                </a:cubicBezTo>
                <a:cubicBezTo>
                  <a:pt x="727508" y="4027299"/>
                  <a:pt x="709596" y="4025414"/>
                  <a:pt x="697649" y="4034971"/>
                </a:cubicBezTo>
                <a:cubicBezTo>
                  <a:pt x="684027" y="4045868"/>
                  <a:pt x="678296" y="4064000"/>
                  <a:pt x="668620" y="4078514"/>
                </a:cubicBezTo>
                <a:cubicBezTo>
                  <a:pt x="631255" y="4090969"/>
                  <a:pt x="617501" y="4092685"/>
                  <a:pt x="594424" y="4111300"/>
                </a:cubicBezTo>
                <a:lnTo>
                  <a:pt x="583452" y="4121418"/>
                </a:lnTo>
                <a:lnTo>
                  <a:pt x="581534" y="4122057"/>
                </a:lnTo>
                <a:cubicBezTo>
                  <a:pt x="551876" y="4135238"/>
                  <a:pt x="525426" y="4155920"/>
                  <a:pt x="494449" y="4165600"/>
                </a:cubicBezTo>
                <a:cubicBezTo>
                  <a:pt x="447356" y="4180317"/>
                  <a:pt x="397382" y="4183534"/>
                  <a:pt x="349306" y="4194628"/>
                </a:cubicBezTo>
                <a:cubicBezTo>
                  <a:pt x="334398" y="4198068"/>
                  <a:pt x="320277" y="4204305"/>
                  <a:pt x="305763" y="4209143"/>
                </a:cubicBezTo>
                <a:cubicBezTo>
                  <a:pt x="296087" y="4194629"/>
                  <a:pt x="277822" y="4183010"/>
                  <a:pt x="276734" y="4165600"/>
                </a:cubicBezTo>
                <a:cubicBezTo>
                  <a:pt x="272799" y="4102642"/>
                  <a:pt x="280286" y="4039035"/>
                  <a:pt x="291249" y="3976914"/>
                </a:cubicBezTo>
                <a:cubicBezTo>
                  <a:pt x="295009" y="3955607"/>
                  <a:pt x="306426" y="3935479"/>
                  <a:pt x="320277" y="3918857"/>
                </a:cubicBezTo>
                <a:cubicBezTo>
                  <a:pt x="389284" y="3836048"/>
                  <a:pt x="432708" y="3805690"/>
                  <a:pt x="508963" y="3744686"/>
                </a:cubicBezTo>
                <a:cubicBezTo>
                  <a:pt x="494449" y="3735010"/>
                  <a:pt x="482804" y="3717106"/>
                  <a:pt x="465420" y="3715657"/>
                </a:cubicBezTo>
                <a:cubicBezTo>
                  <a:pt x="421761" y="3712019"/>
                  <a:pt x="378162" y="3723975"/>
                  <a:pt x="334792" y="3730171"/>
                </a:cubicBezTo>
                <a:cubicBezTo>
                  <a:pt x="273494" y="3738928"/>
                  <a:pt x="269328" y="3742317"/>
                  <a:pt x="218677" y="3759200"/>
                </a:cubicBezTo>
                <a:cubicBezTo>
                  <a:pt x="223515" y="3720495"/>
                  <a:pt x="217558" y="3678822"/>
                  <a:pt x="233192" y="3643086"/>
                </a:cubicBezTo>
                <a:cubicBezTo>
                  <a:pt x="252584" y="3598761"/>
                  <a:pt x="294303" y="3567788"/>
                  <a:pt x="320277" y="3526971"/>
                </a:cubicBezTo>
                <a:cubicBezTo>
                  <a:pt x="328491" y="3514063"/>
                  <a:pt x="326683" y="3496402"/>
                  <a:pt x="334792" y="3483428"/>
                </a:cubicBezTo>
                <a:cubicBezTo>
                  <a:pt x="351211" y="3457158"/>
                  <a:pt x="372010" y="3433779"/>
                  <a:pt x="392849" y="3410857"/>
                </a:cubicBezTo>
                <a:cubicBezTo>
                  <a:pt x="420464" y="3380481"/>
                  <a:pt x="457162" y="3357929"/>
                  <a:pt x="479934" y="3323771"/>
                </a:cubicBezTo>
                <a:cubicBezTo>
                  <a:pt x="522382" y="3260100"/>
                  <a:pt x="498496" y="3294183"/>
                  <a:pt x="552506" y="3222171"/>
                </a:cubicBezTo>
                <a:cubicBezTo>
                  <a:pt x="564311" y="3186755"/>
                  <a:pt x="567911" y="3163224"/>
                  <a:pt x="596049" y="3135086"/>
                </a:cubicBezTo>
                <a:cubicBezTo>
                  <a:pt x="613154" y="3117981"/>
                  <a:pt x="634754" y="3106057"/>
                  <a:pt x="654106" y="3091543"/>
                </a:cubicBezTo>
                <a:lnTo>
                  <a:pt x="671851" y="3065532"/>
                </a:lnTo>
                <a:lnTo>
                  <a:pt x="712163" y="3033486"/>
                </a:lnTo>
                <a:cubicBezTo>
                  <a:pt x="725291" y="3021999"/>
                  <a:pt x="756795" y="2982142"/>
                  <a:pt x="741192" y="2989943"/>
                </a:cubicBezTo>
                <a:cubicBezTo>
                  <a:pt x="723593" y="2998743"/>
                  <a:pt x="707266" y="3015976"/>
                  <a:pt x="692616" y="3035093"/>
                </a:cubicBezTo>
                <a:lnTo>
                  <a:pt x="671851" y="3065532"/>
                </a:lnTo>
                <a:lnTo>
                  <a:pt x="670922" y="3066271"/>
                </a:lnTo>
                <a:cubicBezTo>
                  <a:pt x="656481" y="3076294"/>
                  <a:pt x="641274" y="3085065"/>
                  <a:pt x="625077" y="3091543"/>
                </a:cubicBezTo>
                <a:cubicBezTo>
                  <a:pt x="600887" y="3101219"/>
                  <a:pt x="576314" y="3109990"/>
                  <a:pt x="552506" y="3120571"/>
                </a:cubicBezTo>
                <a:cubicBezTo>
                  <a:pt x="532734" y="3129358"/>
                  <a:pt x="514708" y="3142003"/>
                  <a:pt x="494449" y="3149600"/>
                </a:cubicBezTo>
                <a:cubicBezTo>
                  <a:pt x="475771" y="3156604"/>
                  <a:pt x="455744" y="3159276"/>
                  <a:pt x="436392" y="3164114"/>
                </a:cubicBezTo>
                <a:cubicBezTo>
                  <a:pt x="417039" y="3173790"/>
                  <a:pt x="398593" y="3185546"/>
                  <a:pt x="378334" y="3193143"/>
                </a:cubicBezTo>
                <a:cubicBezTo>
                  <a:pt x="359656" y="3200147"/>
                  <a:pt x="339457" y="3202177"/>
                  <a:pt x="320277" y="3207657"/>
                </a:cubicBezTo>
                <a:cubicBezTo>
                  <a:pt x="305566" y="3211860"/>
                  <a:pt x="291248" y="3217333"/>
                  <a:pt x="276734" y="3222171"/>
                </a:cubicBezTo>
                <a:cubicBezTo>
                  <a:pt x="271896" y="3202819"/>
                  <a:pt x="260563" y="3183993"/>
                  <a:pt x="262220" y="3164114"/>
                </a:cubicBezTo>
                <a:cubicBezTo>
                  <a:pt x="265533" y="3124356"/>
                  <a:pt x="275904" y="3084827"/>
                  <a:pt x="291249" y="3048000"/>
                </a:cubicBezTo>
                <a:cubicBezTo>
                  <a:pt x="300553" y="3025670"/>
                  <a:pt x="319049" y="3008310"/>
                  <a:pt x="334792" y="2989943"/>
                </a:cubicBezTo>
                <a:cubicBezTo>
                  <a:pt x="377152" y="2940523"/>
                  <a:pt x="423376" y="2894489"/>
                  <a:pt x="465420" y="2844800"/>
                </a:cubicBezTo>
                <a:cubicBezTo>
                  <a:pt x="482262" y="2824897"/>
                  <a:pt x="489465" y="2814259"/>
                  <a:pt x="492461" y="2808310"/>
                </a:cubicBezTo>
                <a:lnTo>
                  <a:pt x="492475" y="2808247"/>
                </a:lnTo>
                <a:lnTo>
                  <a:pt x="552506" y="2772228"/>
                </a:lnTo>
                <a:cubicBezTo>
                  <a:pt x="566190" y="2765386"/>
                  <a:pt x="583319" y="2766201"/>
                  <a:pt x="596049" y="2757714"/>
                </a:cubicBezTo>
                <a:cubicBezTo>
                  <a:pt x="613128" y="2746328"/>
                  <a:pt x="622513" y="2725557"/>
                  <a:pt x="639592" y="2714171"/>
                </a:cubicBezTo>
                <a:cubicBezTo>
                  <a:pt x="747559" y="2642192"/>
                  <a:pt x="713020" y="2711596"/>
                  <a:pt x="741192" y="2627086"/>
                </a:cubicBezTo>
                <a:cubicBezTo>
                  <a:pt x="741192" y="2627086"/>
                  <a:pt x="682687" y="2665136"/>
                  <a:pt x="654106" y="2685143"/>
                </a:cubicBezTo>
                <a:cubicBezTo>
                  <a:pt x="634288" y="2699015"/>
                  <a:pt x="615734" y="2714626"/>
                  <a:pt x="596049" y="2728686"/>
                </a:cubicBezTo>
                <a:cubicBezTo>
                  <a:pt x="581854" y="2738825"/>
                  <a:pt x="566701" y="2747575"/>
                  <a:pt x="552506" y="2757714"/>
                </a:cubicBezTo>
                <a:cubicBezTo>
                  <a:pt x="499223" y="2795774"/>
                  <a:pt x="494293" y="2797642"/>
                  <a:pt x="494263" y="2799947"/>
                </a:cubicBezTo>
                <a:lnTo>
                  <a:pt x="492475" y="2808247"/>
                </a:lnTo>
                <a:lnTo>
                  <a:pt x="479934" y="2815771"/>
                </a:lnTo>
                <a:cubicBezTo>
                  <a:pt x="451442" y="2831312"/>
                  <a:pt x="421219" y="2843552"/>
                  <a:pt x="392849" y="2859314"/>
                </a:cubicBezTo>
                <a:cubicBezTo>
                  <a:pt x="377600" y="2867786"/>
                  <a:pt x="365247" y="2881258"/>
                  <a:pt x="349306" y="2888343"/>
                </a:cubicBezTo>
                <a:cubicBezTo>
                  <a:pt x="321344" y="2900770"/>
                  <a:pt x="290630" y="2906007"/>
                  <a:pt x="262220" y="2917371"/>
                </a:cubicBezTo>
                <a:cubicBezTo>
                  <a:pt x="161239" y="2957764"/>
                  <a:pt x="214366" y="2938161"/>
                  <a:pt x="102563" y="2975428"/>
                </a:cubicBezTo>
                <a:cubicBezTo>
                  <a:pt x="83211" y="2989942"/>
                  <a:pt x="67766" y="3012325"/>
                  <a:pt x="44506" y="3018971"/>
                </a:cubicBezTo>
                <a:cubicBezTo>
                  <a:pt x="29795" y="3023174"/>
                  <a:pt x="2485" y="3019680"/>
                  <a:pt x="963" y="3004457"/>
                </a:cubicBezTo>
                <a:cubicBezTo>
                  <a:pt x="-8066" y="2914160"/>
                  <a:pt x="48000" y="2834585"/>
                  <a:pt x="102563" y="2772228"/>
                </a:cubicBezTo>
                <a:cubicBezTo>
                  <a:pt x="143113" y="2725885"/>
                  <a:pt x="189649" y="2685143"/>
                  <a:pt x="233192" y="2641600"/>
                </a:cubicBezTo>
                <a:cubicBezTo>
                  <a:pt x="262221" y="2612571"/>
                  <a:pt x="288739" y="2580795"/>
                  <a:pt x="320277" y="2554514"/>
                </a:cubicBezTo>
                <a:cubicBezTo>
                  <a:pt x="404999" y="2483913"/>
                  <a:pt x="414434" y="2472391"/>
                  <a:pt x="508963" y="2409371"/>
                </a:cubicBezTo>
                <a:cubicBezTo>
                  <a:pt x="546940" y="2384053"/>
                  <a:pt x="588164" y="2363646"/>
                  <a:pt x="625077" y="2336800"/>
                </a:cubicBezTo>
                <a:cubicBezTo>
                  <a:pt x="636577" y="2328437"/>
                  <a:pt x="645139" y="2321732"/>
                  <a:pt x="651497" y="2316341"/>
                </a:cubicBezTo>
                <a:lnTo>
                  <a:pt x="661533" y="2306778"/>
                </a:lnTo>
                <a:lnTo>
                  <a:pt x="669169" y="2301382"/>
                </a:lnTo>
                <a:lnTo>
                  <a:pt x="687653" y="2286689"/>
                </a:lnTo>
                <a:lnTo>
                  <a:pt x="712163" y="2278743"/>
                </a:lnTo>
                <a:cubicBezTo>
                  <a:pt x="741192" y="2259391"/>
                  <a:pt x="830454" y="2205084"/>
                  <a:pt x="799249" y="2220686"/>
                </a:cubicBezTo>
                <a:cubicBezTo>
                  <a:pt x="742551" y="2249034"/>
                  <a:pt x="745519" y="2244550"/>
                  <a:pt x="697649" y="2278743"/>
                </a:cubicBezTo>
                <a:lnTo>
                  <a:pt x="687653" y="2286689"/>
                </a:lnTo>
                <a:lnTo>
                  <a:pt x="686048" y="2287209"/>
                </a:lnTo>
                <a:cubicBezTo>
                  <a:pt x="654695" y="2297028"/>
                  <a:pt x="678094" y="2288253"/>
                  <a:pt x="664689" y="2303771"/>
                </a:cubicBezTo>
                <a:lnTo>
                  <a:pt x="661533" y="2306778"/>
                </a:lnTo>
                <a:lnTo>
                  <a:pt x="639592" y="2322286"/>
                </a:lnTo>
                <a:cubicBezTo>
                  <a:pt x="616817" y="2334939"/>
                  <a:pt x="591505" y="2342410"/>
                  <a:pt x="567020" y="2351314"/>
                </a:cubicBezTo>
                <a:cubicBezTo>
                  <a:pt x="538263" y="2361771"/>
                  <a:pt x="508963" y="2370667"/>
                  <a:pt x="479934" y="2380343"/>
                </a:cubicBezTo>
                <a:lnTo>
                  <a:pt x="436392" y="2394857"/>
                </a:lnTo>
                <a:cubicBezTo>
                  <a:pt x="406694" y="2414656"/>
                  <a:pt x="374961" y="2442863"/>
                  <a:pt x="334792" y="2438400"/>
                </a:cubicBezTo>
                <a:cubicBezTo>
                  <a:pt x="308897" y="2435523"/>
                  <a:pt x="286411" y="2419047"/>
                  <a:pt x="262220" y="2409371"/>
                </a:cubicBezTo>
                <a:cubicBezTo>
                  <a:pt x="267058" y="2385181"/>
                  <a:pt x="265701" y="2358865"/>
                  <a:pt x="276734" y="2336800"/>
                </a:cubicBezTo>
                <a:cubicBezTo>
                  <a:pt x="315439" y="2259391"/>
                  <a:pt x="349306" y="2264228"/>
                  <a:pt x="407363" y="2206171"/>
                </a:cubicBezTo>
                <a:cubicBezTo>
                  <a:pt x="424468" y="2189066"/>
                  <a:pt x="432539" y="2163857"/>
                  <a:pt x="450906" y="2148114"/>
                </a:cubicBezTo>
                <a:lnTo>
                  <a:pt x="467013" y="2138473"/>
                </a:lnTo>
                <a:lnTo>
                  <a:pt x="490118" y="2129462"/>
                </a:lnTo>
                <a:cubicBezTo>
                  <a:pt x="505607" y="2123321"/>
                  <a:pt x="525872" y="2115225"/>
                  <a:pt x="552506" y="2104571"/>
                </a:cubicBezTo>
                <a:cubicBezTo>
                  <a:pt x="566711" y="2098889"/>
                  <a:pt x="523025" y="2113059"/>
                  <a:pt x="508963" y="2119086"/>
                </a:cubicBezTo>
                <a:cubicBezTo>
                  <a:pt x="499020" y="2123348"/>
                  <a:pt x="488612" y="2127084"/>
                  <a:pt x="478638" y="2131516"/>
                </a:cubicBezTo>
                <a:lnTo>
                  <a:pt x="467013" y="2138473"/>
                </a:lnTo>
                <a:lnTo>
                  <a:pt x="456387" y="2142618"/>
                </a:lnTo>
                <a:cubicBezTo>
                  <a:pt x="411205" y="2159600"/>
                  <a:pt x="480587" y="2127817"/>
                  <a:pt x="320277" y="2177143"/>
                </a:cubicBezTo>
                <a:cubicBezTo>
                  <a:pt x="205950" y="2212320"/>
                  <a:pt x="288601" y="2197657"/>
                  <a:pt x="204163" y="2220686"/>
                </a:cubicBezTo>
                <a:cubicBezTo>
                  <a:pt x="24079" y="2269800"/>
                  <a:pt x="144737" y="2230818"/>
                  <a:pt x="44506" y="2264228"/>
                </a:cubicBezTo>
                <a:cubicBezTo>
                  <a:pt x="29992" y="2254552"/>
                  <a:pt x="-5162" y="2251533"/>
                  <a:pt x="963" y="2235200"/>
                </a:cubicBezTo>
                <a:cubicBezTo>
                  <a:pt x="15378" y="2196761"/>
                  <a:pt x="60434" y="2178491"/>
                  <a:pt x="88049" y="2148114"/>
                </a:cubicBezTo>
                <a:cubicBezTo>
                  <a:pt x="108888" y="2125192"/>
                  <a:pt x="124201" y="2097448"/>
                  <a:pt x="146106" y="2075543"/>
                </a:cubicBezTo>
                <a:cubicBezTo>
                  <a:pt x="158441" y="2063208"/>
                  <a:pt x="174856" y="2055759"/>
                  <a:pt x="189649" y="2046514"/>
                </a:cubicBezTo>
                <a:cubicBezTo>
                  <a:pt x="213571" y="2031562"/>
                  <a:pt x="236656" y="2014901"/>
                  <a:pt x="262220" y="2002971"/>
                </a:cubicBezTo>
                <a:cubicBezTo>
                  <a:pt x="309439" y="1980935"/>
                  <a:pt x="407363" y="1944914"/>
                  <a:pt x="407363" y="1944914"/>
                </a:cubicBezTo>
                <a:cubicBezTo>
                  <a:pt x="421877" y="1930400"/>
                  <a:pt x="434485" y="1913687"/>
                  <a:pt x="450906" y="1901371"/>
                </a:cubicBezTo>
                <a:cubicBezTo>
                  <a:pt x="473474" y="1884445"/>
                  <a:pt x="498816" y="1871528"/>
                  <a:pt x="523477" y="1857828"/>
                </a:cubicBezTo>
                <a:cubicBezTo>
                  <a:pt x="569144" y="1832458"/>
                  <a:pt x="604427" y="1818401"/>
                  <a:pt x="654106" y="1799771"/>
                </a:cubicBezTo>
                <a:cubicBezTo>
                  <a:pt x="668431" y="1794399"/>
                  <a:pt x="683587" y="1791284"/>
                  <a:pt x="697649" y="1785257"/>
                </a:cubicBezTo>
                <a:cubicBezTo>
                  <a:pt x="717536" y="1776734"/>
                  <a:pt x="735512" y="1763995"/>
                  <a:pt x="755706" y="1756228"/>
                </a:cubicBezTo>
                <a:cubicBezTo>
                  <a:pt x="798545" y="1739752"/>
                  <a:pt x="842791" y="1727200"/>
                  <a:pt x="886334" y="1712686"/>
                </a:cubicBezTo>
                <a:cubicBezTo>
                  <a:pt x="900848" y="1707848"/>
                  <a:pt x="916193" y="1705013"/>
                  <a:pt x="929877" y="1698171"/>
                </a:cubicBezTo>
                <a:cubicBezTo>
                  <a:pt x="1098324" y="1613948"/>
                  <a:pt x="1024797" y="1645689"/>
                  <a:pt x="1147592" y="1596571"/>
                </a:cubicBezTo>
                <a:cubicBezTo>
                  <a:pt x="1133078" y="1591733"/>
                  <a:pt x="1119102" y="1579320"/>
                  <a:pt x="1104049" y="1582057"/>
                </a:cubicBezTo>
                <a:cubicBezTo>
                  <a:pt x="972608" y="1605956"/>
                  <a:pt x="1015813" y="1624499"/>
                  <a:pt x="915363" y="1669143"/>
                </a:cubicBezTo>
                <a:cubicBezTo>
                  <a:pt x="897134" y="1677245"/>
                  <a:pt x="876486" y="1678177"/>
                  <a:pt x="857306" y="1683657"/>
                </a:cubicBezTo>
                <a:cubicBezTo>
                  <a:pt x="842595" y="1687860"/>
                  <a:pt x="828277" y="1693333"/>
                  <a:pt x="813763" y="1698171"/>
                </a:cubicBezTo>
                <a:cubicBezTo>
                  <a:pt x="799249" y="1707847"/>
                  <a:pt x="785822" y="1719399"/>
                  <a:pt x="770220" y="1727200"/>
                </a:cubicBezTo>
                <a:cubicBezTo>
                  <a:pt x="756536" y="1734042"/>
                  <a:pt x="740739" y="1735687"/>
                  <a:pt x="726677" y="1741714"/>
                </a:cubicBezTo>
                <a:cubicBezTo>
                  <a:pt x="706790" y="1750237"/>
                  <a:pt x="687972" y="1761067"/>
                  <a:pt x="668620" y="1770743"/>
                </a:cubicBezTo>
                <a:cubicBezTo>
                  <a:pt x="683134" y="1736876"/>
                  <a:pt x="692381" y="1700228"/>
                  <a:pt x="712163" y="1669143"/>
                </a:cubicBezTo>
                <a:cubicBezTo>
                  <a:pt x="753985" y="1603422"/>
                  <a:pt x="765658" y="1623290"/>
                  <a:pt x="813763" y="1582057"/>
                </a:cubicBezTo>
                <a:cubicBezTo>
                  <a:pt x="863756" y="1539206"/>
                  <a:pt x="862050" y="1521627"/>
                  <a:pt x="915363" y="1494971"/>
                </a:cubicBezTo>
                <a:cubicBezTo>
                  <a:pt x="929047" y="1488129"/>
                  <a:pt x="944392" y="1485295"/>
                  <a:pt x="958906" y="1480457"/>
                </a:cubicBezTo>
                <a:cubicBezTo>
                  <a:pt x="973420" y="1465943"/>
                  <a:pt x="1016963" y="1451428"/>
                  <a:pt x="1002449" y="1436914"/>
                </a:cubicBezTo>
                <a:cubicBezTo>
                  <a:pt x="999260" y="1433725"/>
                  <a:pt x="881890" y="1462922"/>
                  <a:pt x="871820" y="1465943"/>
                </a:cubicBezTo>
                <a:cubicBezTo>
                  <a:pt x="842512" y="1474736"/>
                  <a:pt x="814916" y="1489940"/>
                  <a:pt x="784734" y="1494971"/>
                </a:cubicBezTo>
                <a:lnTo>
                  <a:pt x="697649" y="1509486"/>
                </a:lnTo>
                <a:cubicBezTo>
                  <a:pt x="663836" y="1514688"/>
                  <a:pt x="629500" y="1516832"/>
                  <a:pt x="596049" y="1524000"/>
                </a:cubicBezTo>
                <a:cubicBezTo>
                  <a:pt x="561609" y="1531380"/>
                  <a:pt x="528316" y="1543352"/>
                  <a:pt x="494449" y="1553028"/>
                </a:cubicBezTo>
                <a:cubicBezTo>
                  <a:pt x="538176" y="1523877"/>
                  <a:pt x="544491" y="1517067"/>
                  <a:pt x="596049" y="1494971"/>
                </a:cubicBezTo>
                <a:cubicBezTo>
                  <a:pt x="643944" y="1474445"/>
                  <a:pt x="697836" y="1465818"/>
                  <a:pt x="741192" y="1436914"/>
                </a:cubicBezTo>
                <a:cubicBezTo>
                  <a:pt x="755706" y="1427238"/>
                  <a:pt x="769132" y="1415687"/>
                  <a:pt x="784734" y="1407886"/>
                </a:cubicBezTo>
                <a:cubicBezTo>
                  <a:pt x="814492" y="1393007"/>
                  <a:pt x="873240" y="1384379"/>
                  <a:pt x="900849" y="1378857"/>
                </a:cubicBezTo>
                <a:cubicBezTo>
                  <a:pt x="951432" y="1353565"/>
                  <a:pt x="975878" y="1339333"/>
                  <a:pt x="1031477" y="1320800"/>
                </a:cubicBezTo>
                <a:cubicBezTo>
                  <a:pt x="1050401" y="1314492"/>
                  <a:pt x="1109443" y="1305042"/>
                  <a:pt x="1089534" y="1306286"/>
                </a:cubicBezTo>
                <a:cubicBezTo>
                  <a:pt x="1013222" y="1311055"/>
                  <a:pt x="779858" y="1337468"/>
                  <a:pt x="668620" y="1349828"/>
                </a:cubicBezTo>
                <a:cubicBezTo>
                  <a:pt x="797558" y="1253126"/>
                  <a:pt x="657918" y="1346121"/>
                  <a:pt x="784734" y="1291771"/>
                </a:cubicBezTo>
                <a:cubicBezTo>
                  <a:pt x="800767" y="1284899"/>
                  <a:pt x="812337" y="1269828"/>
                  <a:pt x="828277" y="1262743"/>
                </a:cubicBezTo>
                <a:cubicBezTo>
                  <a:pt x="856239" y="1250316"/>
                  <a:pt x="887994" y="1247398"/>
                  <a:pt x="915363" y="1233714"/>
                </a:cubicBezTo>
                <a:cubicBezTo>
                  <a:pt x="934715" y="1224038"/>
                  <a:pt x="954867" y="1215818"/>
                  <a:pt x="973420" y="1204686"/>
                </a:cubicBezTo>
                <a:cubicBezTo>
                  <a:pt x="1003336" y="1186736"/>
                  <a:pt x="1029301" y="1162230"/>
                  <a:pt x="1060506" y="1146628"/>
                </a:cubicBezTo>
                <a:lnTo>
                  <a:pt x="1147592" y="1103086"/>
                </a:lnTo>
                <a:cubicBezTo>
                  <a:pt x="1093786" y="1085150"/>
                  <a:pt x="1016963" y="1132114"/>
                  <a:pt x="1031477" y="1117600"/>
                </a:cubicBezTo>
                <a:cubicBezTo>
                  <a:pt x="1045991" y="1103086"/>
                  <a:pt x="1110790" y="1040777"/>
                  <a:pt x="1234677" y="1016000"/>
                </a:cubicBezTo>
                <a:cubicBezTo>
                  <a:pt x="1278167" y="983382"/>
                  <a:pt x="1333868" y="939929"/>
                  <a:pt x="1379820" y="914400"/>
                </a:cubicBezTo>
                <a:cubicBezTo>
                  <a:pt x="1610961" y="785989"/>
                  <a:pt x="1480212" y="863331"/>
                  <a:pt x="1626563" y="798286"/>
                </a:cubicBezTo>
                <a:cubicBezTo>
                  <a:pt x="1646335" y="789499"/>
                  <a:pt x="1664733" y="777780"/>
                  <a:pt x="1684620" y="769257"/>
                </a:cubicBezTo>
                <a:cubicBezTo>
                  <a:pt x="1713766" y="756766"/>
                  <a:pt x="1756766" y="747592"/>
                  <a:pt x="1786220" y="740228"/>
                </a:cubicBezTo>
                <a:cubicBezTo>
                  <a:pt x="1905534" y="660687"/>
                  <a:pt x="1716740" y="782228"/>
                  <a:pt x="1974906" y="653143"/>
                </a:cubicBezTo>
                <a:cubicBezTo>
                  <a:pt x="1990714" y="645239"/>
                  <a:pt x="2004192" y="638486"/>
                  <a:pt x="2015617" y="632752"/>
                </a:cubicBezTo>
                <a:lnTo>
                  <a:pt x="2039524" y="620722"/>
                </a:lnTo>
                <a:lnTo>
                  <a:pt x="2026592" y="627569"/>
                </a:lnTo>
                <a:cubicBezTo>
                  <a:pt x="2007699" y="637978"/>
                  <a:pt x="2004436" y="641632"/>
                  <a:pt x="2076506" y="609600"/>
                </a:cubicBezTo>
                <a:cubicBezTo>
                  <a:pt x="2106164" y="596419"/>
                  <a:pt x="2133634" y="578540"/>
                  <a:pt x="2163592" y="566057"/>
                </a:cubicBezTo>
                <a:cubicBezTo>
                  <a:pt x="2191837" y="554288"/>
                  <a:pt x="2222895" y="549851"/>
                  <a:pt x="2250677" y="537028"/>
                </a:cubicBezTo>
                <a:cubicBezTo>
                  <a:pt x="2286093" y="520682"/>
                  <a:pt x="2316930" y="495466"/>
                  <a:pt x="2352277" y="478971"/>
                </a:cubicBezTo>
                <a:cubicBezTo>
                  <a:pt x="2389736" y="461490"/>
                  <a:pt x="2431419" y="453914"/>
                  <a:pt x="2468392" y="435428"/>
                </a:cubicBezTo>
                <a:cubicBezTo>
                  <a:pt x="2718461" y="310394"/>
                  <a:pt x="2445135" y="409800"/>
                  <a:pt x="2715134" y="304800"/>
                </a:cubicBezTo>
                <a:cubicBezTo>
                  <a:pt x="2757911" y="288164"/>
                  <a:pt x="2802986" y="277893"/>
                  <a:pt x="2845763" y="261257"/>
                </a:cubicBezTo>
                <a:cubicBezTo>
                  <a:pt x="2890173" y="243987"/>
                  <a:pt x="2933213" y="223350"/>
                  <a:pt x="2976392" y="203200"/>
                </a:cubicBezTo>
                <a:cubicBezTo>
                  <a:pt x="3005802" y="189475"/>
                  <a:pt x="3032913" y="170573"/>
                  <a:pt x="3063477" y="159657"/>
                </a:cubicBezTo>
                <a:cubicBezTo>
                  <a:pt x="3101049" y="146238"/>
                  <a:pt x="3179592" y="130628"/>
                  <a:pt x="3179592" y="130628"/>
                </a:cubicBezTo>
                <a:cubicBezTo>
                  <a:pt x="3223322" y="101475"/>
                  <a:pt x="3229630" y="94669"/>
                  <a:pt x="3281192" y="72571"/>
                </a:cubicBezTo>
                <a:cubicBezTo>
                  <a:pt x="3295254" y="66544"/>
                  <a:pt x="3310409" y="63429"/>
                  <a:pt x="3324734" y="58057"/>
                </a:cubicBezTo>
                <a:cubicBezTo>
                  <a:pt x="3349129" y="48909"/>
                  <a:pt x="3372170" y="35883"/>
                  <a:pt x="3397306" y="29028"/>
                </a:cubicBezTo>
                <a:cubicBezTo>
                  <a:pt x="3425698" y="21285"/>
                  <a:pt x="3455363" y="19352"/>
                  <a:pt x="3484392" y="14514"/>
                </a:cubicBezTo>
                <a:cubicBezTo>
                  <a:pt x="3479554" y="29028"/>
                  <a:pt x="3459059" y="47238"/>
                  <a:pt x="3469877" y="58057"/>
                </a:cubicBezTo>
                <a:cubicBezTo>
                  <a:pt x="3480695" y="68876"/>
                  <a:pt x="3500690" y="52030"/>
                  <a:pt x="3513420" y="43543"/>
                </a:cubicBezTo>
                <a:cubicBezTo>
                  <a:pt x="3530499" y="32157"/>
                  <a:pt x="3542449" y="14514"/>
                  <a:pt x="3556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329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xmlns="" id="{361CD9D0-2220-4AFA-A65E-6991D2DCCF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4090738" cy="5723275"/>
          </a:xfrm>
          <a:custGeom>
            <a:avLst/>
            <a:gdLst>
              <a:gd name="connsiteX0" fmla="*/ 2899610 w 4090738"/>
              <a:gd name="connsiteY0" fmla="*/ 5314203 h 5723275"/>
              <a:gd name="connsiteX1" fmla="*/ 3084095 w 4090738"/>
              <a:gd name="connsiteY1" fmla="*/ 5518739 h 5723275"/>
              <a:gd name="connsiteX2" fmla="*/ 2899610 w 4090738"/>
              <a:gd name="connsiteY2" fmla="*/ 5723275 h 5723275"/>
              <a:gd name="connsiteX3" fmla="*/ 2715125 w 4090738"/>
              <a:gd name="connsiteY3" fmla="*/ 5518739 h 5723275"/>
              <a:gd name="connsiteX4" fmla="*/ 2899610 w 4090738"/>
              <a:gd name="connsiteY4" fmla="*/ 5314203 h 5723275"/>
              <a:gd name="connsiteX5" fmla="*/ 1399675 w 4090738"/>
              <a:gd name="connsiteY5" fmla="*/ 4742705 h 5723275"/>
              <a:gd name="connsiteX6" fmla="*/ 1584160 w 4090738"/>
              <a:gd name="connsiteY6" fmla="*/ 4947241 h 5723275"/>
              <a:gd name="connsiteX7" fmla="*/ 1399675 w 4090738"/>
              <a:gd name="connsiteY7" fmla="*/ 5151777 h 5723275"/>
              <a:gd name="connsiteX8" fmla="*/ 1215190 w 4090738"/>
              <a:gd name="connsiteY8" fmla="*/ 4947241 h 5723275"/>
              <a:gd name="connsiteX9" fmla="*/ 1399675 w 4090738"/>
              <a:gd name="connsiteY9" fmla="*/ 4742705 h 5723275"/>
              <a:gd name="connsiteX10" fmla="*/ 2899611 w 4090738"/>
              <a:gd name="connsiteY10" fmla="*/ 4479512 h 5723275"/>
              <a:gd name="connsiteX11" fmla="*/ 3072065 w 4090738"/>
              <a:gd name="connsiteY11" fmla="*/ 4591537 h 5723275"/>
              <a:gd name="connsiteX12" fmla="*/ 3072065 w 4090738"/>
              <a:gd name="connsiteY12" fmla="*/ 5063816 h 5723275"/>
              <a:gd name="connsiteX13" fmla="*/ 2899611 w 4090738"/>
              <a:gd name="connsiteY13" fmla="*/ 5175841 h 5723275"/>
              <a:gd name="connsiteX14" fmla="*/ 2727156 w 4090738"/>
              <a:gd name="connsiteY14" fmla="*/ 5063816 h 5723275"/>
              <a:gd name="connsiteX15" fmla="*/ 2727156 w 4090738"/>
              <a:gd name="connsiteY15" fmla="*/ 4591537 h 5723275"/>
              <a:gd name="connsiteX16" fmla="*/ 2899611 w 4090738"/>
              <a:gd name="connsiteY16" fmla="*/ 4479512 h 5723275"/>
              <a:gd name="connsiteX17" fmla="*/ 1415715 w 4090738"/>
              <a:gd name="connsiteY17" fmla="*/ 3964410 h 5723275"/>
              <a:gd name="connsiteX18" fmla="*/ 1588169 w 4090738"/>
              <a:gd name="connsiteY18" fmla="*/ 4076435 h 5723275"/>
              <a:gd name="connsiteX19" fmla="*/ 1588169 w 4090738"/>
              <a:gd name="connsiteY19" fmla="*/ 4548714 h 5723275"/>
              <a:gd name="connsiteX20" fmla="*/ 1415715 w 4090738"/>
              <a:gd name="connsiteY20" fmla="*/ 4660739 h 5723275"/>
              <a:gd name="connsiteX21" fmla="*/ 1243260 w 4090738"/>
              <a:gd name="connsiteY21" fmla="*/ 4548714 h 5723275"/>
              <a:gd name="connsiteX22" fmla="*/ 1243260 w 4090738"/>
              <a:gd name="connsiteY22" fmla="*/ 4076434 h 5723275"/>
              <a:gd name="connsiteX23" fmla="*/ 1415715 w 4090738"/>
              <a:gd name="connsiteY23" fmla="*/ 3964410 h 5723275"/>
              <a:gd name="connsiteX24" fmla="*/ 493300 w 4090738"/>
              <a:gd name="connsiteY24" fmla="*/ 3344778 h 5723275"/>
              <a:gd name="connsiteX25" fmla="*/ 1014667 w 4090738"/>
              <a:gd name="connsiteY25" fmla="*/ 3344778 h 5723275"/>
              <a:gd name="connsiteX26" fmla="*/ 1014667 w 4090738"/>
              <a:gd name="connsiteY26" fmla="*/ 4500553 h 5723275"/>
              <a:gd name="connsiteX27" fmla="*/ 753983 w 4090738"/>
              <a:gd name="connsiteY27" fmla="*/ 4827676 h 5723275"/>
              <a:gd name="connsiteX28" fmla="*/ 493299 w 4090738"/>
              <a:gd name="connsiteY28" fmla="*/ 4500553 h 5723275"/>
              <a:gd name="connsiteX29" fmla="*/ 493299 w 4090738"/>
              <a:gd name="connsiteY29" fmla="*/ 3783280 h 5723275"/>
              <a:gd name="connsiteX30" fmla="*/ 493300 w 4090738"/>
              <a:gd name="connsiteY30" fmla="*/ 3783267 h 5723275"/>
              <a:gd name="connsiteX31" fmla="*/ 994183 w 4090738"/>
              <a:gd name="connsiteY31" fmla="*/ 2994135 h 5723275"/>
              <a:gd name="connsiteX32" fmla="*/ 1009372 w 4090738"/>
              <a:gd name="connsiteY32" fmla="*/ 3055537 h 5723275"/>
              <a:gd name="connsiteX33" fmla="*/ 1011807 w 4090738"/>
              <a:gd name="connsiteY33" fmla="*/ 3085852 h 5723275"/>
              <a:gd name="connsiteX34" fmla="*/ 1014668 w 4090738"/>
              <a:gd name="connsiteY34" fmla="*/ 3121459 h 5723275"/>
              <a:gd name="connsiteX35" fmla="*/ 1014668 w 4090738"/>
              <a:gd name="connsiteY35" fmla="*/ 3121458 h 5723275"/>
              <a:gd name="connsiteX36" fmla="*/ 1011807 w 4090738"/>
              <a:gd name="connsiteY36" fmla="*/ 3085852 h 5723275"/>
              <a:gd name="connsiteX37" fmla="*/ 1009372 w 4090738"/>
              <a:gd name="connsiteY37" fmla="*/ 3055537 h 5723275"/>
              <a:gd name="connsiteX38" fmla="*/ 994183 w 4090738"/>
              <a:gd name="connsiteY38" fmla="*/ 2994135 h 5723275"/>
              <a:gd name="connsiteX39" fmla="*/ 115282 w 4090738"/>
              <a:gd name="connsiteY39" fmla="*/ 2334756 h 5723275"/>
              <a:gd name="connsiteX40" fmla="*/ 88181 w 4090738"/>
              <a:gd name="connsiteY40" fmla="*/ 2353818 h 5723275"/>
              <a:gd name="connsiteX41" fmla="*/ 77778 w 4090738"/>
              <a:gd name="connsiteY41" fmla="*/ 2368119 h 5723275"/>
              <a:gd name="connsiteX42" fmla="*/ 69513 w 4090738"/>
              <a:gd name="connsiteY42" fmla="*/ 2375472 h 5723275"/>
              <a:gd name="connsiteX43" fmla="*/ 62682 w 4090738"/>
              <a:gd name="connsiteY43" fmla="*/ 2388873 h 5723275"/>
              <a:gd name="connsiteX44" fmla="*/ 52541 w 4090738"/>
              <a:gd name="connsiteY44" fmla="*/ 2402813 h 5723275"/>
              <a:gd name="connsiteX45" fmla="*/ 41353 w 4090738"/>
              <a:gd name="connsiteY45" fmla="*/ 2430713 h 5723275"/>
              <a:gd name="connsiteX46" fmla="*/ 32969 w 4090738"/>
              <a:gd name="connsiteY46" fmla="*/ 2447159 h 5723275"/>
              <a:gd name="connsiteX47" fmla="*/ 29906 w 4090738"/>
              <a:gd name="connsiteY47" fmla="*/ 2459258 h 5723275"/>
              <a:gd name="connsiteX48" fmla="*/ 24659 w 4090738"/>
              <a:gd name="connsiteY48" fmla="*/ 2472341 h 5723275"/>
              <a:gd name="connsiteX49" fmla="*/ 14659 w 4090738"/>
              <a:gd name="connsiteY49" fmla="*/ 2519472 h 5723275"/>
              <a:gd name="connsiteX50" fmla="*/ 8762 w 4090738"/>
              <a:gd name="connsiteY50" fmla="*/ 2542763 h 5723275"/>
              <a:gd name="connsiteX51" fmla="*/ 8208 w 4090738"/>
              <a:gd name="connsiteY51" fmla="*/ 2549881 h 5723275"/>
              <a:gd name="connsiteX52" fmla="*/ 6493 w 4090738"/>
              <a:gd name="connsiteY52" fmla="*/ 2557961 h 5723275"/>
              <a:gd name="connsiteX53" fmla="*/ 7 w 4090738"/>
              <a:gd name="connsiteY53" fmla="*/ 2655159 h 5723275"/>
              <a:gd name="connsiteX54" fmla="*/ 2 w 4090738"/>
              <a:gd name="connsiteY54" fmla="*/ 2655231 h 5723275"/>
              <a:gd name="connsiteX55" fmla="*/ 2 w 4090738"/>
              <a:gd name="connsiteY55" fmla="*/ 2655232 h 5723275"/>
              <a:gd name="connsiteX56" fmla="*/ 7 w 4090738"/>
              <a:gd name="connsiteY56" fmla="*/ 2655159 h 5723275"/>
              <a:gd name="connsiteX57" fmla="*/ 8208 w 4090738"/>
              <a:gd name="connsiteY57" fmla="*/ 2549881 h 5723275"/>
              <a:gd name="connsiteX58" fmla="*/ 14659 w 4090738"/>
              <a:gd name="connsiteY58" fmla="*/ 2519472 h 5723275"/>
              <a:gd name="connsiteX59" fmla="*/ 29906 w 4090738"/>
              <a:gd name="connsiteY59" fmla="*/ 2459258 h 5723275"/>
              <a:gd name="connsiteX60" fmla="*/ 41353 w 4090738"/>
              <a:gd name="connsiteY60" fmla="*/ 2430713 h 5723275"/>
              <a:gd name="connsiteX61" fmla="*/ 62682 w 4090738"/>
              <a:gd name="connsiteY61" fmla="*/ 2388873 h 5723275"/>
              <a:gd name="connsiteX62" fmla="*/ 77778 w 4090738"/>
              <a:gd name="connsiteY62" fmla="*/ 2368119 h 5723275"/>
              <a:gd name="connsiteX63" fmla="*/ 1 w 4090738"/>
              <a:gd name="connsiteY63" fmla="*/ 0 h 5723275"/>
              <a:gd name="connsiteX64" fmla="*/ 4090737 w 4090738"/>
              <a:gd name="connsiteY64" fmla="*/ 1 h 5723275"/>
              <a:gd name="connsiteX65" fmla="*/ 4090737 w 4090738"/>
              <a:gd name="connsiteY65" fmla="*/ 3121448 h 5723275"/>
              <a:gd name="connsiteX66" fmla="*/ 4090738 w 4090738"/>
              <a:gd name="connsiteY66" fmla="*/ 3121461 h 5723275"/>
              <a:gd name="connsiteX67" fmla="*/ 4090737 w 4090738"/>
              <a:gd name="connsiteY67" fmla="*/ 4500554 h 5723275"/>
              <a:gd name="connsiteX68" fmla="*/ 3830053 w 4090738"/>
              <a:gd name="connsiteY68" fmla="*/ 4827677 h 5723275"/>
              <a:gd name="connsiteX69" fmla="*/ 3569369 w 4090738"/>
              <a:gd name="connsiteY69" fmla="*/ 4500554 h 5723275"/>
              <a:gd name="connsiteX70" fmla="*/ 3569370 w 4090738"/>
              <a:gd name="connsiteY70" fmla="*/ 3344779 h 5723275"/>
              <a:gd name="connsiteX71" fmla="*/ 3569369 w 4090738"/>
              <a:gd name="connsiteY71" fmla="*/ 3344779 h 5723275"/>
              <a:gd name="connsiteX72" fmla="*/ 3569369 w 4090738"/>
              <a:gd name="connsiteY72" fmla="*/ 2832229 h 5723275"/>
              <a:gd name="connsiteX73" fmla="*/ 3356310 w 4090738"/>
              <a:gd name="connsiteY73" fmla="*/ 2599953 h 5723275"/>
              <a:gd name="connsiteX74" fmla="*/ 3205652 w 4090738"/>
              <a:gd name="connsiteY74" fmla="*/ 2667990 h 5723275"/>
              <a:gd name="connsiteX75" fmla="*/ 3160297 w 4090738"/>
              <a:gd name="connsiteY75" fmla="*/ 2741330 h 5723275"/>
              <a:gd name="connsiteX76" fmla="*/ 3160297 w 4090738"/>
              <a:gd name="connsiteY76" fmla="*/ 2741329 h 5723275"/>
              <a:gd name="connsiteX77" fmla="*/ 3159993 w 4090738"/>
              <a:gd name="connsiteY77" fmla="*/ 2741821 h 5723275"/>
              <a:gd name="connsiteX78" fmla="*/ 3143251 w 4090738"/>
              <a:gd name="connsiteY78" fmla="*/ 2832228 h 5723275"/>
              <a:gd name="connsiteX79" fmla="*/ 3143251 w 4090738"/>
              <a:gd name="connsiteY79" fmla="*/ 3344778 h 5723275"/>
              <a:gd name="connsiteX80" fmla="*/ 3143252 w 4090738"/>
              <a:gd name="connsiteY80" fmla="*/ 3344778 h 5723275"/>
              <a:gd name="connsiteX81" fmla="*/ 3143252 w 4090738"/>
              <a:gd name="connsiteY81" fmla="*/ 2832228 h 5723275"/>
              <a:gd name="connsiteX82" fmla="*/ 3159994 w 4090738"/>
              <a:gd name="connsiteY82" fmla="*/ 2741821 h 5723275"/>
              <a:gd name="connsiteX83" fmla="*/ 3160298 w 4090738"/>
              <a:gd name="connsiteY83" fmla="*/ 2741329 h 5723275"/>
              <a:gd name="connsiteX84" fmla="*/ 3160298 w 4090738"/>
              <a:gd name="connsiteY84" fmla="*/ 3344778 h 5723275"/>
              <a:gd name="connsiteX85" fmla="*/ 3160297 w 4090738"/>
              <a:gd name="connsiteY85" fmla="*/ 3902362 h 5723275"/>
              <a:gd name="connsiteX86" fmla="*/ 3160297 w 4090738"/>
              <a:gd name="connsiteY86" fmla="*/ 4034324 h 5723275"/>
              <a:gd name="connsiteX87" fmla="*/ 2899613 w 4090738"/>
              <a:gd name="connsiteY87" fmla="*/ 4361447 h 5723275"/>
              <a:gd name="connsiteX88" fmla="*/ 2638928 w 4090738"/>
              <a:gd name="connsiteY88" fmla="*/ 4034324 h 5723275"/>
              <a:gd name="connsiteX89" fmla="*/ 2638930 w 4090738"/>
              <a:gd name="connsiteY89" fmla="*/ 3344778 h 5723275"/>
              <a:gd name="connsiteX90" fmla="*/ 2638929 w 4090738"/>
              <a:gd name="connsiteY90" fmla="*/ 3344778 h 5723275"/>
              <a:gd name="connsiteX91" fmla="*/ 2638929 w 4090738"/>
              <a:gd name="connsiteY91" fmla="*/ 3344779 h 5723275"/>
              <a:gd name="connsiteX92" fmla="*/ 2623391 w 4090738"/>
              <a:gd name="connsiteY92" fmla="*/ 3344779 h 5723275"/>
              <a:gd name="connsiteX93" fmla="*/ 2623391 w 4090738"/>
              <a:gd name="connsiteY93" fmla="*/ 2904419 h 5723275"/>
              <a:gd name="connsiteX94" fmla="*/ 2550949 w 4090738"/>
              <a:gd name="connsiteY94" fmla="*/ 2672143 h 5723275"/>
              <a:gd name="connsiteX95" fmla="*/ 2478507 w 4090738"/>
              <a:gd name="connsiteY95" fmla="*/ 2904419 h 5723275"/>
              <a:gd name="connsiteX96" fmla="*/ 2478507 w 4090738"/>
              <a:gd name="connsiteY96" fmla="*/ 3344779 h 5723275"/>
              <a:gd name="connsiteX97" fmla="*/ 2478505 w 4090738"/>
              <a:gd name="connsiteY97" fmla="*/ 3344779 h 5723275"/>
              <a:gd name="connsiteX98" fmla="*/ 2478505 w 4090738"/>
              <a:gd name="connsiteY98" fmla="*/ 3344778 h 5723275"/>
              <a:gd name="connsiteX99" fmla="*/ 1792706 w 4090738"/>
              <a:gd name="connsiteY99" fmla="*/ 3344778 h 5723275"/>
              <a:gd name="connsiteX100" fmla="*/ 1792707 w 4090738"/>
              <a:gd name="connsiteY100" fmla="*/ 3163567 h 5723275"/>
              <a:gd name="connsiteX101" fmla="*/ 1792710 w 4090738"/>
              <a:gd name="connsiteY101" fmla="*/ 3163541 h 5723275"/>
              <a:gd name="connsiteX102" fmla="*/ 1802599 w 4090738"/>
              <a:gd name="connsiteY102" fmla="*/ 3088654 h 5723275"/>
              <a:gd name="connsiteX103" fmla="*/ 1809763 w 4090738"/>
              <a:gd name="connsiteY103" fmla="*/ 3066638 h 5723275"/>
              <a:gd name="connsiteX104" fmla="*/ 1829268 w 4090738"/>
              <a:gd name="connsiteY104" fmla="*/ 3019343 h 5723275"/>
              <a:gd name="connsiteX105" fmla="*/ 1841840 w 4090738"/>
              <a:gd name="connsiteY105" fmla="*/ 2997246 h 5723275"/>
              <a:gd name="connsiteX106" fmla="*/ 1872289 w 4090738"/>
              <a:gd name="connsiteY106" fmla="*/ 2956369 h 5723275"/>
              <a:gd name="connsiteX107" fmla="*/ 1887136 w 4090738"/>
              <a:gd name="connsiteY107" fmla="*/ 2939200 h 5723275"/>
              <a:gd name="connsiteX108" fmla="*/ 1943881 w 4090738"/>
              <a:gd name="connsiteY108" fmla="*/ 2892318 h 5723275"/>
              <a:gd name="connsiteX109" fmla="*/ 1943884 w 4090738"/>
              <a:gd name="connsiteY109" fmla="*/ 2892316 h 5723275"/>
              <a:gd name="connsiteX110" fmla="*/ 1943883 w 4090738"/>
              <a:gd name="connsiteY110" fmla="*/ 2892316 h 5723275"/>
              <a:gd name="connsiteX111" fmla="*/ 1943881 w 4090738"/>
              <a:gd name="connsiteY111" fmla="*/ 2892318 h 5723275"/>
              <a:gd name="connsiteX112" fmla="*/ 1893137 w 4090738"/>
              <a:gd name="connsiteY112" fmla="*/ 2932262 h 5723275"/>
              <a:gd name="connsiteX113" fmla="*/ 1887136 w 4090738"/>
              <a:gd name="connsiteY113" fmla="*/ 2939200 h 5723275"/>
              <a:gd name="connsiteX114" fmla="*/ 1881782 w 4090738"/>
              <a:gd name="connsiteY114" fmla="*/ 2943624 h 5723275"/>
              <a:gd name="connsiteX115" fmla="*/ 1872289 w 4090738"/>
              <a:gd name="connsiteY115" fmla="*/ 2956369 h 5723275"/>
              <a:gd name="connsiteX116" fmla="*/ 1851267 w 4090738"/>
              <a:gd name="connsiteY116" fmla="*/ 2980677 h 5723275"/>
              <a:gd name="connsiteX117" fmla="*/ 1841840 w 4090738"/>
              <a:gd name="connsiteY117" fmla="*/ 2997246 h 5723275"/>
              <a:gd name="connsiteX118" fmla="*/ 1834091 w 4090738"/>
              <a:gd name="connsiteY118" fmla="*/ 3007649 h 5723275"/>
              <a:gd name="connsiteX119" fmla="*/ 1829268 w 4090738"/>
              <a:gd name="connsiteY119" fmla="*/ 3019343 h 5723275"/>
              <a:gd name="connsiteX120" fmla="*/ 1819653 w 4090738"/>
              <a:gd name="connsiteY120" fmla="*/ 3036243 h 5723275"/>
              <a:gd name="connsiteX121" fmla="*/ 1809763 w 4090738"/>
              <a:gd name="connsiteY121" fmla="*/ 3066638 h 5723275"/>
              <a:gd name="connsiteX122" fmla="*/ 1803502 w 4090738"/>
              <a:gd name="connsiteY122" fmla="*/ 3081820 h 5723275"/>
              <a:gd name="connsiteX123" fmla="*/ 1802599 w 4090738"/>
              <a:gd name="connsiteY123" fmla="*/ 3088654 h 5723275"/>
              <a:gd name="connsiteX124" fmla="*/ 1799674 w 4090738"/>
              <a:gd name="connsiteY124" fmla="*/ 3097645 h 5723275"/>
              <a:gd name="connsiteX125" fmla="*/ 1792710 w 4090738"/>
              <a:gd name="connsiteY125" fmla="*/ 3163541 h 5723275"/>
              <a:gd name="connsiteX126" fmla="*/ 1792707 w 4090738"/>
              <a:gd name="connsiteY126" fmla="*/ 3163566 h 5723275"/>
              <a:gd name="connsiteX127" fmla="*/ 1792706 w 4090738"/>
              <a:gd name="connsiteY127" fmla="*/ 3344778 h 5723275"/>
              <a:gd name="connsiteX128" fmla="*/ 1792706 w 4090738"/>
              <a:gd name="connsiteY128" fmla="*/ 3344778 h 5723275"/>
              <a:gd name="connsiteX129" fmla="*/ 1792706 w 4090738"/>
              <a:gd name="connsiteY129" fmla="*/ 3344779 h 5723275"/>
              <a:gd name="connsiteX130" fmla="*/ 2478505 w 4090738"/>
              <a:gd name="connsiteY130" fmla="*/ 3344779 h 5723275"/>
              <a:gd name="connsiteX131" fmla="*/ 2478504 w 4090738"/>
              <a:gd name="connsiteY131" fmla="*/ 4542660 h 5723275"/>
              <a:gd name="connsiteX132" fmla="*/ 2135605 w 4090738"/>
              <a:gd name="connsiteY132" fmla="*/ 4869783 h 5723275"/>
              <a:gd name="connsiteX133" fmla="*/ 1792705 w 4090738"/>
              <a:gd name="connsiteY133" fmla="*/ 4542660 h 5723275"/>
              <a:gd name="connsiteX134" fmla="*/ 1792705 w 4090738"/>
              <a:gd name="connsiteY134" fmla="*/ 3344779 h 5723275"/>
              <a:gd name="connsiteX135" fmla="*/ 1784682 w 4090738"/>
              <a:gd name="connsiteY135" fmla="*/ 3344779 h 5723275"/>
              <a:gd name="connsiteX136" fmla="*/ 1784683 w 4090738"/>
              <a:gd name="connsiteY136" fmla="*/ 3078498 h 5723275"/>
              <a:gd name="connsiteX137" fmla="*/ 1694193 w 4090738"/>
              <a:gd name="connsiteY137" fmla="*/ 2846222 h 5723275"/>
              <a:gd name="connsiteX138" fmla="*/ 1603703 w 4090738"/>
              <a:gd name="connsiteY138" fmla="*/ 3078498 h 5723275"/>
              <a:gd name="connsiteX139" fmla="*/ 1603702 w 4090738"/>
              <a:gd name="connsiteY139" fmla="*/ 3344779 h 5723275"/>
              <a:gd name="connsiteX140" fmla="*/ 1596194 w 4090738"/>
              <a:gd name="connsiteY140" fmla="*/ 3344779 h 5723275"/>
              <a:gd name="connsiteX141" fmla="*/ 1596194 w 4090738"/>
              <a:gd name="connsiteY141" fmla="*/ 3292126 h 5723275"/>
              <a:gd name="connsiteX142" fmla="*/ 1582642 w 4090738"/>
              <a:gd name="connsiteY142" fmla="*/ 3248523 h 5723275"/>
              <a:gd name="connsiteX143" fmla="*/ 1596193 w 4090738"/>
              <a:gd name="connsiteY143" fmla="*/ 3292125 h 5723275"/>
              <a:gd name="connsiteX144" fmla="*/ 1596193 w 4090738"/>
              <a:gd name="connsiteY144" fmla="*/ 3344778 h 5723275"/>
              <a:gd name="connsiteX145" fmla="*/ 1596193 w 4090738"/>
              <a:gd name="connsiteY145" fmla="*/ 3764404 h 5723275"/>
              <a:gd name="connsiteX146" fmla="*/ 1423739 w 4090738"/>
              <a:gd name="connsiteY146" fmla="*/ 3876429 h 5723275"/>
              <a:gd name="connsiteX147" fmla="*/ 1251284 w 4090738"/>
              <a:gd name="connsiteY147" fmla="*/ 3764403 h 5723275"/>
              <a:gd name="connsiteX148" fmla="*/ 1251284 w 4090738"/>
              <a:gd name="connsiteY148" fmla="*/ 3344778 h 5723275"/>
              <a:gd name="connsiteX149" fmla="*/ 1219455 w 4090738"/>
              <a:gd name="connsiteY149" fmla="*/ 3344778 h 5723275"/>
              <a:gd name="connsiteX150" fmla="*/ 1219455 w 4090738"/>
              <a:gd name="connsiteY150" fmla="*/ 2789742 h 5723275"/>
              <a:gd name="connsiteX151" fmla="*/ 1128965 w 4090738"/>
              <a:gd name="connsiteY151" fmla="*/ 2557466 h 5723275"/>
              <a:gd name="connsiteX152" fmla="*/ 1038475 w 4090738"/>
              <a:gd name="connsiteY152" fmla="*/ 2789742 h 5723275"/>
              <a:gd name="connsiteX153" fmla="*/ 1038475 w 4090738"/>
              <a:gd name="connsiteY153" fmla="*/ 3344778 h 5723275"/>
              <a:gd name="connsiteX154" fmla="*/ 1014668 w 4090738"/>
              <a:gd name="connsiteY154" fmla="*/ 3344778 h 5723275"/>
              <a:gd name="connsiteX155" fmla="*/ 1014668 w 4090738"/>
              <a:gd name="connsiteY155" fmla="*/ 3344777 h 5723275"/>
              <a:gd name="connsiteX156" fmla="*/ 493300 w 4090738"/>
              <a:gd name="connsiteY156" fmla="*/ 3344777 h 5723275"/>
              <a:gd name="connsiteX157" fmla="*/ 493300 w 4090738"/>
              <a:gd name="connsiteY157" fmla="*/ 3121446 h 5723275"/>
              <a:gd name="connsiteX158" fmla="*/ 493301 w 4090738"/>
              <a:gd name="connsiteY158" fmla="*/ 3121443 h 5723275"/>
              <a:gd name="connsiteX159" fmla="*/ 493301 w 4090738"/>
              <a:gd name="connsiteY159" fmla="*/ 2804031 h 5723275"/>
              <a:gd name="connsiteX160" fmla="*/ 402811 w 4090738"/>
              <a:gd name="connsiteY160" fmla="*/ 2571755 h 5723275"/>
              <a:gd name="connsiteX161" fmla="*/ 312321 w 4090738"/>
              <a:gd name="connsiteY161" fmla="*/ 2804031 h 5723275"/>
              <a:gd name="connsiteX162" fmla="*/ 312321 w 4090738"/>
              <a:gd name="connsiteY162" fmla="*/ 3344778 h 5723275"/>
              <a:gd name="connsiteX163" fmla="*/ 288762 w 4090738"/>
              <a:gd name="connsiteY163" fmla="*/ 3344778 h 5723275"/>
              <a:gd name="connsiteX164" fmla="*/ 288762 w 4090738"/>
              <a:gd name="connsiteY164" fmla="*/ 4034324 h 5723275"/>
              <a:gd name="connsiteX165" fmla="*/ 144382 w 4090738"/>
              <a:gd name="connsiteY165" fmla="*/ 4361448 h 5723275"/>
              <a:gd name="connsiteX166" fmla="*/ 2 w 4090738"/>
              <a:gd name="connsiteY166" fmla="*/ 4034324 h 5723275"/>
              <a:gd name="connsiteX167" fmla="*/ 2 w 4090738"/>
              <a:gd name="connsiteY167" fmla="*/ 3344778 h 5723275"/>
              <a:gd name="connsiteX168" fmla="*/ 0 w 4090738"/>
              <a:gd name="connsiteY168" fmla="*/ 3344778 h 572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4090738" h="5723275">
                <a:moveTo>
                  <a:pt x="2899610" y="5314203"/>
                </a:moveTo>
                <a:cubicBezTo>
                  <a:pt x="3001498" y="5314203"/>
                  <a:pt x="3084095" y="5405777"/>
                  <a:pt x="3084095" y="5518739"/>
                </a:cubicBezTo>
                <a:cubicBezTo>
                  <a:pt x="3084095" y="5631701"/>
                  <a:pt x="3001498" y="5723275"/>
                  <a:pt x="2899610" y="5723275"/>
                </a:cubicBezTo>
                <a:cubicBezTo>
                  <a:pt x="2797722" y="5723275"/>
                  <a:pt x="2715125" y="5631701"/>
                  <a:pt x="2715125" y="5518739"/>
                </a:cubicBezTo>
                <a:cubicBezTo>
                  <a:pt x="2715125" y="5405777"/>
                  <a:pt x="2797722" y="5314203"/>
                  <a:pt x="2899610" y="5314203"/>
                </a:cubicBezTo>
                <a:close/>
                <a:moveTo>
                  <a:pt x="1399675" y="4742705"/>
                </a:moveTo>
                <a:cubicBezTo>
                  <a:pt x="1501563" y="4742705"/>
                  <a:pt x="1584160" y="4834279"/>
                  <a:pt x="1584160" y="4947241"/>
                </a:cubicBezTo>
                <a:cubicBezTo>
                  <a:pt x="1584160" y="5060203"/>
                  <a:pt x="1501563" y="5151777"/>
                  <a:pt x="1399675" y="5151777"/>
                </a:cubicBezTo>
                <a:cubicBezTo>
                  <a:pt x="1297787" y="5151777"/>
                  <a:pt x="1215190" y="5060203"/>
                  <a:pt x="1215190" y="4947241"/>
                </a:cubicBezTo>
                <a:cubicBezTo>
                  <a:pt x="1215190" y="4834279"/>
                  <a:pt x="1297787" y="4742705"/>
                  <a:pt x="1399675" y="4742705"/>
                </a:cubicBezTo>
                <a:close/>
                <a:moveTo>
                  <a:pt x="2899611" y="4479512"/>
                </a:moveTo>
                <a:cubicBezTo>
                  <a:pt x="2994860" y="4479512"/>
                  <a:pt x="3072065" y="4529674"/>
                  <a:pt x="3072065" y="4591537"/>
                </a:cubicBezTo>
                <a:lnTo>
                  <a:pt x="3072065" y="5063816"/>
                </a:lnTo>
                <a:cubicBezTo>
                  <a:pt x="3072065" y="5125680"/>
                  <a:pt x="2994860" y="5175841"/>
                  <a:pt x="2899611" y="5175841"/>
                </a:cubicBezTo>
                <a:cubicBezTo>
                  <a:pt x="2804361" y="5175841"/>
                  <a:pt x="2727156" y="5125680"/>
                  <a:pt x="2727156" y="5063816"/>
                </a:cubicBezTo>
                <a:lnTo>
                  <a:pt x="2727156" y="4591537"/>
                </a:lnTo>
                <a:cubicBezTo>
                  <a:pt x="2727156" y="4529674"/>
                  <a:pt x="2804361" y="4479512"/>
                  <a:pt x="2899611" y="4479512"/>
                </a:cubicBezTo>
                <a:close/>
                <a:moveTo>
                  <a:pt x="1415715" y="3964410"/>
                </a:moveTo>
                <a:cubicBezTo>
                  <a:pt x="1510964" y="3964410"/>
                  <a:pt x="1588169" y="4014572"/>
                  <a:pt x="1588169" y="4076435"/>
                </a:cubicBezTo>
                <a:lnTo>
                  <a:pt x="1588169" y="4548714"/>
                </a:lnTo>
                <a:cubicBezTo>
                  <a:pt x="1588169" y="4610578"/>
                  <a:pt x="1510964" y="4660739"/>
                  <a:pt x="1415715" y="4660739"/>
                </a:cubicBezTo>
                <a:cubicBezTo>
                  <a:pt x="1320465" y="4660739"/>
                  <a:pt x="1243260" y="4610578"/>
                  <a:pt x="1243260" y="4548714"/>
                </a:cubicBezTo>
                <a:lnTo>
                  <a:pt x="1243260" y="4076434"/>
                </a:lnTo>
                <a:cubicBezTo>
                  <a:pt x="1243260" y="4014571"/>
                  <a:pt x="1320465" y="3964410"/>
                  <a:pt x="1415715" y="3964410"/>
                </a:cubicBezTo>
                <a:close/>
                <a:moveTo>
                  <a:pt x="493300" y="3344778"/>
                </a:moveTo>
                <a:lnTo>
                  <a:pt x="1014667" y="3344778"/>
                </a:lnTo>
                <a:lnTo>
                  <a:pt x="1014667" y="4500553"/>
                </a:lnTo>
                <a:cubicBezTo>
                  <a:pt x="1014667" y="4681200"/>
                  <a:pt x="897962" y="4827676"/>
                  <a:pt x="753983" y="4827676"/>
                </a:cubicBezTo>
                <a:cubicBezTo>
                  <a:pt x="610003" y="4827676"/>
                  <a:pt x="493299" y="4681200"/>
                  <a:pt x="493299" y="4500553"/>
                </a:cubicBezTo>
                <a:lnTo>
                  <a:pt x="493299" y="3783280"/>
                </a:lnTo>
                <a:lnTo>
                  <a:pt x="493300" y="3783267"/>
                </a:lnTo>
                <a:close/>
                <a:moveTo>
                  <a:pt x="994183" y="2994135"/>
                </a:moveTo>
                <a:lnTo>
                  <a:pt x="1009372" y="3055537"/>
                </a:lnTo>
                <a:lnTo>
                  <a:pt x="1011807" y="3085852"/>
                </a:lnTo>
                <a:lnTo>
                  <a:pt x="1014668" y="3121459"/>
                </a:lnTo>
                <a:lnTo>
                  <a:pt x="1014668" y="3121458"/>
                </a:lnTo>
                <a:lnTo>
                  <a:pt x="1011807" y="3085852"/>
                </a:lnTo>
                <a:lnTo>
                  <a:pt x="1009372" y="3055537"/>
                </a:lnTo>
                <a:cubicBezTo>
                  <a:pt x="1005899" y="3034243"/>
                  <a:pt x="1000778" y="3013703"/>
                  <a:pt x="994183" y="2994135"/>
                </a:cubicBezTo>
                <a:close/>
                <a:moveTo>
                  <a:pt x="115282" y="2334756"/>
                </a:moveTo>
                <a:lnTo>
                  <a:pt x="88181" y="2353818"/>
                </a:lnTo>
                <a:lnTo>
                  <a:pt x="77778" y="2368119"/>
                </a:lnTo>
                <a:lnTo>
                  <a:pt x="69513" y="2375472"/>
                </a:lnTo>
                <a:lnTo>
                  <a:pt x="62682" y="2388873"/>
                </a:lnTo>
                <a:lnTo>
                  <a:pt x="52541" y="2402813"/>
                </a:lnTo>
                <a:lnTo>
                  <a:pt x="41353" y="2430713"/>
                </a:lnTo>
                <a:lnTo>
                  <a:pt x="32969" y="2447159"/>
                </a:lnTo>
                <a:lnTo>
                  <a:pt x="29906" y="2459258"/>
                </a:lnTo>
                <a:lnTo>
                  <a:pt x="24659" y="2472341"/>
                </a:lnTo>
                <a:lnTo>
                  <a:pt x="14659" y="2519472"/>
                </a:lnTo>
                <a:lnTo>
                  <a:pt x="8762" y="2542763"/>
                </a:lnTo>
                <a:lnTo>
                  <a:pt x="8208" y="2549881"/>
                </a:lnTo>
                <a:lnTo>
                  <a:pt x="6493" y="2557961"/>
                </a:lnTo>
                <a:lnTo>
                  <a:pt x="7" y="2655159"/>
                </a:lnTo>
                <a:lnTo>
                  <a:pt x="2" y="2655231"/>
                </a:lnTo>
                <a:lnTo>
                  <a:pt x="2" y="2655232"/>
                </a:lnTo>
                <a:lnTo>
                  <a:pt x="7" y="2655159"/>
                </a:lnTo>
                <a:lnTo>
                  <a:pt x="8208" y="2549881"/>
                </a:lnTo>
                <a:lnTo>
                  <a:pt x="14659" y="2519472"/>
                </a:lnTo>
                <a:lnTo>
                  <a:pt x="29906" y="2459258"/>
                </a:lnTo>
                <a:lnTo>
                  <a:pt x="41353" y="2430713"/>
                </a:lnTo>
                <a:lnTo>
                  <a:pt x="62682" y="2388873"/>
                </a:lnTo>
                <a:lnTo>
                  <a:pt x="77778" y="2368119"/>
                </a:lnTo>
                <a:close/>
                <a:moveTo>
                  <a:pt x="1" y="0"/>
                </a:moveTo>
                <a:lnTo>
                  <a:pt x="4090737" y="1"/>
                </a:lnTo>
                <a:lnTo>
                  <a:pt x="4090737" y="3121448"/>
                </a:lnTo>
                <a:lnTo>
                  <a:pt x="4090738" y="3121461"/>
                </a:lnTo>
                <a:lnTo>
                  <a:pt x="4090737" y="4500554"/>
                </a:lnTo>
                <a:cubicBezTo>
                  <a:pt x="4090737" y="4681201"/>
                  <a:pt x="3974032" y="4827677"/>
                  <a:pt x="3830053" y="4827677"/>
                </a:cubicBezTo>
                <a:cubicBezTo>
                  <a:pt x="3686073" y="4827677"/>
                  <a:pt x="3569369" y="4681201"/>
                  <a:pt x="3569369" y="4500554"/>
                </a:cubicBezTo>
                <a:lnTo>
                  <a:pt x="3569370" y="3344779"/>
                </a:lnTo>
                <a:lnTo>
                  <a:pt x="3569369" y="3344779"/>
                </a:lnTo>
                <a:lnTo>
                  <a:pt x="3569369" y="2832229"/>
                </a:lnTo>
                <a:cubicBezTo>
                  <a:pt x="3569369" y="2703959"/>
                  <a:pt x="3473985" y="2599953"/>
                  <a:pt x="3356310" y="2599953"/>
                </a:cubicBezTo>
                <a:cubicBezTo>
                  <a:pt x="3297472" y="2599953"/>
                  <a:pt x="3244207" y="2625954"/>
                  <a:pt x="3205652" y="2667990"/>
                </a:cubicBezTo>
                <a:lnTo>
                  <a:pt x="3160297" y="2741330"/>
                </a:lnTo>
                <a:lnTo>
                  <a:pt x="3160297" y="2741329"/>
                </a:lnTo>
                <a:lnTo>
                  <a:pt x="3159993" y="2741821"/>
                </a:lnTo>
                <a:cubicBezTo>
                  <a:pt x="3149212" y="2769609"/>
                  <a:pt x="3143251" y="2800160"/>
                  <a:pt x="3143251" y="2832228"/>
                </a:cubicBezTo>
                <a:lnTo>
                  <a:pt x="3143251" y="3344778"/>
                </a:lnTo>
                <a:lnTo>
                  <a:pt x="3143252" y="3344778"/>
                </a:lnTo>
                <a:lnTo>
                  <a:pt x="3143252" y="2832228"/>
                </a:lnTo>
                <a:cubicBezTo>
                  <a:pt x="3143252" y="2800160"/>
                  <a:pt x="3149213" y="2769610"/>
                  <a:pt x="3159994" y="2741821"/>
                </a:cubicBezTo>
                <a:lnTo>
                  <a:pt x="3160298" y="2741329"/>
                </a:lnTo>
                <a:lnTo>
                  <a:pt x="3160298" y="3344778"/>
                </a:lnTo>
                <a:lnTo>
                  <a:pt x="3160297" y="3902362"/>
                </a:lnTo>
                <a:lnTo>
                  <a:pt x="3160297" y="4034324"/>
                </a:lnTo>
                <a:cubicBezTo>
                  <a:pt x="3160297" y="4214971"/>
                  <a:pt x="3043592" y="4361447"/>
                  <a:pt x="2899613" y="4361447"/>
                </a:cubicBezTo>
                <a:cubicBezTo>
                  <a:pt x="2755633" y="4361447"/>
                  <a:pt x="2638928" y="4214971"/>
                  <a:pt x="2638928" y="4034324"/>
                </a:cubicBezTo>
                <a:lnTo>
                  <a:pt x="2638930" y="3344778"/>
                </a:lnTo>
                <a:lnTo>
                  <a:pt x="2638929" y="3344778"/>
                </a:lnTo>
                <a:lnTo>
                  <a:pt x="2638929" y="3344779"/>
                </a:lnTo>
                <a:lnTo>
                  <a:pt x="2623391" y="3344779"/>
                </a:lnTo>
                <a:lnTo>
                  <a:pt x="2623391" y="2904419"/>
                </a:lnTo>
                <a:cubicBezTo>
                  <a:pt x="2623391" y="2776149"/>
                  <a:pt x="2590959" y="2672143"/>
                  <a:pt x="2550949" y="2672143"/>
                </a:cubicBezTo>
                <a:cubicBezTo>
                  <a:pt x="2510938" y="2672143"/>
                  <a:pt x="2478507" y="2776149"/>
                  <a:pt x="2478507" y="2904419"/>
                </a:cubicBezTo>
                <a:lnTo>
                  <a:pt x="2478507" y="3344779"/>
                </a:lnTo>
                <a:lnTo>
                  <a:pt x="2478505" y="3344779"/>
                </a:lnTo>
                <a:lnTo>
                  <a:pt x="2478505" y="3344778"/>
                </a:lnTo>
                <a:lnTo>
                  <a:pt x="1792706" y="3344778"/>
                </a:lnTo>
                <a:lnTo>
                  <a:pt x="1792707" y="3163567"/>
                </a:lnTo>
                <a:lnTo>
                  <a:pt x="1792710" y="3163541"/>
                </a:lnTo>
                <a:lnTo>
                  <a:pt x="1802599" y="3088654"/>
                </a:lnTo>
                <a:lnTo>
                  <a:pt x="1809763" y="3066638"/>
                </a:lnTo>
                <a:lnTo>
                  <a:pt x="1829268" y="3019343"/>
                </a:lnTo>
                <a:lnTo>
                  <a:pt x="1841840" y="2997246"/>
                </a:lnTo>
                <a:lnTo>
                  <a:pt x="1872289" y="2956369"/>
                </a:lnTo>
                <a:lnTo>
                  <a:pt x="1887136" y="2939200"/>
                </a:lnTo>
                <a:lnTo>
                  <a:pt x="1943881" y="2892318"/>
                </a:lnTo>
                <a:lnTo>
                  <a:pt x="1943884" y="2892316"/>
                </a:lnTo>
                <a:lnTo>
                  <a:pt x="1943883" y="2892316"/>
                </a:lnTo>
                <a:lnTo>
                  <a:pt x="1943881" y="2892318"/>
                </a:lnTo>
                <a:lnTo>
                  <a:pt x="1893137" y="2932262"/>
                </a:lnTo>
                <a:lnTo>
                  <a:pt x="1887136" y="2939200"/>
                </a:lnTo>
                <a:lnTo>
                  <a:pt x="1881782" y="2943624"/>
                </a:lnTo>
                <a:lnTo>
                  <a:pt x="1872289" y="2956369"/>
                </a:lnTo>
                <a:lnTo>
                  <a:pt x="1851267" y="2980677"/>
                </a:lnTo>
                <a:lnTo>
                  <a:pt x="1841840" y="2997246"/>
                </a:lnTo>
                <a:lnTo>
                  <a:pt x="1834091" y="3007649"/>
                </a:lnTo>
                <a:lnTo>
                  <a:pt x="1829268" y="3019343"/>
                </a:lnTo>
                <a:lnTo>
                  <a:pt x="1819653" y="3036243"/>
                </a:lnTo>
                <a:lnTo>
                  <a:pt x="1809763" y="3066638"/>
                </a:lnTo>
                <a:lnTo>
                  <a:pt x="1803502" y="3081820"/>
                </a:lnTo>
                <a:lnTo>
                  <a:pt x="1802599" y="3088654"/>
                </a:lnTo>
                <a:lnTo>
                  <a:pt x="1799674" y="3097645"/>
                </a:lnTo>
                <a:lnTo>
                  <a:pt x="1792710" y="3163541"/>
                </a:lnTo>
                <a:lnTo>
                  <a:pt x="1792707" y="3163566"/>
                </a:lnTo>
                <a:lnTo>
                  <a:pt x="1792706" y="3344778"/>
                </a:lnTo>
                <a:lnTo>
                  <a:pt x="1792706" y="3344778"/>
                </a:lnTo>
                <a:lnTo>
                  <a:pt x="1792706" y="3344779"/>
                </a:lnTo>
                <a:lnTo>
                  <a:pt x="2478505" y="3344779"/>
                </a:lnTo>
                <a:lnTo>
                  <a:pt x="2478504" y="4542660"/>
                </a:lnTo>
                <a:cubicBezTo>
                  <a:pt x="2478504" y="4723308"/>
                  <a:pt x="2324993" y="4869783"/>
                  <a:pt x="2135605" y="4869783"/>
                </a:cubicBezTo>
                <a:cubicBezTo>
                  <a:pt x="1946216" y="4869783"/>
                  <a:pt x="1792705" y="4723308"/>
                  <a:pt x="1792705" y="4542660"/>
                </a:cubicBezTo>
                <a:lnTo>
                  <a:pt x="1792705" y="3344779"/>
                </a:lnTo>
                <a:lnTo>
                  <a:pt x="1784682" y="3344779"/>
                </a:lnTo>
                <a:lnTo>
                  <a:pt x="1784683" y="3078498"/>
                </a:lnTo>
                <a:cubicBezTo>
                  <a:pt x="1784683" y="2950228"/>
                  <a:pt x="1744172" y="2846222"/>
                  <a:pt x="1694193" y="2846222"/>
                </a:cubicBezTo>
                <a:cubicBezTo>
                  <a:pt x="1644214" y="2846222"/>
                  <a:pt x="1603703" y="2950228"/>
                  <a:pt x="1603703" y="3078498"/>
                </a:cubicBezTo>
                <a:lnTo>
                  <a:pt x="1603702" y="3344779"/>
                </a:lnTo>
                <a:lnTo>
                  <a:pt x="1596194" y="3344779"/>
                </a:lnTo>
                <a:lnTo>
                  <a:pt x="1596194" y="3292126"/>
                </a:lnTo>
                <a:cubicBezTo>
                  <a:pt x="1596194" y="3276660"/>
                  <a:pt x="1591368" y="3261926"/>
                  <a:pt x="1582642" y="3248523"/>
                </a:cubicBezTo>
                <a:lnTo>
                  <a:pt x="1596193" y="3292125"/>
                </a:lnTo>
                <a:lnTo>
                  <a:pt x="1596193" y="3344778"/>
                </a:lnTo>
                <a:lnTo>
                  <a:pt x="1596193" y="3764404"/>
                </a:lnTo>
                <a:cubicBezTo>
                  <a:pt x="1596193" y="3826268"/>
                  <a:pt x="1518988" y="3876429"/>
                  <a:pt x="1423739" y="3876429"/>
                </a:cubicBezTo>
                <a:cubicBezTo>
                  <a:pt x="1328489" y="3876429"/>
                  <a:pt x="1251284" y="3826267"/>
                  <a:pt x="1251284" y="3764403"/>
                </a:cubicBezTo>
                <a:lnTo>
                  <a:pt x="1251284" y="3344778"/>
                </a:lnTo>
                <a:lnTo>
                  <a:pt x="1219455" y="3344778"/>
                </a:lnTo>
                <a:lnTo>
                  <a:pt x="1219455" y="2789742"/>
                </a:lnTo>
                <a:cubicBezTo>
                  <a:pt x="1219455" y="2661472"/>
                  <a:pt x="1178944" y="2557466"/>
                  <a:pt x="1128965" y="2557466"/>
                </a:cubicBezTo>
                <a:cubicBezTo>
                  <a:pt x="1078986" y="2557466"/>
                  <a:pt x="1038475" y="2661472"/>
                  <a:pt x="1038475" y="2789742"/>
                </a:cubicBezTo>
                <a:lnTo>
                  <a:pt x="1038475" y="3344778"/>
                </a:lnTo>
                <a:lnTo>
                  <a:pt x="1014668" y="3344778"/>
                </a:lnTo>
                <a:lnTo>
                  <a:pt x="1014668" y="3344777"/>
                </a:lnTo>
                <a:lnTo>
                  <a:pt x="493300" y="3344777"/>
                </a:lnTo>
                <a:lnTo>
                  <a:pt x="493300" y="3121446"/>
                </a:lnTo>
                <a:lnTo>
                  <a:pt x="493301" y="3121443"/>
                </a:lnTo>
                <a:lnTo>
                  <a:pt x="493301" y="2804031"/>
                </a:lnTo>
                <a:cubicBezTo>
                  <a:pt x="493301" y="2675761"/>
                  <a:pt x="452789" y="2571755"/>
                  <a:pt x="402811" y="2571755"/>
                </a:cubicBezTo>
                <a:cubicBezTo>
                  <a:pt x="352832" y="2571755"/>
                  <a:pt x="312321" y="2675761"/>
                  <a:pt x="312321" y="2804031"/>
                </a:cubicBezTo>
                <a:lnTo>
                  <a:pt x="312321" y="3344778"/>
                </a:lnTo>
                <a:lnTo>
                  <a:pt x="288762" y="3344778"/>
                </a:lnTo>
                <a:lnTo>
                  <a:pt x="288762" y="4034324"/>
                </a:lnTo>
                <a:cubicBezTo>
                  <a:pt x="288762" y="4214971"/>
                  <a:pt x="224125" y="4361448"/>
                  <a:pt x="144382" y="4361448"/>
                </a:cubicBezTo>
                <a:cubicBezTo>
                  <a:pt x="64638" y="4361448"/>
                  <a:pt x="2" y="4214971"/>
                  <a:pt x="2" y="4034324"/>
                </a:cubicBezTo>
                <a:lnTo>
                  <a:pt x="2" y="3344778"/>
                </a:lnTo>
                <a:lnTo>
                  <a:pt x="0" y="3344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0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374B353-2B2B-49ED-8B9A-9D773AD4D1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478" y="1588173"/>
            <a:ext cx="3091612" cy="3144252"/>
          </a:xfrm>
          <a:custGeom>
            <a:avLst/>
            <a:gdLst>
              <a:gd name="connsiteX0" fmla="*/ 2683845 w 3091612"/>
              <a:gd name="connsiteY0" fmla="*/ 2337285 h 3144252"/>
              <a:gd name="connsiteX1" fmla="*/ 2682224 w 3091612"/>
              <a:gd name="connsiteY1" fmla="*/ 2338299 h 3144252"/>
              <a:gd name="connsiteX2" fmla="*/ 2682101 w 3091612"/>
              <a:gd name="connsiteY2" fmla="*/ 2338358 h 3144252"/>
              <a:gd name="connsiteX3" fmla="*/ 749416 w 3091612"/>
              <a:gd name="connsiteY3" fmla="*/ 879655 h 3144252"/>
              <a:gd name="connsiteX4" fmla="*/ 749179 w 3091612"/>
              <a:gd name="connsiteY4" fmla="*/ 885365 h 3144252"/>
              <a:gd name="connsiteX5" fmla="*/ 748579 w 3091612"/>
              <a:gd name="connsiteY5" fmla="*/ 893524 h 3144252"/>
              <a:gd name="connsiteX6" fmla="*/ 748278 w 3091612"/>
              <a:gd name="connsiteY6" fmla="*/ 892167 h 3144252"/>
              <a:gd name="connsiteX7" fmla="*/ 749416 w 3091612"/>
              <a:gd name="connsiteY7" fmla="*/ 879655 h 3144252"/>
              <a:gd name="connsiteX8" fmla="*/ 2369717 w 3091612"/>
              <a:gd name="connsiteY8" fmla="*/ 0 h 3144252"/>
              <a:gd name="connsiteX9" fmla="*/ 2433886 w 3091612"/>
              <a:gd name="connsiteY9" fmla="*/ 144379 h 3144252"/>
              <a:gd name="connsiteX10" fmla="*/ 2465970 w 3091612"/>
              <a:gd name="connsiteY10" fmla="*/ 272716 h 3144252"/>
              <a:gd name="connsiteX11" fmla="*/ 2530138 w 3091612"/>
              <a:gd name="connsiteY11" fmla="*/ 256673 h 3144252"/>
              <a:gd name="connsiteX12" fmla="*/ 2562222 w 3091612"/>
              <a:gd name="connsiteY12" fmla="*/ 288758 h 3144252"/>
              <a:gd name="connsiteX13" fmla="*/ 2578265 w 3091612"/>
              <a:gd name="connsiteY13" fmla="*/ 786063 h 3144252"/>
              <a:gd name="connsiteX14" fmla="*/ 2626391 w 3091612"/>
              <a:gd name="connsiteY14" fmla="*/ 850231 h 3144252"/>
              <a:gd name="connsiteX15" fmla="*/ 2674517 w 3091612"/>
              <a:gd name="connsiteY15" fmla="*/ 962526 h 3144252"/>
              <a:gd name="connsiteX16" fmla="*/ 2706601 w 3091612"/>
              <a:gd name="connsiteY16" fmla="*/ 1010652 h 3144252"/>
              <a:gd name="connsiteX17" fmla="*/ 2802854 w 3091612"/>
              <a:gd name="connsiteY17" fmla="*/ 1074821 h 3144252"/>
              <a:gd name="connsiteX18" fmla="*/ 2915149 w 3091612"/>
              <a:gd name="connsiteY18" fmla="*/ 1090863 h 3144252"/>
              <a:gd name="connsiteX19" fmla="*/ 3091612 w 3091612"/>
              <a:gd name="connsiteY19" fmla="*/ 1106905 h 3144252"/>
              <a:gd name="connsiteX20" fmla="*/ 3075570 w 3091612"/>
              <a:gd name="connsiteY20" fmla="*/ 1235242 h 3144252"/>
              <a:gd name="connsiteX21" fmla="*/ 3043486 w 3091612"/>
              <a:gd name="connsiteY21" fmla="*/ 1315452 h 3144252"/>
              <a:gd name="connsiteX22" fmla="*/ 3042836 w 3091612"/>
              <a:gd name="connsiteY22" fmla="*/ 1317404 h 3144252"/>
              <a:gd name="connsiteX23" fmla="*/ 3044620 w 3091612"/>
              <a:gd name="connsiteY23" fmla="*/ 1303341 h 3144252"/>
              <a:gd name="connsiteX24" fmla="*/ 3043486 w 3091612"/>
              <a:gd name="connsiteY24" fmla="*/ 1267326 h 3144252"/>
              <a:gd name="connsiteX25" fmla="*/ 3011401 w 3091612"/>
              <a:gd name="connsiteY25" fmla="*/ 1299410 h 3144252"/>
              <a:gd name="connsiteX26" fmla="*/ 3027443 w 3091612"/>
              <a:gd name="connsiteY26" fmla="*/ 1363579 h 3144252"/>
              <a:gd name="connsiteX27" fmla="*/ 3042836 w 3091612"/>
              <a:gd name="connsiteY27" fmla="*/ 1317404 h 3144252"/>
              <a:gd name="connsiteX28" fmla="*/ 3040038 w 3091612"/>
              <a:gd name="connsiteY28" fmla="*/ 1339444 h 3144252"/>
              <a:gd name="connsiteX29" fmla="*/ 3027443 w 3091612"/>
              <a:gd name="connsiteY29" fmla="*/ 1411705 h 3144252"/>
              <a:gd name="connsiteX30" fmla="*/ 3011401 w 3091612"/>
              <a:gd name="connsiteY30" fmla="*/ 2374231 h 3144252"/>
              <a:gd name="connsiteX31" fmla="*/ 2995359 w 3091612"/>
              <a:gd name="connsiteY31" fmla="*/ 2326105 h 3144252"/>
              <a:gd name="connsiteX32" fmla="*/ 2947233 w 3091612"/>
              <a:gd name="connsiteY32" fmla="*/ 2165684 h 3144252"/>
              <a:gd name="connsiteX33" fmla="*/ 2867022 w 3091612"/>
              <a:gd name="connsiteY33" fmla="*/ 2229852 h 3144252"/>
              <a:gd name="connsiteX34" fmla="*/ 2834938 w 3091612"/>
              <a:gd name="connsiteY34" fmla="*/ 2294021 h 3144252"/>
              <a:gd name="connsiteX35" fmla="*/ 2818896 w 3091612"/>
              <a:gd name="connsiteY35" fmla="*/ 2342147 h 3144252"/>
              <a:gd name="connsiteX36" fmla="*/ 2770770 w 3091612"/>
              <a:gd name="connsiteY36" fmla="*/ 2358189 h 3144252"/>
              <a:gd name="connsiteX37" fmla="*/ 2738686 w 3091612"/>
              <a:gd name="connsiteY37" fmla="*/ 2261937 h 3144252"/>
              <a:gd name="connsiteX38" fmla="*/ 2690559 w 3091612"/>
              <a:gd name="connsiteY38" fmla="*/ 2277979 h 3144252"/>
              <a:gd name="connsiteX39" fmla="*/ 2671035 w 3091612"/>
              <a:gd name="connsiteY39" fmla="*/ 2343630 h 3144252"/>
              <a:gd name="connsiteX40" fmla="*/ 2682101 w 3091612"/>
              <a:gd name="connsiteY40" fmla="*/ 2338358 h 3144252"/>
              <a:gd name="connsiteX41" fmla="*/ 2667900 w 3091612"/>
              <a:gd name="connsiteY41" fmla="*/ 2347093 h 3144252"/>
              <a:gd name="connsiteX42" fmla="*/ 2626391 w 3091612"/>
              <a:gd name="connsiteY42" fmla="*/ 2374231 h 3144252"/>
              <a:gd name="connsiteX43" fmla="*/ 2610349 w 3091612"/>
              <a:gd name="connsiteY43" fmla="*/ 2422358 h 3144252"/>
              <a:gd name="connsiteX44" fmla="*/ 2578265 w 3091612"/>
              <a:gd name="connsiteY44" fmla="*/ 2470484 h 3144252"/>
              <a:gd name="connsiteX45" fmla="*/ 2530138 w 3091612"/>
              <a:gd name="connsiteY45" fmla="*/ 2550694 h 3144252"/>
              <a:gd name="connsiteX46" fmla="*/ 2498054 w 3091612"/>
              <a:gd name="connsiteY46" fmla="*/ 2630905 h 3144252"/>
              <a:gd name="connsiteX47" fmla="*/ 2482012 w 3091612"/>
              <a:gd name="connsiteY47" fmla="*/ 2679031 h 3144252"/>
              <a:gd name="connsiteX48" fmla="*/ 2449928 w 3091612"/>
              <a:gd name="connsiteY48" fmla="*/ 2727158 h 3144252"/>
              <a:gd name="connsiteX49" fmla="*/ 2369717 w 3091612"/>
              <a:gd name="connsiteY49" fmla="*/ 2743200 h 3144252"/>
              <a:gd name="connsiteX50" fmla="*/ 2289507 w 3091612"/>
              <a:gd name="connsiteY50" fmla="*/ 2807368 h 3144252"/>
              <a:gd name="connsiteX51" fmla="*/ 2273465 w 3091612"/>
              <a:gd name="connsiteY51" fmla="*/ 2743200 h 3144252"/>
              <a:gd name="connsiteX52" fmla="*/ 2113043 w 3091612"/>
              <a:gd name="connsiteY52" fmla="*/ 2823410 h 3144252"/>
              <a:gd name="connsiteX53" fmla="*/ 2032833 w 3091612"/>
              <a:gd name="connsiteY53" fmla="*/ 2919663 h 3144252"/>
              <a:gd name="connsiteX54" fmla="*/ 2000749 w 3091612"/>
              <a:gd name="connsiteY54" fmla="*/ 2983831 h 3144252"/>
              <a:gd name="connsiteX55" fmla="*/ 1872412 w 3091612"/>
              <a:gd name="connsiteY55" fmla="*/ 3080084 h 3144252"/>
              <a:gd name="connsiteX56" fmla="*/ 1824286 w 3091612"/>
              <a:gd name="connsiteY56" fmla="*/ 3112168 h 3144252"/>
              <a:gd name="connsiteX57" fmla="*/ 1776159 w 3091612"/>
              <a:gd name="connsiteY57" fmla="*/ 3128210 h 3144252"/>
              <a:gd name="connsiteX58" fmla="*/ 1760117 w 3091612"/>
              <a:gd name="connsiteY58" fmla="*/ 2646947 h 3144252"/>
              <a:gd name="connsiteX59" fmla="*/ 1744075 w 3091612"/>
              <a:gd name="connsiteY59" fmla="*/ 2695073 h 3144252"/>
              <a:gd name="connsiteX60" fmla="*/ 1711991 w 3091612"/>
              <a:gd name="connsiteY60" fmla="*/ 2743200 h 3144252"/>
              <a:gd name="connsiteX61" fmla="*/ 1663865 w 3091612"/>
              <a:gd name="connsiteY61" fmla="*/ 2791326 h 3144252"/>
              <a:gd name="connsiteX62" fmla="*/ 1631780 w 3091612"/>
              <a:gd name="connsiteY62" fmla="*/ 2839452 h 3144252"/>
              <a:gd name="connsiteX63" fmla="*/ 1535528 w 3091612"/>
              <a:gd name="connsiteY63" fmla="*/ 2871537 h 3144252"/>
              <a:gd name="connsiteX64" fmla="*/ 1503443 w 3091612"/>
              <a:gd name="connsiteY64" fmla="*/ 2903621 h 3144252"/>
              <a:gd name="connsiteX65" fmla="*/ 1343022 w 3091612"/>
              <a:gd name="connsiteY65" fmla="*/ 2951747 h 3144252"/>
              <a:gd name="connsiteX66" fmla="*/ 1294896 w 3091612"/>
              <a:gd name="connsiteY66" fmla="*/ 2967789 h 3144252"/>
              <a:gd name="connsiteX67" fmla="*/ 1150517 w 3091612"/>
              <a:gd name="connsiteY67" fmla="*/ 3080084 h 3144252"/>
              <a:gd name="connsiteX68" fmla="*/ 1118433 w 3091612"/>
              <a:gd name="connsiteY68" fmla="*/ 3128210 h 3144252"/>
              <a:gd name="connsiteX69" fmla="*/ 1086349 w 3091612"/>
              <a:gd name="connsiteY69" fmla="*/ 3080084 h 3144252"/>
              <a:gd name="connsiteX70" fmla="*/ 1166559 w 3091612"/>
              <a:gd name="connsiteY70" fmla="*/ 2887579 h 3144252"/>
              <a:gd name="connsiteX71" fmla="*/ 1198643 w 3091612"/>
              <a:gd name="connsiteY71" fmla="*/ 2855494 h 3144252"/>
              <a:gd name="connsiteX72" fmla="*/ 1262812 w 3091612"/>
              <a:gd name="connsiteY72" fmla="*/ 2743200 h 3144252"/>
              <a:gd name="connsiteX73" fmla="*/ 1198643 w 3091612"/>
              <a:gd name="connsiteY73" fmla="*/ 2807368 h 3144252"/>
              <a:gd name="connsiteX74" fmla="*/ 1086349 w 3091612"/>
              <a:gd name="connsiteY74" fmla="*/ 2855494 h 3144252"/>
              <a:gd name="connsiteX75" fmla="*/ 958012 w 3091612"/>
              <a:gd name="connsiteY75" fmla="*/ 2935705 h 3144252"/>
              <a:gd name="connsiteX76" fmla="*/ 813633 w 3091612"/>
              <a:gd name="connsiteY76" fmla="*/ 3015916 h 3144252"/>
              <a:gd name="connsiteX77" fmla="*/ 701338 w 3091612"/>
              <a:gd name="connsiteY77" fmla="*/ 3144252 h 3144252"/>
              <a:gd name="connsiteX78" fmla="*/ 653212 w 3091612"/>
              <a:gd name="connsiteY78" fmla="*/ 3080084 h 3144252"/>
              <a:gd name="connsiteX79" fmla="*/ 638219 w 3091612"/>
              <a:gd name="connsiteY79" fmla="*/ 2892814 h 3144252"/>
              <a:gd name="connsiteX80" fmla="*/ 641499 w 3091612"/>
              <a:gd name="connsiteY80" fmla="*/ 2852387 h 3144252"/>
              <a:gd name="connsiteX81" fmla="*/ 642419 w 3091612"/>
              <a:gd name="connsiteY81" fmla="*/ 2851764 h 3144252"/>
              <a:gd name="connsiteX82" fmla="*/ 685296 w 3091612"/>
              <a:gd name="connsiteY82" fmla="*/ 2807368 h 3144252"/>
              <a:gd name="connsiteX83" fmla="*/ 653212 w 3091612"/>
              <a:gd name="connsiteY83" fmla="*/ 2743200 h 3144252"/>
              <a:gd name="connsiteX84" fmla="*/ 642287 w 3091612"/>
              <a:gd name="connsiteY84" fmla="*/ 2842680 h 3144252"/>
              <a:gd name="connsiteX85" fmla="*/ 641499 w 3091612"/>
              <a:gd name="connsiteY85" fmla="*/ 2852387 h 3144252"/>
              <a:gd name="connsiteX86" fmla="*/ 610958 w 3091612"/>
              <a:gd name="connsiteY86" fmla="*/ 2873087 h 3144252"/>
              <a:gd name="connsiteX87" fmla="*/ 589043 w 3091612"/>
              <a:gd name="connsiteY87" fmla="*/ 2887579 h 3144252"/>
              <a:gd name="connsiteX88" fmla="*/ 460707 w 3091612"/>
              <a:gd name="connsiteY88" fmla="*/ 2983831 h 3144252"/>
              <a:gd name="connsiteX89" fmla="*/ 380496 w 3091612"/>
              <a:gd name="connsiteY89" fmla="*/ 3048000 h 3144252"/>
              <a:gd name="connsiteX90" fmla="*/ 348412 w 3091612"/>
              <a:gd name="connsiteY90" fmla="*/ 2935705 h 3144252"/>
              <a:gd name="connsiteX91" fmla="*/ 444665 w 3091612"/>
              <a:gd name="connsiteY91" fmla="*/ 2614863 h 3144252"/>
              <a:gd name="connsiteX92" fmla="*/ 476749 w 3091612"/>
              <a:gd name="connsiteY92" fmla="*/ 2566737 h 3144252"/>
              <a:gd name="connsiteX93" fmla="*/ 524875 w 3091612"/>
              <a:gd name="connsiteY93" fmla="*/ 2518610 h 3144252"/>
              <a:gd name="connsiteX94" fmla="*/ 540917 w 3091612"/>
              <a:gd name="connsiteY94" fmla="*/ 2470484 h 3144252"/>
              <a:gd name="connsiteX95" fmla="*/ 573001 w 3091612"/>
              <a:gd name="connsiteY95" fmla="*/ 2422358 h 3144252"/>
              <a:gd name="connsiteX96" fmla="*/ 524875 w 3091612"/>
              <a:gd name="connsiteY96" fmla="*/ 2406316 h 3144252"/>
              <a:gd name="connsiteX97" fmla="*/ 476749 w 3091612"/>
              <a:gd name="connsiteY97" fmla="*/ 2438400 h 3144252"/>
              <a:gd name="connsiteX98" fmla="*/ 428622 w 3091612"/>
              <a:gd name="connsiteY98" fmla="*/ 2454442 h 3144252"/>
              <a:gd name="connsiteX99" fmla="*/ 444665 w 3091612"/>
              <a:gd name="connsiteY99" fmla="*/ 2374231 h 3144252"/>
              <a:gd name="connsiteX100" fmla="*/ 605086 w 3091612"/>
              <a:gd name="connsiteY100" fmla="*/ 2213810 h 3144252"/>
              <a:gd name="connsiteX101" fmla="*/ 717380 w 3091612"/>
              <a:gd name="connsiteY101" fmla="*/ 2101516 h 3144252"/>
              <a:gd name="connsiteX102" fmla="*/ 765507 w 3091612"/>
              <a:gd name="connsiteY102" fmla="*/ 2053389 h 3144252"/>
              <a:gd name="connsiteX103" fmla="*/ 813633 w 3091612"/>
              <a:gd name="connsiteY103" fmla="*/ 2021305 h 3144252"/>
              <a:gd name="connsiteX104" fmla="*/ 733422 w 3091612"/>
              <a:gd name="connsiteY104" fmla="*/ 2037347 h 3144252"/>
              <a:gd name="connsiteX105" fmla="*/ 637170 w 3091612"/>
              <a:gd name="connsiteY105" fmla="*/ 2069431 h 3144252"/>
              <a:gd name="connsiteX106" fmla="*/ 589043 w 3091612"/>
              <a:gd name="connsiteY106" fmla="*/ 2085473 h 3144252"/>
              <a:gd name="connsiteX107" fmla="*/ 540917 w 3091612"/>
              <a:gd name="connsiteY107" fmla="*/ 2101516 h 3144252"/>
              <a:gd name="connsiteX108" fmla="*/ 476749 w 3091612"/>
              <a:gd name="connsiteY108" fmla="*/ 2117558 h 3144252"/>
              <a:gd name="connsiteX109" fmla="*/ 412580 w 3091612"/>
              <a:gd name="connsiteY109" fmla="*/ 2085473 h 3144252"/>
              <a:gd name="connsiteX110" fmla="*/ 508833 w 3091612"/>
              <a:gd name="connsiteY110" fmla="*/ 1941094 h 3144252"/>
              <a:gd name="connsiteX111" fmla="*/ 573001 w 3091612"/>
              <a:gd name="connsiteY111" fmla="*/ 1909010 h 3144252"/>
              <a:gd name="connsiteX112" fmla="*/ 605086 w 3091612"/>
              <a:gd name="connsiteY112" fmla="*/ 1876926 h 3144252"/>
              <a:gd name="connsiteX113" fmla="*/ 653212 w 3091612"/>
              <a:gd name="connsiteY113" fmla="*/ 1844842 h 3144252"/>
              <a:gd name="connsiteX114" fmla="*/ 444665 w 3091612"/>
              <a:gd name="connsiteY114" fmla="*/ 1860884 h 3144252"/>
              <a:gd name="connsiteX115" fmla="*/ 11528 w 3091612"/>
              <a:gd name="connsiteY115" fmla="*/ 1828800 h 3144252"/>
              <a:gd name="connsiteX116" fmla="*/ 171949 w 3091612"/>
              <a:gd name="connsiteY116" fmla="*/ 1748589 h 3144252"/>
              <a:gd name="connsiteX117" fmla="*/ 332370 w 3091612"/>
              <a:gd name="connsiteY117" fmla="*/ 1700463 h 3144252"/>
              <a:gd name="connsiteX118" fmla="*/ 540917 w 3091612"/>
              <a:gd name="connsiteY118" fmla="*/ 1620252 h 3144252"/>
              <a:gd name="connsiteX119" fmla="*/ 589043 w 3091612"/>
              <a:gd name="connsiteY119" fmla="*/ 1588168 h 3144252"/>
              <a:gd name="connsiteX120" fmla="*/ 573001 w 3091612"/>
              <a:gd name="connsiteY120" fmla="*/ 1540042 h 3144252"/>
              <a:gd name="connsiteX121" fmla="*/ 540917 w 3091612"/>
              <a:gd name="connsiteY121" fmla="*/ 1491916 h 3144252"/>
              <a:gd name="connsiteX122" fmla="*/ 396538 w 3091612"/>
              <a:gd name="connsiteY122" fmla="*/ 1443789 h 3144252"/>
              <a:gd name="connsiteX123" fmla="*/ 476749 w 3091612"/>
              <a:gd name="connsiteY123" fmla="*/ 1379621 h 3144252"/>
              <a:gd name="connsiteX124" fmla="*/ 524875 w 3091612"/>
              <a:gd name="connsiteY124" fmla="*/ 1363579 h 3144252"/>
              <a:gd name="connsiteX125" fmla="*/ 749465 w 3091612"/>
              <a:gd name="connsiteY125" fmla="*/ 1331494 h 3144252"/>
              <a:gd name="connsiteX126" fmla="*/ 685296 w 3091612"/>
              <a:gd name="connsiteY126" fmla="*/ 1283368 h 3144252"/>
              <a:gd name="connsiteX127" fmla="*/ 669254 w 3091612"/>
              <a:gd name="connsiteY127" fmla="*/ 1203158 h 3144252"/>
              <a:gd name="connsiteX128" fmla="*/ 653212 w 3091612"/>
              <a:gd name="connsiteY128" fmla="*/ 1074821 h 3144252"/>
              <a:gd name="connsiteX129" fmla="*/ 621128 w 3091612"/>
              <a:gd name="connsiteY129" fmla="*/ 1010652 h 3144252"/>
              <a:gd name="connsiteX130" fmla="*/ 573001 w 3091612"/>
              <a:gd name="connsiteY130" fmla="*/ 866273 h 3144252"/>
              <a:gd name="connsiteX131" fmla="*/ 589043 w 3091612"/>
              <a:gd name="connsiteY131" fmla="*/ 802105 h 3144252"/>
              <a:gd name="connsiteX132" fmla="*/ 637170 w 3091612"/>
              <a:gd name="connsiteY132" fmla="*/ 818147 h 3144252"/>
              <a:gd name="connsiteX133" fmla="*/ 653212 w 3091612"/>
              <a:gd name="connsiteY133" fmla="*/ 882316 h 3144252"/>
              <a:gd name="connsiteX134" fmla="*/ 669254 w 3091612"/>
              <a:gd name="connsiteY134" fmla="*/ 930442 h 3144252"/>
              <a:gd name="connsiteX135" fmla="*/ 733422 w 3091612"/>
              <a:gd name="connsiteY135" fmla="*/ 1042737 h 3144252"/>
              <a:gd name="connsiteX136" fmla="*/ 748276 w 3091612"/>
              <a:gd name="connsiteY136" fmla="*/ 897641 h 3144252"/>
              <a:gd name="connsiteX137" fmla="*/ 748579 w 3091612"/>
              <a:gd name="connsiteY137" fmla="*/ 893524 h 3144252"/>
              <a:gd name="connsiteX138" fmla="*/ 749664 w 3091612"/>
              <a:gd name="connsiteY138" fmla="*/ 898410 h 3144252"/>
              <a:gd name="connsiteX139" fmla="*/ 765507 w 3091612"/>
              <a:gd name="connsiteY139" fmla="*/ 850231 h 3144252"/>
              <a:gd name="connsiteX140" fmla="*/ 781549 w 3091612"/>
              <a:gd name="connsiteY140" fmla="*/ 770021 h 3144252"/>
              <a:gd name="connsiteX141" fmla="*/ 829675 w 3091612"/>
              <a:gd name="connsiteY141" fmla="*/ 721894 h 3144252"/>
              <a:gd name="connsiteX142" fmla="*/ 845717 w 3091612"/>
              <a:gd name="connsiteY142" fmla="*/ 673768 h 3144252"/>
              <a:gd name="connsiteX143" fmla="*/ 941970 w 3091612"/>
              <a:gd name="connsiteY143" fmla="*/ 737937 h 3144252"/>
              <a:gd name="connsiteX144" fmla="*/ 958012 w 3091612"/>
              <a:gd name="connsiteY144" fmla="*/ 802105 h 3144252"/>
              <a:gd name="connsiteX145" fmla="*/ 1006138 w 3091612"/>
              <a:gd name="connsiteY145" fmla="*/ 866273 h 3144252"/>
              <a:gd name="connsiteX146" fmla="*/ 1038222 w 3091612"/>
              <a:gd name="connsiteY146" fmla="*/ 914400 h 3144252"/>
              <a:gd name="connsiteX147" fmla="*/ 1054265 w 3091612"/>
              <a:gd name="connsiteY147" fmla="*/ 705852 h 3144252"/>
              <a:gd name="connsiteX148" fmla="*/ 1070307 w 3091612"/>
              <a:gd name="connsiteY148" fmla="*/ 609600 h 3144252"/>
              <a:gd name="connsiteX149" fmla="*/ 1086349 w 3091612"/>
              <a:gd name="connsiteY149" fmla="*/ 497305 h 3144252"/>
              <a:gd name="connsiteX150" fmla="*/ 1182601 w 3091612"/>
              <a:gd name="connsiteY150" fmla="*/ 529389 h 3144252"/>
              <a:gd name="connsiteX151" fmla="*/ 1246770 w 3091612"/>
              <a:gd name="connsiteY151" fmla="*/ 657726 h 3144252"/>
              <a:gd name="connsiteX152" fmla="*/ 1278854 w 3091612"/>
              <a:gd name="connsiteY152" fmla="*/ 705852 h 3144252"/>
              <a:gd name="connsiteX153" fmla="*/ 1294896 w 3091612"/>
              <a:gd name="connsiteY153" fmla="*/ 770021 h 3144252"/>
              <a:gd name="connsiteX154" fmla="*/ 1375107 w 3091612"/>
              <a:gd name="connsiteY154" fmla="*/ 705852 h 3144252"/>
              <a:gd name="connsiteX155" fmla="*/ 1391149 w 3091612"/>
              <a:gd name="connsiteY155" fmla="*/ 609600 h 3144252"/>
              <a:gd name="connsiteX156" fmla="*/ 1455317 w 3091612"/>
              <a:gd name="connsiteY156" fmla="*/ 513347 h 3144252"/>
              <a:gd name="connsiteX157" fmla="*/ 1503443 w 3091612"/>
              <a:gd name="connsiteY157" fmla="*/ 401052 h 3144252"/>
              <a:gd name="connsiteX158" fmla="*/ 1551570 w 3091612"/>
              <a:gd name="connsiteY158" fmla="*/ 417094 h 3144252"/>
              <a:gd name="connsiteX159" fmla="*/ 1583654 w 3091612"/>
              <a:gd name="connsiteY159" fmla="*/ 497305 h 3144252"/>
              <a:gd name="connsiteX160" fmla="*/ 1599696 w 3091612"/>
              <a:gd name="connsiteY160" fmla="*/ 593558 h 3144252"/>
              <a:gd name="connsiteX161" fmla="*/ 1615738 w 3091612"/>
              <a:gd name="connsiteY161" fmla="*/ 657726 h 3144252"/>
              <a:gd name="connsiteX162" fmla="*/ 1728033 w 3091612"/>
              <a:gd name="connsiteY162" fmla="*/ 641684 h 3144252"/>
              <a:gd name="connsiteX163" fmla="*/ 1808243 w 3091612"/>
              <a:gd name="connsiteY163" fmla="*/ 545431 h 3144252"/>
              <a:gd name="connsiteX164" fmla="*/ 1888454 w 3091612"/>
              <a:gd name="connsiteY164" fmla="*/ 481263 h 3144252"/>
              <a:gd name="connsiteX165" fmla="*/ 1936580 w 3091612"/>
              <a:gd name="connsiteY165" fmla="*/ 497305 h 3144252"/>
              <a:gd name="connsiteX166" fmla="*/ 1968665 w 3091612"/>
              <a:gd name="connsiteY166" fmla="*/ 545431 h 3144252"/>
              <a:gd name="connsiteX167" fmla="*/ 2000749 w 3091612"/>
              <a:gd name="connsiteY167" fmla="*/ 577516 h 3144252"/>
              <a:gd name="connsiteX168" fmla="*/ 2016791 w 3091612"/>
              <a:gd name="connsiteY168" fmla="*/ 625642 h 3144252"/>
              <a:gd name="connsiteX169" fmla="*/ 2048875 w 3091612"/>
              <a:gd name="connsiteY169" fmla="*/ 529389 h 3144252"/>
              <a:gd name="connsiteX170" fmla="*/ 2080959 w 3091612"/>
              <a:gd name="connsiteY170" fmla="*/ 449179 h 3144252"/>
              <a:gd name="connsiteX171" fmla="*/ 2113043 w 3091612"/>
              <a:gd name="connsiteY171" fmla="*/ 385010 h 3144252"/>
              <a:gd name="connsiteX172" fmla="*/ 2161170 w 3091612"/>
              <a:gd name="connsiteY172" fmla="*/ 224589 h 3144252"/>
              <a:gd name="connsiteX173" fmla="*/ 2209296 w 3091612"/>
              <a:gd name="connsiteY173" fmla="*/ 208547 h 3144252"/>
              <a:gd name="connsiteX174" fmla="*/ 2241380 w 3091612"/>
              <a:gd name="connsiteY174" fmla="*/ 368968 h 3144252"/>
              <a:gd name="connsiteX175" fmla="*/ 2273465 w 3091612"/>
              <a:gd name="connsiteY175" fmla="*/ 224589 h 3144252"/>
              <a:gd name="connsiteX176" fmla="*/ 2305549 w 3091612"/>
              <a:gd name="connsiteY176" fmla="*/ 96252 h 3144252"/>
              <a:gd name="connsiteX177" fmla="*/ 2321591 w 3091612"/>
              <a:gd name="connsiteY177" fmla="*/ 32084 h 314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3091612" h="3144252">
                <a:moveTo>
                  <a:pt x="2683845" y="2337285"/>
                </a:moveTo>
                <a:cubicBezTo>
                  <a:pt x="2685788" y="2336181"/>
                  <a:pt x="2684803" y="2336880"/>
                  <a:pt x="2682224" y="2338299"/>
                </a:cubicBezTo>
                <a:lnTo>
                  <a:pt x="2682101" y="2338358"/>
                </a:lnTo>
                <a:close/>
                <a:moveTo>
                  <a:pt x="749416" y="879655"/>
                </a:moveTo>
                <a:cubicBezTo>
                  <a:pt x="749423" y="880632"/>
                  <a:pt x="749356" y="882451"/>
                  <a:pt x="749179" y="885365"/>
                </a:cubicBezTo>
                <a:lnTo>
                  <a:pt x="748579" y="893524"/>
                </a:lnTo>
                <a:lnTo>
                  <a:pt x="748278" y="892167"/>
                </a:lnTo>
                <a:cubicBezTo>
                  <a:pt x="748195" y="885308"/>
                  <a:pt x="749389" y="875747"/>
                  <a:pt x="749416" y="879655"/>
                </a:cubicBezTo>
                <a:close/>
                <a:moveTo>
                  <a:pt x="2369717" y="0"/>
                </a:moveTo>
                <a:cubicBezTo>
                  <a:pt x="2394266" y="49098"/>
                  <a:pt x="2417501" y="91127"/>
                  <a:pt x="2433886" y="144379"/>
                </a:cubicBezTo>
                <a:cubicBezTo>
                  <a:pt x="2446854" y="186525"/>
                  <a:pt x="2465970" y="272716"/>
                  <a:pt x="2465970" y="272716"/>
                </a:cubicBezTo>
                <a:cubicBezTo>
                  <a:pt x="2487359" y="267368"/>
                  <a:pt x="2508390" y="253048"/>
                  <a:pt x="2530138" y="256673"/>
                </a:cubicBezTo>
                <a:cubicBezTo>
                  <a:pt x="2545057" y="259159"/>
                  <a:pt x="2560853" y="273695"/>
                  <a:pt x="2562222" y="288758"/>
                </a:cubicBezTo>
                <a:cubicBezTo>
                  <a:pt x="2577238" y="453931"/>
                  <a:pt x="2559433" y="621281"/>
                  <a:pt x="2578265" y="786063"/>
                </a:cubicBezTo>
                <a:cubicBezTo>
                  <a:pt x="2581301" y="812627"/>
                  <a:pt x="2612221" y="827558"/>
                  <a:pt x="2626391" y="850231"/>
                </a:cubicBezTo>
                <a:cubicBezTo>
                  <a:pt x="2709846" y="983759"/>
                  <a:pt x="2619936" y="853364"/>
                  <a:pt x="2674517" y="962526"/>
                </a:cubicBezTo>
                <a:cubicBezTo>
                  <a:pt x="2683139" y="979771"/>
                  <a:pt x="2694557" y="995597"/>
                  <a:pt x="2706601" y="1010652"/>
                </a:cubicBezTo>
                <a:cubicBezTo>
                  <a:pt x="2731634" y="1041943"/>
                  <a:pt x="2763043" y="1063964"/>
                  <a:pt x="2802854" y="1074821"/>
                </a:cubicBezTo>
                <a:cubicBezTo>
                  <a:pt x="2839333" y="1084770"/>
                  <a:pt x="2877569" y="1086687"/>
                  <a:pt x="2915149" y="1090863"/>
                </a:cubicBezTo>
                <a:cubicBezTo>
                  <a:pt x="2973851" y="1097385"/>
                  <a:pt x="3032791" y="1101558"/>
                  <a:pt x="3091612" y="1106905"/>
                </a:cubicBezTo>
                <a:cubicBezTo>
                  <a:pt x="3086265" y="1149684"/>
                  <a:pt x="3085264" y="1193234"/>
                  <a:pt x="3075570" y="1235242"/>
                </a:cubicBezTo>
                <a:cubicBezTo>
                  <a:pt x="3069095" y="1263301"/>
                  <a:pt x="3053597" y="1288489"/>
                  <a:pt x="3043486" y="1315452"/>
                </a:cubicBezTo>
                <a:lnTo>
                  <a:pt x="3042836" y="1317404"/>
                </a:lnTo>
                <a:lnTo>
                  <a:pt x="3044620" y="1303341"/>
                </a:lnTo>
                <a:cubicBezTo>
                  <a:pt x="3045386" y="1291318"/>
                  <a:pt x="3045198" y="1279310"/>
                  <a:pt x="3043486" y="1267326"/>
                </a:cubicBezTo>
                <a:cubicBezTo>
                  <a:pt x="3041347" y="1252353"/>
                  <a:pt x="3013888" y="1284491"/>
                  <a:pt x="3011401" y="1299410"/>
                </a:cubicBezTo>
                <a:cubicBezTo>
                  <a:pt x="3007776" y="1321158"/>
                  <a:pt x="3022096" y="1342189"/>
                  <a:pt x="3027443" y="1363579"/>
                </a:cubicBezTo>
                <a:lnTo>
                  <a:pt x="3042836" y="1317404"/>
                </a:lnTo>
                <a:lnTo>
                  <a:pt x="3040038" y="1339444"/>
                </a:lnTo>
                <a:cubicBezTo>
                  <a:pt x="3035840" y="1363531"/>
                  <a:pt x="3030117" y="1387642"/>
                  <a:pt x="3027443" y="1411705"/>
                </a:cubicBezTo>
                <a:cubicBezTo>
                  <a:pt x="3022096" y="1732547"/>
                  <a:pt x="3022653" y="2053542"/>
                  <a:pt x="3011401" y="2374231"/>
                </a:cubicBezTo>
                <a:cubicBezTo>
                  <a:pt x="3010808" y="2391130"/>
                  <a:pt x="3001296" y="2341938"/>
                  <a:pt x="2995359" y="2326105"/>
                </a:cubicBezTo>
                <a:cubicBezTo>
                  <a:pt x="2950134" y="2205504"/>
                  <a:pt x="2971777" y="2288405"/>
                  <a:pt x="2947233" y="2165684"/>
                </a:cubicBezTo>
                <a:cubicBezTo>
                  <a:pt x="2921492" y="2182845"/>
                  <a:pt x="2885308" y="2202423"/>
                  <a:pt x="2867022" y="2229852"/>
                </a:cubicBezTo>
                <a:cubicBezTo>
                  <a:pt x="2853757" y="2249750"/>
                  <a:pt x="2844358" y="2272040"/>
                  <a:pt x="2834938" y="2294021"/>
                </a:cubicBezTo>
                <a:cubicBezTo>
                  <a:pt x="2828277" y="2309564"/>
                  <a:pt x="2830853" y="2330190"/>
                  <a:pt x="2818896" y="2342147"/>
                </a:cubicBezTo>
                <a:cubicBezTo>
                  <a:pt x="2806939" y="2354104"/>
                  <a:pt x="2786812" y="2352842"/>
                  <a:pt x="2770770" y="2358189"/>
                </a:cubicBezTo>
                <a:cubicBezTo>
                  <a:pt x="2760075" y="2326105"/>
                  <a:pt x="2762600" y="2285851"/>
                  <a:pt x="2738686" y="2261937"/>
                </a:cubicBezTo>
                <a:cubicBezTo>
                  <a:pt x="2726729" y="2249980"/>
                  <a:pt x="2701123" y="2264775"/>
                  <a:pt x="2690559" y="2277979"/>
                </a:cubicBezTo>
                <a:cubicBezTo>
                  <a:pt x="2631363" y="2351974"/>
                  <a:pt x="2653292" y="2350722"/>
                  <a:pt x="2671035" y="2343630"/>
                </a:cubicBezTo>
                <a:lnTo>
                  <a:pt x="2682101" y="2338358"/>
                </a:lnTo>
                <a:lnTo>
                  <a:pt x="2667900" y="2347093"/>
                </a:lnTo>
                <a:cubicBezTo>
                  <a:pt x="2658769" y="2352890"/>
                  <a:pt x="2645377" y="2361574"/>
                  <a:pt x="2626391" y="2374231"/>
                </a:cubicBezTo>
                <a:cubicBezTo>
                  <a:pt x="2621044" y="2390273"/>
                  <a:pt x="2617911" y="2407233"/>
                  <a:pt x="2610349" y="2422358"/>
                </a:cubicBezTo>
                <a:cubicBezTo>
                  <a:pt x="2601727" y="2439603"/>
                  <a:pt x="2588484" y="2454135"/>
                  <a:pt x="2578265" y="2470484"/>
                </a:cubicBezTo>
                <a:cubicBezTo>
                  <a:pt x="2561739" y="2496925"/>
                  <a:pt x="2544082" y="2522806"/>
                  <a:pt x="2530138" y="2550694"/>
                </a:cubicBezTo>
                <a:cubicBezTo>
                  <a:pt x="2517260" y="2576450"/>
                  <a:pt x="2508165" y="2603942"/>
                  <a:pt x="2498054" y="2630905"/>
                </a:cubicBezTo>
                <a:cubicBezTo>
                  <a:pt x="2492117" y="2646738"/>
                  <a:pt x="2489574" y="2663906"/>
                  <a:pt x="2482012" y="2679031"/>
                </a:cubicBezTo>
                <a:cubicBezTo>
                  <a:pt x="2473390" y="2696276"/>
                  <a:pt x="2466668" y="2717592"/>
                  <a:pt x="2449928" y="2727158"/>
                </a:cubicBezTo>
                <a:cubicBezTo>
                  <a:pt x="2426254" y="2740686"/>
                  <a:pt x="2396454" y="2737853"/>
                  <a:pt x="2369717" y="2743200"/>
                </a:cubicBezTo>
                <a:cubicBezTo>
                  <a:pt x="2364714" y="2750704"/>
                  <a:pt x="2323945" y="2833197"/>
                  <a:pt x="2289507" y="2807368"/>
                </a:cubicBezTo>
                <a:cubicBezTo>
                  <a:pt x="2271869" y="2794139"/>
                  <a:pt x="2278812" y="2764589"/>
                  <a:pt x="2273465" y="2743200"/>
                </a:cubicBezTo>
                <a:cubicBezTo>
                  <a:pt x="2175453" y="2775870"/>
                  <a:pt x="2185606" y="2761213"/>
                  <a:pt x="2113043" y="2823410"/>
                </a:cubicBezTo>
                <a:cubicBezTo>
                  <a:pt x="2075884" y="2855260"/>
                  <a:pt x="2056596" y="2878078"/>
                  <a:pt x="2032833" y="2919663"/>
                </a:cubicBezTo>
                <a:cubicBezTo>
                  <a:pt x="2020968" y="2940426"/>
                  <a:pt x="2017659" y="2966921"/>
                  <a:pt x="2000749" y="2983831"/>
                </a:cubicBezTo>
                <a:cubicBezTo>
                  <a:pt x="1962937" y="3021643"/>
                  <a:pt x="1916905" y="3050422"/>
                  <a:pt x="1872412" y="3080084"/>
                </a:cubicBezTo>
                <a:cubicBezTo>
                  <a:pt x="1856370" y="3090779"/>
                  <a:pt x="1841531" y="3103546"/>
                  <a:pt x="1824286" y="3112168"/>
                </a:cubicBezTo>
                <a:cubicBezTo>
                  <a:pt x="1809161" y="3119730"/>
                  <a:pt x="1792201" y="3122863"/>
                  <a:pt x="1776159" y="3128210"/>
                </a:cubicBezTo>
                <a:cubicBezTo>
                  <a:pt x="1698862" y="2896318"/>
                  <a:pt x="1760117" y="3118098"/>
                  <a:pt x="1760117" y="2646947"/>
                </a:cubicBezTo>
                <a:cubicBezTo>
                  <a:pt x="1760117" y="2630037"/>
                  <a:pt x="1751637" y="2679948"/>
                  <a:pt x="1744075" y="2695073"/>
                </a:cubicBezTo>
                <a:cubicBezTo>
                  <a:pt x="1735453" y="2712318"/>
                  <a:pt x="1724334" y="2728388"/>
                  <a:pt x="1711991" y="2743200"/>
                </a:cubicBezTo>
                <a:cubicBezTo>
                  <a:pt x="1697467" y="2760629"/>
                  <a:pt x="1678389" y="2773898"/>
                  <a:pt x="1663865" y="2791326"/>
                </a:cubicBezTo>
                <a:cubicBezTo>
                  <a:pt x="1651522" y="2806137"/>
                  <a:pt x="1648130" y="2829233"/>
                  <a:pt x="1631780" y="2839452"/>
                </a:cubicBezTo>
                <a:cubicBezTo>
                  <a:pt x="1603101" y="2857376"/>
                  <a:pt x="1535528" y="2871537"/>
                  <a:pt x="1535528" y="2871537"/>
                </a:cubicBezTo>
                <a:cubicBezTo>
                  <a:pt x="1524833" y="2882232"/>
                  <a:pt x="1516971" y="2896857"/>
                  <a:pt x="1503443" y="2903621"/>
                </a:cubicBezTo>
                <a:cubicBezTo>
                  <a:pt x="1452610" y="2929037"/>
                  <a:pt x="1396755" y="2936395"/>
                  <a:pt x="1343022" y="2951747"/>
                </a:cubicBezTo>
                <a:cubicBezTo>
                  <a:pt x="1326763" y="2956392"/>
                  <a:pt x="1309678" y="2959577"/>
                  <a:pt x="1294896" y="2967789"/>
                </a:cubicBezTo>
                <a:cubicBezTo>
                  <a:pt x="1239386" y="2998628"/>
                  <a:pt x="1190833" y="3031705"/>
                  <a:pt x="1150517" y="3080084"/>
                </a:cubicBezTo>
                <a:cubicBezTo>
                  <a:pt x="1138174" y="3094895"/>
                  <a:pt x="1129128" y="3112168"/>
                  <a:pt x="1118433" y="3128210"/>
                </a:cubicBezTo>
                <a:cubicBezTo>
                  <a:pt x="1107738" y="3112168"/>
                  <a:pt x="1086349" y="3099364"/>
                  <a:pt x="1086349" y="3080084"/>
                </a:cubicBezTo>
                <a:cubicBezTo>
                  <a:pt x="1086349" y="2988491"/>
                  <a:pt x="1115361" y="2949017"/>
                  <a:pt x="1166559" y="2887579"/>
                </a:cubicBezTo>
                <a:cubicBezTo>
                  <a:pt x="1176242" y="2875960"/>
                  <a:pt x="1189195" y="2867304"/>
                  <a:pt x="1198643" y="2855494"/>
                </a:cubicBezTo>
                <a:cubicBezTo>
                  <a:pt x="1200552" y="2853108"/>
                  <a:pt x="1275988" y="2743200"/>
                  <a:pt x="1262812" y="2743200"/>
                </a:cubicBezTo>
                <a:cubicBezTo>
                  <a:pt x="1232563" y="2743200"/>
                  <a:pt x="1224163" y="2791128"/>
                  <a:pt x="1198643" y="2807368"/>
                </a:cubicBezTo>
                <a:cubicBezTo>
                  <a:pt x="1164286" y="2829232"/>
                  <a:pt x="1123780" y="2839452"/>
                  <a:pt x="1086349" y="2855494"/>
                </a:cubicBezTo>
                <a:cubicBezTo>
                  <a:pt x="992328" y="2949515"/>
                  <a:pt x="1091694" y="2862788"/>
                  <a:pt x="958012" y="2935705"/>
                </a:cubicBezTo>
                <a:cubicBezTo>
                  <a:pt x="784642" y="3030270"/>
                  <a:pt x="925988" y="2978462"/>
                  <a:pt x="813633" y="3015916"/>
                </a:cubicBezTo>
                <a:cubicBezTo>
                  <a:pt x="719789" y="3109759"/>
                  <a:pt x="754396" y="3064665"/>
                  <a:pt x="701338" y="3144252"/>
                </a:cubicBezTo>
                <a:cubicBezTo>
                  <a:pt x="685296" y="3122863"/>
                  <a:pt x="664071" y="3104516"/>
                  <a:pt x="653212" y="3080084"/>
                </a:cubicBezTo>
                <a:cubicBezTo>
                  <a:pt x="634310" y="3037554"/>
                  <a:pt x="633766" y="2962046"/>
                  <a:pt x="638219" y="2892814"/>
                </a:cubicBezTo>
                <a:lnTo>
                  <a:pt x="641499" y="2852387"/>
                </a:lnTo>
                <a:lnTo>
                  <a:pt x="642419" y="2851764"/>
                </a:lnTo>
                <a:cubicBezTo>
                  <a:pt x="663871" y="2836313"/>
                  <a:pt x="683573" y="2819432"/>
                  <a:pt x="685296" y="2807368"/>
                </a:cubicBezTo>
                <a:cubicBezTo>
                  <a:pt x="688678" y="2783694"/>
                  <a:pt x="663907" y="2764589"/>
                  <a:pt x="653212" y="2743200"/>
                </a:cubicBezTo>
                <a:cubicBezTo>
                  <a:pt x="652395" y="2756270"/>
                  <a:pt x="646875" y="2794950"/>
                  <a:pt x="642287" y="2842680"/>
                </a:cubicBezTo>
                <a:lnTo>
                  <a:pt x="641499" y="2852387"/>
                </a:lnTo>
                <a:lnTo>
                  <a:pt x="610958" y="2873087"/>
                </a:lnTo>
                <a:cubicBezTo>
                  <a:pt x="601386" y="2879316"/>
                  <a:pt x="593405" y="2884407"/>
                  <a:pt x="589043" y="2887579"/>
                </a:cubicBezTo>
                <a:cubicBezTo>
                  <a:pt x="545797" y="2919031"/>
                  <a:pt x="498518" y="2946020"/>
                  <a:pt x="460707" y="2983831"/>
                </a:cubicBezTo>
                <a:cubicBezTo>
                  <a:pt x="414989" y="3029549"/>
                  <a:pt x="441207" y="3007526"/>
                  <a:pt x="380496" y="3048000"/>
                </a:cubicBezTo>
                <a:cubicBezTo>
                  <a:pt x="369801" y="3010568"/>
                  <a:pt x="348412" y="2974634"/>
                  <a:pt x="348412" y="2935705"/>
                </a:cubicBezTo>
                <a:cubicBezTo>
                  <a:pt x="348412" y="2819365"/>
                  <a:pt x="380773" y="2710701"/>
                  <a:pt x="444665" y="2614863"/>
                </a:cubicBezTo>
                <a:cubicBezTo>
                  <a:pt x="455360" y="2598821"/>
                  <a:pt x="464406" y="2581548"/>
                  <a:pt x="476749" y="2566737"/>
                </a:cubicBezTo>
                <a:cubicBezTo>
                  <a:pt x="491273" y="2549308"/>
                  <a:pt x="508833" y="2534652"/>
                  <a:pt x="524875" y="2518610"/>
                </a:cubicBezTo>
                <a:cubicBezTo>
                  <a:pt x="530222" y="2502568"/>
                  <a:pt x="533355" y="2485609"/>
                  <a:pt x="540917" y="2470484"/>
                </a:cubicBezTo>
                <a:cubicBezTo>
                  <a:pt x="549539" y="2453239"/>
                  <a:pt x="577677" y="2441062"/>
                  <a:pt x="573001" y="2422358"/>
                </a:cubicBezTo>
                <a:cubicBezTo>
                  <a:pt x="568900" y="2405953"/>
                  <a:pt x="540917" y="2411663"/>
                  <a:pt x="524875" y="2406316"/>
                </a:cubicBezTo>
                <a:cubicBezTo>
                  <a:pt x="508833" y="2417011"/>
                  <a:pt x="493994" y="2429778"/>
                  <a:pt x="476749" y="2438400"/>
                </a:cubicBezTo>
                <a:cubicBezTo>
                  <a:pt x="461624" y="2445962"/>
                  <a:pt x="436184" y="2469567"/>
                  <a:pt x="428622" y="2454442"/>
                </a:cubicBezTo>
                <a:cubicBezTo>
                  <a:pt x="416428" y="2430054"/>
                  <a:pt x="428541" y="2396219"/>
                  <a:pt x="444665" y="2374231"/>
                </a:cubicBezTo>
                <a:cubicBezTo>
                  <a:pt x="489386" y="2313248"/>
                  <a:pt x="551612" y="2267284"/>
                  <a:pt x="605086" y="2213810"/>
                </a:cubicBezTo>
                <a:lnTo>
                  <a:pt x="717380" y="2101516"/>
                </a:lnTo>
                <a:cubicBezTo>
                  <a:pt x="733422" y="2085474"/>
                  <a:pt x="746630" y="2065974"/>
                  <a:pt x="765507" y="2053389"/>
                </a:cubicBezTo>
                <a:cubicBezTo>
                  <a:pt x="781549" y="2042694"/>
                  <a:pt x="830878" y="2029927"/>
                  <a:pt x="813633" y="2021305"/>
                </a:cubicBezTo>
                <a:cubicBezTo>
                  <a:pt x="789245" y="2009111"/>
                  <a:pt x="759728" y="2030173"/>
                  <a:pt x="733422" y="2037347"/>
                </a:cubicBezTo>
                <a:cubicBezTo>
                  <a:pt x="700794" y="2046245"/>
                  <a:pt x="669254" y="2058736"/>
                  <a:pt x="637170" y="2069431"/>
                </a:cubicBezTo>
                <a:lnTo>
                  <a:pt x="589043" y="2085473"/>
                </a:lnTo>
                <a:cubicBezTo>
                  <a:pt x="573001" y="2090820"/>
                  <a:pt x="557322" y="2097415"/>
                  <a:pt x="540917" y="2101516"/>
                </a:cubicBezTo>
                <a:lnTo>
                  <a:pt x="476749" y="2117558"/>
                </a:lnTo>
                <a:cubicBezTo>
                  <a:pt x="455359" y="2106863"/>
                  <a:pt x="419150" y="2108467"/>
                  <a:pt x="412580" y="2085473"/>
                </a:cubicBezTo>
                <a:cubicBezTo>
                  <a:pt x="399477" y="2039613"/>
                  <a:pt x="483572" y="1960040"/>
                  <a:pt x="508833" y="1941094"/>
                </a:cubicBezTo>
                <a:cubicBezTo>
                  <a:pt x="527964" y="1926746"/>
                  <a:pt x="553103" y="1922275"/>
                  <a:pt x="573001" y="1909010"/>
                </a:cubicBezTo>
                <a:cubicBezTo>
                  <a:pt x="585586" y="1900620"/>
                  <a:pt x="593275" y="1886374"/>
                  <a:pt x="605086" y="1876926"/>
                </a:cubicBezTo>
                <a:cubicBezTo>
                  <a:pt x="620141" y="1864882"/>
                  <a:pt x="672396" y="1846760"/>
                  <a:pt x="653212" y="1844842"/>
                </a:cubicBezTo>
                <a:cubicBezTo>
                  <a:pt x="583837" y="1837905"/>
                  <a:pt x="514181" y="1855537"/>
                  <a:pt x="444665" y="1860884"/>
                </a:cubicBezTo>
                <a:lnTo>
                  <a:pt x="11528" y="1828800"/>
                </a:lnTo>
                <a:cubicBezTo>
                  <a:pt x="-43754" y="1806037"/>
                  <a:pt x="114685" y="1765768"/>
                  <a:pt x="171949" y="1748589"/>
                </a:cubicBezTo>
                <a:cubicBezTo>
                  <a:pt x="225423" y="1732547"/>
                  <a:pt x="279984" y="1719763"/>
                  <a:pt x="332370" y="1700463"/>
                </a:cubicBezTo>
                <a:cubicBezTo>
                  <a:pt x="602522" y="1600933"/>
                  <a:pt x="381438" y="1660122"/>
                  <a:pt x="540917" y="1620252"/>
                </a:cubicBezTo>
                <a:cubicBezTo>
                  <a:pt x="556959" y="1609557"/>
                  <a:pt x="571798" y="1596790"/>
                  <a:pt x="589043" y="1588168"/>
                </a:cubicBezTo>
                <a:cubicBezTo>
                  <a:pt x="648055" y="1558663"/>
                  <a:pt x="668986" y="1588034"/>
                  <a:pt x="573001" y="1540042"/>
                </a:cubicBezTo>
                <a:cubicBezTo>
                  <a:pt x="562306" y="1524000"/>
                  <a:pt x="556606" y="1503122"/>
                  <a:pt x="540917" y="1491916"/>
                </a:cubicBezTo>
                <a:cubicBezTo>
                  <a:pt x="508387" y="1468680"/>
                  <a:pt x="436464" y="1453770"/>
                  <a:pt x="396538" y="1443789"/>
                </a:cubicBezTo>
                <a:cubicBezTo>
                  <a:pt x="423275" y="1422400"/>
                  <a:pt x="447714" y="1397768"/>
                  <a:pt x="476749" y="1379621"/>
                </a:cubicBezTo>
                <a:cubicBezTo>
                  <a:pt x="491088" y="1370659"/>
                  <a:pt x="508223" y="1366518"/>
                  <a:pt x="524875" y="1363579"/>
                </a:cubicBezTo>
                <a:cubicBezTo>
                  <a:pt x="599348" y="1350437"/>
                  <a:pt x="674602" y="1342189"/>
                  <a:pt x="749465" y="1331494"/>
                </a:cubicBezTo>
                <a:cubicBezTo>
                  <a:pt x="828736" y="1278647"/>
                  <a:pt x="698664" y="1304757"/>
                  <a:pt x="685296" y="1283368"/>
                </a:cubicBezTo>
                <a:cubicBezTo>
                  <a:pt x="671928" y="1261979"/>
                  <a:pt x="673400" y="1230107"/>
                  <a:pt x="669254" y="1203158"/>
                </a:cubicBezTo>
                <a:cubicBezTo>
                  <a:pt x="662699" y="1160547"/>
                  <a:pt x="663668" y="1116646"/>
                  <a:pt x="653212" y="1074821"/>
                </a:cubicBezTo>
                <a:cubicBezTo>
                  <a:pt x="647412" y="1051621"/>
                  <a:pt x="629713" y="1032972"/>
                  <a:pt x="621128" y="1010652"/>
                </a:cubicBezTo>
                <a:cubicBezTo>
                  <a:pt x="602917" y="963304"/>
                  <a:pt x="573001" y="866273"/>
                  <a:pt x="573001" y="866273"/>
                </a:cubicBezTo>
                <a:cubicBezTo>
                  <a:pt x="578348" y="844884"/>
                  <a:pt x="571405" y="815333"/>
                  <a:pt x="589043" y="802105"/>
                </a:cubicBezTo>
                <a:cubicBezTo>
                  <a:pt x="602571" y="791959"/>
                  <a:pt x="626606" y="804942"/>
                  <a:pt x="637170" y="818147"/>
                </a:cubicBezTo>
                <a:cubicBezTo>
                  <a:pt x="650943" y="835364"/>
                  <a:pt x="647155" y="861116"/>
                  <a:pt x="653212" y="882316"/>
                </a:cubicBezTo>
                <a:cubicBezTo>
                  <a:pt x="657857" y="898575"/>
                  <a:pt x="662593" y="914899"/>
                  <a:pt x="669254" y="930442"/>
                </a:cubicBezTo>
                <a:cubicBezTo>
                  <a:pt x="693677" y="987430"/>
                  <a:pt x="701201" y="994405"/>
                  <a:pt x="733422" y="1042737"/>
                </a:cubicBezTo>
                <a:cubicBezTo>
                  <a:pt x="742389" y="962037"/>
                  <a:pt x="746527" y="919062"/>
                  <a:pt x="748276" y="897641"/>
                </a:cubicBezTo>
                <a:lnTo>
                  <a:pt x="748579" y="893524"/>
                </a:lnTo>
                <a:lnTo>
                  <a:pt x="749664" y="898410"/>
                </a:lnTo>
                <a:cubicBezTo>
                  <a:pt x="751634" y="898527"/>
                  <a:pt x="756101" y="887857"/>
                  <a:pt x="765507" y="850231"/>
                </a:cubicBezTo>
                <a:cubicBezTo>
                  <a:pt x="772120" y="823779"/>
                  <a:pt x="769355" y="794409"/>
                  <a:pt x="781549" y="770021"/>
                </a:cubicBezTo>
                <a:cubicBezTo>
                  <a:pt x="791695" y="749729"/>
                  <a:pt x="813633" y="737936"/>
                  <a:pt x="829675" y="721894"/>
                </a:cubicBezTo>
                <a:cubicBezTo>
                  <a:pt x="835022" y="705852"/>
                  <a:pt x="829136" y="677084"/>
                  <a:pt x="845717" y="673768"/>
                </a:cubicBezTo>
                <a:cubicBezTo>
                  <a:pt x="878093" y="667293"/>
                  <a:pt x="921640" y="717607"/>
                  <a:pt x="941970" y="737937"/>
                </a:cubicBezTo>
                <a:cubicBezTo>
                  <a:pt x="947317" y="759326"/>
                  <a:pt x="948152" y="782385"/>
                  <a:pt x="958012" y="802105"/>
                </a:cubicBezTo>
                <a:cubicBezTo>
                  <a:pt x="969969" y="826019"/>
                  <a:pt x="990598" y="844516"/>
                  <a:pt x="1006138" y="866273"/>
                </a:cubicBezTo>
                <a:cubicBezTo>
                  <a:pt x="1017344" y="881962"/>
                  <a:pt x="1027527" y="898358"/>
                  <a:pt x="1038222" y="914400"/>
                </a:cubicBezTo>
                <a:cubicBezTo>
                  <a:pt x="1043570" y="844884"/>
                  <a:pt x="1046966" y="775190"/>
                  <a:pt x="1054265" y="705852"/>
                </a:cubicBezTo>
                <a:cubicBezTo>
                  <a:pt x="1057670" y="673504"/>
                  <a:pt x="1065361" y="641748"/>
                  <a:pt x="1070307" y="609600"/>
                </a:cubicBezTo>
                <a:cubicBezTo>
                  <a:pt x="1076057" y="572228"/>
                  <a:pt x="1081002" y="534737"/>
                  <a:pt x="1086349" y="497305"/>
                </a:cubicBezTo>
                <a:cubicBezTo>
                  <a:pt x="1118433" y="508000"/>
                  <a:pt x="1158687" y="505475"/>
                  <a:pt x="1182601" y="529389"/>
                </a:cubicBezTo>
                <a:cubicBezTo>
                  <a:pt x="1216421" y="563209"/>
                  <a:pt x="1220240" y="617930"/>
                  <a:pt x="1246770" y="657726"/>
                </a:cubicBezTo>
                <a:lnTo>
                  <a:pt x="1278854" y="705852"/>
                </a:lnTo>
                <a:cubicBezTo>
                  <a:pt x="1284201" y="727242"/>
                  <a:pt x="1277258" y="756792"/>
                  <a:pt x="1294896" y="770021"/>
                </a:cubicBezTo>
                <a:cubicBezTo>
                  <a:pt x="1329334" y="795850"/>
                  <a:pt x="1370105" y="713355"/>
                  <a:pt x="1375107" y="705852"/>
                </a:cubicBezTo>
                <a:cubicBezTo>
                  <a:pt x="1380454" y="673768"/>
                  <a:pt x="1378639" y="639625"/>
                  <a:pt x="1391149" y="609600"/>
                </a:cubicBezTo>
                <a:cubicBezTo>
                  <a:pt x="1405980" y="574006"/>
                  <a:pt x="1455317" y="513347"/>
                  <a:pt x="1455317" y="513347"/>
                </a:cubicBezTo>
                <a:cubicBezTo>
                  <a:pt x="1460551" y="492410"/>
                  <a:pt x="1472670" y="413361"/>
                  <a:pt x="1503443" y="401052"/>
                </a:cubicBezTo>
                <a:cubicBezTo>
                  <a:pt x="1519144" y="394772"/>
                  <a:pt x="1535528" y="411747"/>
                  <a:pt x="1551570" y="417094"/>
                </a:cubicBezTo>
                <a:cubicBezTo>
                  <a:pt x="1562265" y="443831"/>
                  <a:pt x="1576077" y="469523"/>
                  <a:pt x="1583654" y="497305"/>
                </a:cubicBezTo>
                <a:cubicBezTo>
                  <a:pt x="1592212" y="528686"/>
                  <a:pt x="1593317" y="561663"/>
                  <a:pt x="1599696" y="593558"/>
                </a:cubicBezTo>
                <a:cubicBezTo>
                  <a:pt x="1604020" y="615177"/>
                  <a:pt x="1610391" y="636337"/>
                  <a:pt x="1615738" y="657726"/>
                </a:cubicBezTo>
                <a:cubicBezTo>
                  <a:pt x="1653170" y="652379"/>
                  <a:pt x="1692926" y="655727"/>
                  <a:pt x="1728033" y="641684"/>
                </a:cubicBezTo>
                <a:cubicBezTo>
                  <a:pt x="1761658" y="628234"/>
                  <a:pt x="1787484" y="571379"/>
                  <a:pt x="1808243" y="545431"/>
                </a:cubicBezTo>
                <a:cubicBezTo>
                  <a:pt x="1834365" y="512778"/>
                  <a:pt x="1852723" y="505084"/>
                  <a:pt x="1888454" y="481263"/>
                </a:cubicBezTo>
                <a:cubicBezTo>
                  <a:pt x="1904496" y="486610"/>
                  <a:pt x="1923376" y="486742"/>
                  <a:pt x="1936580" y="497305"/>
                </a:cubicBezTo>
                <a:cubicBezTo>
                  <a:pt x="1951635" y="509349"/>
                  <a:pt x="1956621" y="530376"/>
                  <a:pt x="1968665" y="545431"/>
                </a:cubicBezTo>
                <a:cubicBezTo>
                  <a:pt x="1978113" y="557241"/>
                  <a:pt x="1990054" y="566821"/>
                  <a:pt x="2000749" y="577516"/>
                </a:cubicBezTo>
                <a:cubicBezTo>
                  <a:pt x="2006096" y="593558"/>
                  <a:pt x="2004834" y="637599"/>
                  <a:pt x="2016791" y="625642"/>
                </a:cubicBezTo>
                <a:cubicBezTo>
                  <a:pt x="2040705" y="601728"/>
                  <a:pt x="2037317" y="561173"/>
                  <a:pt x="2048875" y="529389"/>
                </a:cubicBezTo>
                <a:cubicBezTo>
                  <a:pt x="2058716" y="502326"/>
                  <a:pt x="2069264" y="475493"/>
                  <a:pt x="2080959" y="449179"/>
                </a:cubicBezTo>
                <a:cubicBezTo>
                  <a:pt x="2090671" y="427326"/>
                  <a:pt x="2104646" y="407402"/>
                  <a:pt x="2113043" y="385010"/>
                </a:cubicBezTo>
                <a:cubicBezTo>
                  <a:pt x="2122042" y="361012"/>
                  <a:pt x="2145501" y="229812"/>
                  <a:pt x="2161170" y="224589"/>
                </a:cubicBezTo>
                <a:lnTo>
                  <a:pt x="2209296" y="208547"/>
                </a:lnTo>
                <a:cubicBezTo>
                  <a:pt x="2219991" y="262021"/>
                  <a:pt x="2188476" y="355742"/>
                  <a:pt x="2241380" y="368968"/>
                </a:cubicBezTo>
                <a:cubicBezTo>
                  <a:pt x="2289208" y="380925"/>
                  <a:pt x="2262173" y="272579"/>
                  <a:pt x="2273465" y="224589"/>
                </a:cubicBezTo>
                <a:cubicBezTo>
                  <a:pt x="2283565" y="181666"/>
                  <a:pt x="2294854" y="139031"/>
                  <a:pt x="2305549" y="96252"/>
                </a:cubicBezTo>
                <a:cubicBezTo>
                  <a:pt x="2310896" y="74863"/>
                  <a:pt x="2303246" y="44314"/>
                  <a:pt x="2321591" y="320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120B429-FEAD-4486-BCF7-6C5CE942AB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0800000" flipV="1">
            <a:off x="4421856" y="1740573"/>
            <a:ext cx="3091612" cy="3144252"/>
          </a:xfrm>
          <a:custGeom>
            <a:avLst/>
            <a:gdLst>
              <a:gd name="connsiteX0" fmla="*/ 2683845 w 3091612"/>
              <a:gd name="connsiteY0" fmla="*/ 2337285 h 3144252"/>
              <a:gd name="connsiteX1" fmla="*/ 2682224 w 3091612"/>
              <a:gd name="connsiteY1" fmla="*/ 2338299 h 3144252"/>
              <a:gd name="connsiteX2" fmla="*/ 2682101 w 3091612"/>
              <a:gd name="connsiteY2" fmla="*/ 2338358 h 3144252"/>
              <a:gd name="connsiteX3" fmla="*/ 749416 w 3091612"/>
              <a:gd name="connsiteY3" fmla="*/ 879655 h 3144252"/>
              <a:gd name="connsiteX4" fmla="*/ 749179 w 3091612"/>
              <a:gd name="connsiteY4" fmla="*/ 885365 h 3144252"/>
              <a:gd name="connsiteX5" fmla="*/ 748579 w 3091612"/>
              <a:gd name="connsiteY5" fmla="*/ 893524 h 3144252"/>
              <a:gd name="connsiteX6" fmla="*/ 748278 w 3091612"/>
              <a:gd name="connsiteY6" fmla="*/ 892167 h 3144252"/>
              <a:gd name="connsiteX7" fmla="*/ 749416 w 3091612"/>
              <a:gd name="connsiteY7" fmla="*/ 879655 h 3144252"/>
              <a:gd name="connsiteX8" fmla="*/ 2369717 w 3091612"/>
              <a:gd name="connsiteY8" fmla="*/ 0 h 3144252"/>
              <a:gd name="connsiteX9" fmla="*/ 2433886 w 3091612"/>
              <a:gd name="connsiteY9" fmla="*/ 144379 h 3144252"/>
              <a:gd name="connsiteX10" fmla="*/ 2465970 w 3091612"/>
              <a:gd name="connsiteY10" fmla="*/ 272716 h 3144252"/>
              <a:gd name="connsiteX11" fmla="*/ 2530138 w 3091612"/>
              <a:gd name="connsiteY11" fmla="*/ 256673 h 3144252"/>
              <a:gd name="connsiteX12" fmla="*/ 2562222 w 3091612"/>
              <a:gd name="connsiteY12" fmla="*/ 288758 h 3144252"/>
              <a:gd name="connsiteX13" fmla="*/ 2578265 w 3091612"/>
              <a:gd name="connsiteY13" fmla="*/ 786063 h 3144252"/>
              <a:gd name="connsiteX14" fmla="*/ 2626391 w 3091612"/>
              <a:gd name="connsiteY14" fmla="*/ 850231 h 3144252"/>
              <a:gd name="connsiteX15" fmla="*/ 2674517 w 3091612"/>
              <a:gd name="connsiteY15" fmla="*/ 962526 h 3144252"/>
              <a:gd name="connsiteX16" fmla="*/ 2706601 w 3091612"/>
              <a:gd name="connsiteY16" fmla="*/ 1010652 h 3144252"/>
              <a:gd name="connsiteX17" fmla="*/ 2802854 w 3091612"/>
              <a:gd name="connsiteY17" fmla="*/ 1074821 h 3144252"/>
              <a:gd name="connsiteX18" fmla="*/ 2915149 w 3091612"/>
              <a:gd name="connsiteY18" fmla="*/ 1090863 h 3144252"/>
              <a:gd name="connsiteX19" fmla="*/ 3091612 w 3091612"/>
              <a:gd name="connsiteY19" fmla="*/ 1106905 h 3144252"/>
              <a:gd name="connsiteX20" fmla="*/ 3075570 w 3091612"/>
              <a:gd name="connsiteY20" fmla="*/ 1235242 h 3144252"/>
              <a:gd name="connsiteX21" fmla="*/ 3043486 w 3091612"/>
              <a:gd name="connsiteY21" fmla="*/ 1315452 h 3144252"/>
              <a:gd name="connsiteX22" fmla="*/ 3042836 w 3091612"/>
              <a:gd name="connsiteY22" fmla="*/ 1317404 h 3144252"/>
              <a:gd name="connsiteX23" fmla="*/ 3044620 w 3091612"/>
              <a:gd name="connsiteY23" fmla="*/ 1303341 h 3144252"/>
              <a:gd name="connsiteX24" fmla="*/ 3043486 w 3091612"/>
              <a:gd name="connsiteY24" fmla="*/ 1267326 h 3144252"/>
              <a:gd name="connsiteX25" fmla="*/ 3011401 w 3091612"/>
              <a:gd name="connsiteY25" fmla="*/ 1299410 h 3144252"/>
              <a:gd name="connsiteX26" fmla="*/ 3027443 w 3091612"/>
              <a:gd name="connsiteY26" fmla="*/ 1363579 h 3144252"/>
              <a:gd name="connsiteX27" fmla="*/ 3042836 w 3091612"/>
              <a:gd name="connsiteY27" fmla="*/ 1317404 h 3144252"/>
              <a:gd name="connsiteX28" fmla="*/ 3040038 w 3091612"/>
              <a:gd name="connsiteY28" fmla="*/ 1339444 h 3144252"/>
              <a:gd name="connsiteX29" fmla="*/ 3027443 w 3091612"/>
              <a:gd name="connsiteY29" fmla="*/ 1411705 h 3144252"/>
              <a:gd name="connsiteX30" fmla="*/ 3011401 w 3091612"/>
              <a:gd name="connsiteY30" fmla="*/ 2374231 h 3144252"/>
              <a:gd name="connsiteX31" fmla="*/ 2995359 w 3091612"/>
              <a:gd name="connsiteY31" fmla="*/ 2326105 h 3144252"/>
              <a:gd name="connsiteX32" fmla="*/ 2947233 w 3091612"/>
              <a:gd name="connsiteY32" fmla="*/ 2165684 h 3144252"/>
              <a:gd name="connsiteX33" fmla="*/ 2867022 w 3091612"/>
              <a:gd name="connsiteY33" fmla="*/ 2229852 h 3144252"/>
              <a:gd name="connsiteX34" fmla="*/ 2834938 w 3091612"/>
              <a:gd name="connsiteY34" fmla="*/ 2294021 h 3144252"/>
              <a:gd name="connsiteX35" fmla="*/ 2818896 w 3091612"/>
              <a:gd name="connsiteY35" fmla="*/ 2342147 h 3144252"/>
              <a:gd name="connsiteX36" fmla="*/ 2770770 w 3091612"/>
              <a:gd name="connsiteY36" fmla="*/ 2358189 h 3144252"/>
              <a:gd name="connsiteX37" fmla="*/ 2738686 w 3091612"/>
              <a:gd name="connsiteY37" fmla="*/ 2261937 h 3144252"/>
              <a:gd name="connsiteX38" fmla="*/ 2690559 w 3091612"/>
              <a:gd name="connsiteY38" fmla="*/ 2277979 h 3144252"/>
              <a:gd name="connsiteX39" fmla="*/ 2671035 w 3091612"/>
              <a:gd name="connsiteY39" fmla="*/ 2343630 h 3144252"/>
              <a:gd name="connsiteX40" fmla="*/ 2682101 w 3091612"/>
              <a:gd name="connsiteY40" fmla="*/ 2338358 h 3144252"/>
              <a:gd name="connsiteX41" fmla="*/ 2667900 w 3091612"/>
              <a:gd name="connsiteY41" fmla="*/ 2347093 h 3144252"/>
              <a:gd name="connsiteX42" fmla="*/ 2626391 w 3091612"/>
              <a:gd name="connsiteY42" fmla="*/ 2374231 h 3144252"/>
              <a:gd name="connsiteX43" fmla="*/ 2610349 w 3091612"/>
              <a:gd name="connsiteY43" fmla="*/ 2422358 h 3144252"/>
              <a:gd name="connsiteX44" fmla="*/ 2578265 w 3091612"/>
              <a:gd name="connsiteY44" fmla="*/ 2470484 h 3144252"/>
              <a:gd name="connsiteX45" fmla="*/ 2530138 w 3091612"/>
              <a:gd name="connsiteY45" fmla="*/ 2550694 h 3144252"/>
              <a:gd name="connsiteX46" fmla="*/ 2498054 w 3091612"/>
              <a:gd name="connsiteY46" fmla="*/ 2630905 h 3144252"/>
              <a:gd name="connsiteX47" fmla="*/ 2482012 w 3091612"/>
              <a:gd name="connsiteY47" fmla="*/ 2679031 h 3144252"/>
              <a:gd name="connsiteX48" fmla="*/ 2449928 w 3091612"/>
              <a:gd name="connsiteY48" fmla="*/ 2727158 h 3144252"/>
              <a:gd name="connsiteX49" fmla="*/ 2369717 w 3091612"/>
              <a:gd name="connsiteY49" fmla="*/ 2743200 h 3144252"/>
              <a:gd name="connsiteX50" fmla="*/ 2289507 w 3091612"/>
              <a:gd name="connsiteY50" fmla="*/ 2807368 h 3144252"/>
              <a:gd name="connsiteX51" fmla="*/ 2273465 w 3091612"/>
              <a:gd name="connsiteY51" fmla="*/ 2743200 h 3144252"/>
              <a:gd name="connsiteX52" fmla="*/ 2113043 w 3091612"/>
              <a:gd name="connsiteY52" fmla="*/ 2823410 h 3144252"/>
              <a:gd name="connsiteX53" fmla="*/ 2032833 w 3091612"/>
              <a:gd name="connsiteY53" fmla="*/ 2919663 h 3144252"/>
              <a:gd name="connsiteX54" fmla="*/ 2000749 w 3091612"/>
              <a:gd name="connsiteY54" fmla="*/ 2983831 h 3144252"/>
              <a:gd name="connsiteX55" fmla="*/ 1872412 w 3091612"/>
              <a:gd name="connsiteY55" fmla="*/ 3080084 h 3144252"/>
              <a:gd name="connsiteX56" fmla="*/ 1824286 w 3091612"/>
              <a:gd name="connsiteY56" fmla="*/ 3112168 h 3144252"/>
              <a:gd name="connsiteX57" fmla="*/ 1776159 w 3091612"/>
              <a:gd name="connsiteY57" fmla="*/ 3128210 h 3144252"/>
              <a:gd name="connsiteX58" fmla="*/ 1760117 w 3091612"/>
              <a:gd name="connsiteY58" fmla="*/ 2646947 h 3144252"/>
              <a:gd name="connsiteX59" fmla="*/ 1744075 w 3091612"/>
              <a:gd name="connsiteY59" fmla="*/ 2695073 h 3144252"/>
              <a:gd name="connsiteX60" fmla="*/ 1711991 w 3091612"/>
              <a:gd name="connsiteY60" fmla="*/ 2743200 h 3144252"/>
              <a:gd name="connsiteX61" fmla="*/ 1663865 w 3091612"/>
              <a:gd name="connsiteY61" fmla="*/ 2791326 h 3144252"/>
              <a:gd name="connsiteX62" fmla="*/ 1631780 w 3091612"/>
              <a:gd name="connsiteY62" fmla="*/ 2839452 h 3144252"/>
              <a:gd name="connsiteX63" fmla="*/ 1535528 w 3091612"/>
              <a:gd name="connsiteY63" fmla="*/ 2871537 h 3144252"/>
              <a:gd name="connsiteX64" fmla="*/ 1503443 w 3091612"/>
              <a:gd name="connsiteY64" fmla="*/ 2903621 h 3144252"/>
              <a:gd name="connsiteX65" fmla="*/ 1343022 w 3091612"/>
              <a:gd name="connsiteY65" fmla="*/ 2951747 h 3144252"/>
              <a:gd name="connsiteX66" fmla="*/ 1294896 w 3091612"/>
              <a:gd name="connsiteY66" fmla="*/ 2967789 h 3144252"/>
              <a:gd name="connsiteX67" fmla="*/ 1150517 w 3091612"/>
              <a:gd name="connsiteY67" fmla="*/ 3080084 h 3144252"/>
              <a:gd name="connsiteX68" fmla="*/ 1118433 w 3091612"/>
              <a:gd name="connsiteY68" fmla="*/ 3128210 h 3144252"/>
              <a:gd name="connsiteX69" fmla="*/ 1086349 w 3091612"/>
              <a:gd name="connsiteY69" fmla="*/ 3080084 h 3144252"/>
              <a:gd name="connsiteX70" fmla="*/ 1166559 w 3091612"/>
              <a:gd name="connsiteY70" fmla="*/ 2887579 h 3144252"/>
              <a:gd name="connsiteX71" fmla="*/ 1198643 w 3091612"/>
              <a:gd name="connsiteY71" fmla="*/ 2855494 h 3144252"/>
              <a:gd name="connsiteX72" fmla="*/ 1262812 w 3091612"/>
              <a:gd name="connsiteY72" fmla="*/ 2743200 h 3144252"/>
              <a:gd name="connsiteX73" fmla="*/ 1198643 w 3091612"/>
              <a:gd name="connsiteY73" fmla="*/ 2807368 h 3144252"/>
              <a:gd name="connsiteX74" fmla="*/ 1086349 w 3091612"/>
              <a:gd name="connsiteY74" fmla="*/ 2855494 h 3144252"/>
              <a:gd name="connsiteX75" fmla="*/ 958012 w 3091612"/>
              <a:gd name="connsiteY75" fmla="*/ 2935705 h 3144252"/>
              <a:gd name="connsiteX76" fmla="*/ 813633 w 3091612"/>
              <a:gd name="connsiteY76" fmla="*/ 3015916 h 3144252"/>
              <a:gd name="connsiteX77" fmla="*/ 701338 w 3091612"/>
              <a:gd name="connsiteY77" fmla="*/ 3144252 h 3144252"/>
              <a:gd name="connsiteX78" fmla="*/ 653212 w 3091612"/>
              <a:gd name="connsiteY78" fmla="*/ 3080084 h 3144252"/>
              <a:gd name="connsiteX79" fmla="*/ 638219 w 3091612"/>
              <a:gd name="connsiteY79" fmla="*/ 2892814 h 3144252"/>
              <a:gd name="connsiteX80" fmla="*/ 641499 w 3091612"/>
              <a:gd name="connsiteY80" fmla="*/ 2852387 h 3144252"/>
              <a:gd name="connsiteX81" fmla="*/ 642419 w 3091612"/>
              <a:gd name="connsiteY81" fmla="*/ 2851764 h 3144252"/>
              <a:gd name="connsiteX82" fmla="*/ 685296 w 3091612"/>
              <a:gd name="connsiteY82" fmla="*/ 2807368 h 3144252"/>
              <a:gd name="connsiteX83" fmla="*/ 653212 w 3091612"/>
              <a:gd name="connsiteY83" fmla="*/ 2743200 h 3144252"/>
              <a:gd name="connsiteX84" fmla="*/ 642287 w 3091612"/>
              <a:gd name="connsiteY84" fmla="*/ 2842680 h 3144252"/>
              <a:gd name="connsiteX85" fmla="*/ 641499 w 3091612"/>
              <a:gd name="connsiteY85" fmla="*/ 2852387 h 3144252"/>
              <a:gd name="connsiteX86" fmla="*/ 610958 w 3091612"/>
              <a:gd name="connsiteY86" fmla="*/ 2873087 h 3144252"/>
              <a:gd name="connsiteX87" fmla="*/ 589043 w 3091612"/>
              <a:gd name="connsiteY87" fmla="*/ 2887579 h 3144252"/>
              <a:gd name="connsiteX88" fmla="*/ 460707 w 3091612"/>
              <a:gd name="connsiteY88" fmla="*/ 2983831 h 3144252"/>
              <a:gd name="connsiteX89" fmla="*/ 380496 w 3091612"/>
              <a:gd name="connsiteY89" fmla="*/ 3048000 h 3144252"/>
              <a:gd name="connsiteX90" fmla="*/ 348412 w 3091612"/>
              <a:gd name="connsiteY90" fmla="*/ 2935705 h 3144252"/>
              <a:gd name="connsiteX91" fmla="*/ 444665 w 3091612"/>
              <a:gd name="connsiteY91" fmla="*/ 2614863 h 3144252"/>
              <a:gd name="connsiteX92" fmla="*/ 476749 w 3091612"/>
              <a:gd name="connsiteY92" fmla="*/ 2566737 h 3144252"/>
              <a:gd name="connsiteX93" fmla="*/ 524875 w 3091612"/>
              <a:gd name="connsiteY93" fmla="*/ 2518610 h 3144252"/>
              <a:gd name="connsiteX94" fmla="*/ 540917 w 3091612"/>
              <a:gd name="connsiteY94" fmla="*/ 2470484 h 3144252"/>
              <a:gd name="connsiteX95" fmla="*/ 573001 w 3091612"/>
              <a:gd name="connsiteY95" fmla="*/ 2422358 h 3144252"/>
              <a:gd name="connsiteX96" fmla="*/ 524875 w 3091612"/>
              <a:gd name="connsiteY96" fmla="*/ 2406316 h 3144252"/>
              <a:gd name="connsiteX97" fmla="*/ 476749 w 3091612"/>
              <a:gd name="connsiteY97" fmla="*/ 2438400 h 3144252"/>
              <a:gd name="connsiteX98" fmla="*/ 428622 w 3091612"/>
              <a:gd name="connsiteY98" fmla="*/ 2454442 h 3144252"/>
              <a:gd name="connsiteX99" fmla="*/ 444665 w 3091612"/>
              <a:gd name="connsiteY99" fmla="*/ 2374231 h 3144252"/>
              <a:gd name="connsiteX100" fmla="*/ 605086 w 3091612"/>
              <a:gd name="connsiteY100" fmla="*/ 2213810 h 3144252"/>
              <a:gd name="connsiteX101" fmla="*/ 717380 w 3091612"/>
              <a:gd name="connsiteY101" fmla="*/ 2101516 h 3144252"/>
              <a:gd name="connsiteX102" fmla="*/ 765507 w 3091612"/>
              <a:gd name="connsiteY102" fmla="*/ 2053389 h 3144252"/>
              <a:gd name="connsiteX103" fmla="*/ 813633 w 3091612"/>
              <a:gd name="connsiteY103" fmla="*/ 2021305 h 3144252"/>
              <a:gd name="connsiteX104" fmla="*/ 733422 w 3091612"/>
              <a:gd name="connsiteY104" fmla="*/ 2037347 h 3144252"/>
              <a:gd name="connsiteX105" fmla="*/ 637170 w 3091612"/>
              <a:gd name="connsiteY105" fmla="*/ 2069431 h 3144252"/>
              <a:gd name="connsiteX106" fmla="*/ 589043 w 3091612"/>
              <a:gd name="connsiteY106" fmla="*/ 2085473 h 3144252"/>
              <a:gd name="connsiteX107" fmla="*/ 540917 w 3091612"/>
              <a:gd name="connsiteY107" fmla="*/ 2101516 h 3144252"/>
              <a:gd name="connsiteX108" fmla="*/ 476749 w 3091612"/>
              <a:gd name="connsiteY108" fmla="*/ 2117558 h 3144252"/>
              <a:gd name="connsiteX109" fmla="*/ 412580 w 3091612"/>
              <a:gd name="connsiteY109" fmla="*/ 2085473 h 3144252"/>
              <a:gd name="connsiteX110" fmla="*/ 508833 w 3091612"/>
              <a:gd name="connsiteY110" fmla="*/ 1941094 h 3144252"/>
              <a:gd name="connsiteX111" fmla="*/ 573001 w 3091612"/>
              <a:gd name="connsiteY111" fmla="*/ 1909010 h 3144252"/>
              <a:gd name="connsiteX112" fmla="*/ 605086 w 3091612"/>
              <a:gd name="connsiteY112" fmla="*/ 1876926 h 3144252"/>
              <a:gd name="connsiteX113" fmla="*/ 653212 w 3091612"/>
              <a:gd name="connsiteY113" fmla="*/ 1844842 h 3144252"/>
              <a:gd name="connsiteX114" fmla="*/ 444665 w 3091612"/>
              <a:gd name="connsiteY114" fmla="*/ 1860884 h 3144252"/>
              <a:gd name="connsiteX115" fmla="*/ 11528 w 3091612"/>
              <a:gd name="connsiteY115" fmla="*/ 1828800 h 3144252"/>
              <a:gd name="connsiteX116" fmla="*/ 171949 w 3091612"/>
              <a:gd name="connsiteY116" fmla="*/ 1748589 h 3144252"/>
              <a:gd name="connsiteX117" fmla="*/ 332370 w 3091612"/>
              <a:gd name="connsiteY117" fmla="*/ 1700463 h 3144252"/>
              <a:gd name="connsiteX118" fmla="*/ 540917 w 3091612"/>
              <a:gd name="connsiteY118" fmla="*/ 1620252 h 3144252"/>
              <a:gd name="connsiteX119" fmla="*/ 589043 w 3091612"/>
              <a:gd name="connsiteY119" fmla="*/ 1588168 h 3144252"/>
              <a:gd name="connsiteX120" fmla="*/ 573001 w 3091612"/>
              <a:gd name="connsiteY120" fmla="*/ 1540042 h 3144252"/>
              <a:gd name="connsiteX121" fmla="*/ 540917 w 3091612"/>
              <a:gd name="connsiteY121" fmla="*/ 1491916 h 3144252"/>
              <a:gd name="connsiteX122" fmla="*/ 396538 w 3091612"/>
              <a:gd name="connsiteY122" fmla="*/ 1443789 h 3144252"/>
              <a:gd name="connsiteX123" fmla="*/ 476749 w 3091612"/>
              <a:gd name="connsiteY123" fmla="*/ 1379621 h 3144252"/>
              <a:gd name="connsiteX124" fmla="*/ 524875 w 3091612"/>
              <a:gd name="connsiteY124" fmla="*/ 1363579 h 3144252"/>
              <a:gd name="connsiteX125" fmla="*/ 749465 w 3091612"/>
              <a:gd name="connsiteY125" fmla="*/ 1331494 h 3144252"/>
              <a:gd name="connsiteX126" fmla="*/ 685296 w 3091612"/>
              <a:gd name="connsiteY126" fmla="*/ 1283368 h 3144252"/>
              <a:gd name="connsiteX127" fmla="*/ 669254 w 3091612"/>
              <a:gd name="connsiteY127" fmla="*/ 1203158 h 3144252"/>
              <a:gd name="connsiteX128" fmla="*/ 653212 w 3091612"/>
              <a:gd name="connsiteY128" fmla="*/ 1074821 h 3144252"/>
              <a:gd name="connsiteX129" fmla="*/ 621128 w 3091612"/>
              <a:gd name="connsiteY129" fmla="*/ 1010652 h 3144252"/>
              <a:gd name="connsiteX130" fmla="*/ 573001 w 3091612"/>
              <a:gd name="connsiteY130" fmla="*/ 866273 h 3144252"/>
              <a:gd name="connsiteX131" fmla="*/ 589043 w 3091612"/>
              <a:gd name="connsiteY131" fmla="*/ 802105 h 3144252"/>
              <a:gd name="connsiteX132" fmla="*/ 637170 w 3091612"/>
              <a:gd name="connsiteY132" fmla="*/ 818147 h 3144252"/>
              <a:gd name="connsiteX133" fmla="*/ 653212 w 3091612"/>
              <a:gd name="connsiteY133" fmla="*/ 882316 h 3144252"/>
              <a:gd name="connsiteX134" fmla="*/ 669254 w 3091612"/>
              <a:gd name="connsiteY134" fmla="*/ 930442 h 3144252"/>
              <a:gd name="connsiteX135" fmla="*/ 733422 w 3091612"/>
              <a:gd name="connsiteY135" fmla="*/ 1042737 h 3144252"/>
              <a:gd name="connsiteX136" fmla="*/ 748276 w 3091612"/>
              <a:gd name="connsiteY136" fmla="*/ 897641 h 3144252"/>
              <a:gd name="connsiteX137" fmla="*/ 748579 w 3091612"/>
              <a:gd name="connsiteY137" fmla="*/ 893524 h 3144252"/>
              <a:gd name="connsiteX138" fmla="*/ 749664 w 3091612"/>
              <a:gd name="connsiteY138" fmla="*/ 898410 h 3144252"/>
              <a:gd name="connsiteX139" fmla="*/ 765507 w 3091612"/>
              <a:gd name="connsiteY139" fmla="*/ 850231 h 3144252"/>
              <a:gd name="connsiteX140" fmla="*/ 781549 w 3091612"/>
              <a:gd name="connsiteY140" fmla="*/ 770021 h 3144252"/>
              <a:gd name="connsiteX141" fmla="*/ 829675 w 3091612"/>
              <a:gd name="connsiteY141" fmla="*/ 721894 h 3144252"/>
              <a:gd name="connsiteX142" fmla="*/ 845717 w 3091612"/>
              <a:gd name="connsiteY142" fmla="*/ 673768 h 3144252"/>
              <a:gd name="connsiteX143" fmla="*/ 941970 w 3091612"/>
              <a:gd name="connsiteY143" fmla="*/ 737937 h 3144252"/>
              <a:gd name="connsiteX144" fmla="*/ 958012 w 3091612"/>
              <a:gd name="connsiteY144" fmla="*/ 802105 h 3144252"/>
              <a:gd name="connsiteX145" fmla="*/ 1006138 w 3091612"/>
              <a:gd name="connsiteY145" fmla="*/ 866273 h 3144252"/>
              <a:gd name="connsiteX146" fmla="*/ 1038222 w 3091612"/>
              <a:gd name="connsiteY146" fmla="*/ 914400 h 3144252"/>
              <a:gd name="connsiteX147" fmla="*/ 1054265 w 3091612"/>
              <a:gd name="connsiteY147" fmla="*/ 705852 h 3144252"/>
              <a:gd name="connsiteX148" fmla="*/ 1070307 w 3091612"/>
              <a:gd name="connsiteY148" fmla="*/ 609600 h 3144252"/>
              <a:gd name="connsiteX149" fmla="*/ 1086349 w 3091612"/>
              <a:gd name="connsiteY149" fmla="*/ 497305 h 3144252"/>
              <a:gd name="connsiteX150" fmla="*/ 1182601 w 3091612"/>
              <a:gd name="connsiteY150" fmla="*/ 529389 h 3144252"/>
              <a:gd name="connsiteX151" fmla="*/ 1246770 w 3091612"/>
              <a:gd name="connsiteY151" fmla="*/ 657726 h 3144252"/>
              <a:gd name="connsiteX152" fmla="*/ 1278854 w 3091612"/>
              <a:gd name="connsiteY152" fmla="*/ 705852 h 3144252"/>
              <a:gd name="connsiteX153" fmla="*/ 1294896 w 3091612"/>
              <a:gd name="connsiteY153" fmla="*/ 770021 h 3144252"/>
              <a:gd name="connsiteX154" fmla="*/ 1375107 w 3091612"/>
              <a:gd name="connsiteY154" fmla="*/ 705852 h 3144252"/>
              <a:gd name="connsiteX155" fmla="*/ 1391149 w 3091612"/>
              <a:gd name="connsiteY155" fmla="*/ 609600 h 3144252"/>
              <a:gd name="connsiteX156" fmla="*/ 1455317 w 3091612"/>
              <a:gd name="connsiteY156" fmla="*/ 513347 h 3144252"/>
              <a:gd name="connsiteX157" fmla="*/ 1503443 w 3091612"/>
              <a:gd name="connsiteY157" fmla="*/ 401052 h 3144252"/>
              <a:gd name="connsiteX158" fmla="*/ 1551570 w 3091612"/>
              <a:gd name="connsiteY158" fmla="*/ 417094 h 3144252"/>
              <a:gd name="connsiteX159" fmla="*/ 1583654 w 3091612"/>
              <a:gd name="connsiteY159" fmla="*/ 497305 h 3144252"/>
              <a:gd name="connsiteX160" fmla="*/ 1599696 w 3091612"/>
              <a:gd name="connsiteY160" fmla="*/ 593558 h 3144252"/>
              <a:gd name="connsiteX161" fmla="*/ 1615738 w 3091612"/>
              <a:gd name="connsiteY161" fmla="*/ 657726 h 3144252"/>
              <a:gd name="connsiteX162" fmla="*/ 1728033 w 3091612"/>
              <a:gd name="connsiteY162" fmla="*/ 641684 h 3144252"/>
              <a:gd name="connsiteX163" fmla="*/ 1808243 w 3091612"/>
              <a:gd name="connsiteY163" fmla="*/ 545431 h 3144252"/>
              <a:gd name="connsiteX164" fmla="*/ 1888454 w 3091612"/>
              <a:gd name="connsiteY164" fmla="*/ 481263 h 3144252"/>
              <a:gd name="connsiteX165" fmla="*/ 1936580 w 3091612"/>
              <a:gd name="connsiteY165" fmla="*/ 497305 h 3144252"/>
              <a:gd name="connsiteX166" fmla="*/ 1968665 w 3091612"/>
              <a:gd name="connsiteY166" fmla="*/ 545431 h 3144252"/>
              <a:gd name="connsiteX167" fmla="*/ 2000749 w 3091612"/>
              <a:gd name="connsiteY167" fmla="*/ 577516 h 3144252"/>
              <a:gd name="connsiteX168" fmla="*/ 2016791 w 3091612"/>
              <a:gd name="connsiteY168" fmla="*/ 625642 h 3144252"/>
              <a:gd name="connsiteX169" fmla="*/ 2048875 w 3091612"/>
              <a:gd name="connsiteY169" fmla="*/ 529389 h 3144252"/>
              <a:gd name="connsiteX170" fmla="*/ 2080959 w 3091612"/>
              <a:gd name="connsiteY170" fmla="*/ 449179 h 3144252"/>
              <a:gd name="connsiteX171" fmla="*/ 2113043 w 3091612"/>
              <a:gd name="connsiteY171" fmla="*/ 385010 h 3144252"/>
              <a:gd name="connsiteX172" fmla="*/ 2161170 w 3091612"/>
              <a:gd name="connsiteY172" fmla="*/ 224589 h 3144252"/>
              <a:gd name="connsiteX173" fmla="*/ 2209296 w 3091612"/>
              <a:gd name="connsiteY173" fmla="*/ 208547 h 3144252"/>
              <a:gd name="connsiteX174" fmla="*/ 2241380 w 3091612"/>
              <a:gd name="connsiteY174" fmla="*/ 368968 h 3144252"/>
              <a:gd name="connsiteX175" fmla="*/ 2273465 w 3091612"/>
              <a:gd name="connsiteY175" fmla="*/ 224589 h 3144252"/>
              <a:gd name="connsiteX176" fmla="*/ 2305549 w 3091612"/>
              <a:gd name="connsiteY176" fmla="*/ 96252 h 3144252"/>
              <a:gd name="connsiteX177" fmla="*/ 2321591 w 3091612"/>
              <a:gd name="connsiteY177" fmla="*/ 32084 h 314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3091612" h="3144252">
                <a:moveTo>
                  <a:pt x="2683845" y="2337285"/>
                </a:moveTo>
                <a:cubicBezTo>
                  <a:pt x="2685788" y="2336181"/>
                  <a:pt x="2684803" y="2336880"/>
                  <a:pt x="2682224" y="2338299"/>
                </a:cubicBezTo>
                <a:lnTo>
                  <a:pt x="2682101" y="2338358"/>
                </a:lnTo>
                <a:close/>
                <a:moveTo>
                  <a:pt x="749416" y="879655"/>
                </a:moveTo>
                <a:cubicBezTo>
                  <a:pt x="749423" y="880632"/>
                  <a:pt x="749356" y="882451"/>
                  <a:pt x="749179" y="885365"/>
                </a:cubicBezTo>
                <a:lnTo>
                  <a:pt x="748579" y="893524"/>
                </a:lnTo>
                <a:lnTo>
                  <a:pt x="748278" y="892167"/>
                </a:lnTo>
                <a:cubicBezTo>
                  <a:pt x="748195" y="885308"/>
                  <a:pt x="749389" y="875747"/>
                  <a:pt x="749416" y="879655"/>
                </a:cubicBezTo>
                <a:close/>
                <a:moveTo>
                  <a:pt x="2369717" y="0"/>
                </a:moveTo>
                <a:cubicBezTo>
                  <a:pt x="2394266" y="49098"/>
                  <a:pt x="2417501" y="91127"/>
                  <a:pt x="2433886" y="144379"/>
                </a:cubicBezTo>
                <a:cubicBezTo>
                  <a:pt x="2446854" y="186525"/>
                  <a:pt x="2465970" y="272716"/>
                  <a:pt x="2465970" y="272716"/>
                </a:cubicBezTo>
                <a:cubicBezTo>
                  <a:pt x="2487359" y="267368"/>
                  <a:pt x="2508390" y="253048"/>
                  <a:pt x="2530138" y="256673"/>
                </a:cubicBezTo>
                <a:cubicBezTo>
                  <a:pt x="2545057" y="259159"/>
                  <a:pt x="2560853" y="273695"/>
                  <a:pt x="2562222" y="288758"/>
                </a:cubicBezTo>
                <a:cubicBezTo>
                  <a:pt x="2577238" y="453931"/>
                  <a:pt x="2559433" y="621281"/>
                  <a:pt x="2578265" y="786063"/>
                </a:cubicBezTo>
                <a:cubicBezTo>
                  <a:pt x="2581301" y="812627"/>
                  <a:pt x="2612221" y="827558"/>
                  <a:pt x="2626391" y="850231"/>
                </a:cubicBezTo>
                <a:cubicBezTo>
                  <a:pt x="2709846" y="983759"/>
                  <a:pt x="2619936" y="853364"/>
                  <a:pt x="2674517" y="962526"/>
                </a:cubicBezTo>
                <a:cubicBezTo>
                  <a:pt x="2683139" y="979771"/>
                  <a:pt x="2694557" y="995597"/>
                  <a:pt x="2706601" y="1010652"/>
                </a:cubicBezTo>
                <a:cubicBezTo>
                  <a:pt x="2731634" y="1041943"/>
                  <a:pt x="2763043" y="1063964"/>
                  <a:pt x="2802854" y="1074821"/>
                </a:cubicBezTo>
                <a:cubicBezTo>
                  <a:pt x="2839333" y="1084770"/>
                  <a:pt x="2877569" y="1086687"/>
                  <a:pt x="2915149" y="1090863"/>
                </a:cubicBezTo>
                <a:cubicBezTo>
                  <a:pt x="2973851" y="1097385"/>
                  <a:pt x="3032791" y="1101558"/>
                  <a:pt x="3091612" y="1106905"/>
                </a:cubicBezTo>
                <a:cubicBezTo>
                  <a:pt x="3086265" y="1149684"/>
                  <a:pt x="3085264" y="1193234"/>
                  <a:pt x="3075570" y="1235242"/>
                </a:cubicBezTo>
                <a:cubicBezTo>
                  <a:pt x="3069095" y="1263301"/>
                  <a:pt x="3053597" y="1288489"/>
                  <a:pt x="3043486" y="1315452"/>
                </a:cubicBezTo>
                <a:lnTo>
                  <a:pt x="3042836" y="1317404"/>
                </a:lnTo>
                <a:lnTo>
                  <a:pt x="3044620" y="1303341"/>
                </a:lnTo>
                <a:cubicBezTo>
                  <a:pt x="3045386" y="1291318"/>
                  <a:pt x="3045198" y="1279310"/>
                  <a:pt x="3043486" y="1267326"/>
                </a:cubicBezTo>
                <a:cubicBezTo>
                  <a:pt x="3041347" y="1252353"/>
                  <a:pt x="3013888" y="1284491"/>
                  <a:pt x="3011401" y="1299410"/>
                </a:cubicBezTo>
                <a:cubicBezTo>
                  <a:pt x="3007776" y="1321158"/>
                  <a:pt x="3022096" y="1342189"/>
                  <a:pt x="3027443" y="1363579"/>
                </a:cubicBezTo>
                <a:lnTo>
                  <a:pt x="3042836" y="1317404"/>
                </a:lnTo>
                <a:lnTo>
                  <a:pt x="3040038" y="1339444"/>
                </a:lnTo>
                <a:cubicBezTo>
                  <a:pt x="3035840" y="1363531"/>
                  <a:pt x="3030117" y="1387642"/>
                  <a:pt x="3027443" y="1411705"/>
                </a:cubicBezTo>
                <a:cubicBezTo>
                  <a:pt x="3022096" y="1732547"/>
                  <a:pt x="3022653" y="2053542"/>
                  <a:pt x="3011401" y="2374231"/>
                </a:cubicBezTo>
                <a:cubicBezTo>
                  <a:pt x="3010808" y="2391130"/>
                  <a:pt x="3001296" y="2341938"/>
                  <a:pt x="2995359" y="2326105"/>
                </a:cubicBezTo>
                <a:cubicBezTo>
                  <a:pt x="2950134" y="2205504"/>
                  <a:pt x="2971777" y="2288405"/>
                  <a:pt x="2947233" y="2165684"/>
                </a:cubicBezTo>
                <a:cubicBezTo>
                  <a:pt x="2921492" y="2182845"/>
                  <a:pt x="2885308" y="2202423"/>
                  <a:pt x="2867022" y="2229852"/>
                </a:cubicBezTo>
                <a:cubicBezTo>
                  <a:pt x="2853757" y="2249750"/>
                  <a:pt x="2844358" y="2272040"/>
                  <a:pt x="2834938" y="2294021"/>
                </a:cubicBezTo>
                <a:cubicBezTo>
                  <a:pt x="2828277" y="2309564"/>
                  <a:pt x="2830853" y="2330190"/>
                  <a:pt x="2818896" y="2342147"/>
                </a:cubicBezTo>
                <a:cubicBezTo>
                  <a:pt x="2806939" y="2354104"/>
                  <a:pt x="2786812" y="2352842"/>
                  <a:pt x="2770770" y="2358189"/>
                </a:cubicBezTo>
                <a:cubicBezTo>
                  <a:pt x="2760075" y="2326105"/>
                  <a:pt x="2762600" y="2285851"/>
                  <a:pt x="2738686" y="2261937"/>
                </a:cubicBezTo>
                <a:cubicBezTo>
                  <a:pt x="2726729" y="2249980"/>
                  <a:pt x="2701123" y="2264775"/>
                  <a:pt x="2690559" y="2277979"/>
                </a:cubicBezTo>
                <a:cubicBezTo>
                  <a:pt x="2631363" y="2351974"/>
                  <a:pt x="2653292" y="2350722"/>
                  <a:pt x="2671035" y="2343630"/>
                </a:cubicBezTo>
                <a:lnTo>
                  <a:pt x="2682101" y="2338358"/>
                </a:lnTo>
                <a:lnTo>
                  <a:pt x="2667900" y="2347093"/>
                </a:lnTo>
                <a:cubicBezTo>
                  <a:pt x="2658769" y="2352890"/>
                  <a:pt x="2645377" y="2361574"/>
                  <a:pt x="2626391" y="2374231"/>
                </a:cubicBezTo>
                <a:cubicBezTo>
                  <a:pt x="2621044" y="2390273"/>
                  <a:pt x="2617911" y="2407233"/>
                  <a:pt x="2610349" y="2422358"/>
                </a:cubicBezTo>
                <a:cubicBezTo>
                  <a:pt x="2601727" y="2439603"/>
                  <a:pt x="2588484" y="2454135"/>
                  <a:pt x="2578265" y="2470484"/>
                </a:cubicBezTo>
                <a:cubicBezTo>
                  <a:pt x="2561739" y="2496925"/>
                  <a:pt x="2544082" y="2522806"/>
                  <a:pt x="2530138" y="2550694"/>
                </a:cubicBezTo>
                <a:cubicBezTo>
                  <a:pt x="2517260" y="2576450"/>
                  <a:pt x="2508165" y="2603942"/>
                  <a:pt x="2498054" y="2630905"/>
                </a:cubicBezTo>
                <a:cubicBezTo>
                  <a:pt x="2492117" y="2646738"/>
                  <a:pt x="2489574" y="2663906"/>
                  <a:pt x="2482012" y="2679031"/>
                </a:cubicBezTo>
                <a:cubicBezTo>
                  <a:pt x="2473390" y="2696276"/>
                  <a:pt x="2466668" y="2717592"/>
                  <a:pt x="2449928" y="2727158"/>
                </a:cubicBezTo>
                <a:cubicBezTo>
                  <a:pt x="2426254" y="2740686"/>
                  <a:pt x="2396454" y="2737853"/>
                  <a:pt x="2369717" y="2743200"/>
                </a:cubicBezTo>
                <a:cubicBezTo>
                  <a:pt x="2364714" y="2750704"/>
                  <a:pt x="2323945" y="2833197"/>
                  <a:pt x="2289507" y="2807368"/>
                </a:cubicBezTo>
                <a:cubicBezTo>
                  <a:pt x="2271869" y="2794139"/>
                  <a:pt x="2278812" y="2764589"/>
                  <a:pt x="2273465" y="2743200"/>
                </a:cubicBezTo>
                <a:cubicBezTo>
                  <a:pt x="2175453" y="2775870"/>
                  <a:pt x="2185606" y="2761213"/>
                  <a:pt x="2113043" y="2823410"/>
                </a:cubicBezTo>
                <a:cubicBezTo>
                  <a:pt x="2075884" y="2855260"/>
                  <a:pt x="2056596" y="2878078"/>
                  <a:pt x="2032833" y="2919663"/>
                </a:cubicBezTo>
                <a:cubicBezTo>
                  <a:pt x="2020968" y="2940426"/>
                  <a:pt x="2017659" y="2966921"/>
                  <a:pt x="2000749" y="2983831"/>
                </a:cubicBezTo>
                <a:cubicBezTo>
                  <a:pt x="1962937" y="3021643"/>
                  <a:pt x="1916905" y="3050422"/>
                  <a:pt x="1872412" y="3080084"/>
                </a:cubicBezTo>
                <a:cubicBezTo>
                  <a:pt x="1856370" y="3090779"/>
                  <a:pt x="1841531" y="3103546"/>
                  <a:pt x="1824286" y="3112168"/>
                </a:cubicBezTo>
                <a:cubicBezTo>
                  <a:pt x="1809161" y="3119730"/>
                  <a:pt x="1792201" y="3122863"/>
                  <a:pt x="1776159" y="3128210"/>
                </a:cubicBezTo>
                <a:cubicBezTo>
                  <a:pt x="1698862" y="2896318"/>
                  <a:pt x="1760117" y="3118098"/>
                  <a:pt x="1760117" y="2646947"/>
                </a:cubicBezTo>
                <a:cubicBezTo>
                  <a:pt x="1760117" y="2630037"/>
                  <a:pt x="1751637" y="2679948"/>
                  <a:pt x="1744075" y="2695073"/>
                </a:cubicBezTo>
                <a:cubicBezTo>
                  <a:pt x="1735453" y="2712318"/>
                  <a:pt x="1724334" y="2728388"/>
                  <a:pt x="1711991" y="2743200"/>
                </a:cubicBezTo>
                <a:cubicBezTo>
                  <a:pt x="1697467" y="2760629"/>
                  <a:pt x="1678389" y="2773898"/>
                  <a:pt x="1663865" y="2791326"/>
                </a:cubicBezTo>
                <a:cubicBezTo>
                  <a:pt x="1651522" y="2806137"/>
                  <a:pt x="1648130" y="2829233"/>
                  <a:pt x="1631780" y="2839452"/>
                </a:cubicBezTo>
                <a:cubicBezTo>
                  <a:pt x="1603101" y="2857376"/>
                  <a:pt x="1535528" y="2871537"/>
                  <a:pt x="1535528" y="2871537"/>
                </a:cubicBezTo>
                <a:cubicBezTo>
                  <a:pt x="1524833" y="2882232"/>
                  <a:pt x="1516971" y="2896857"/>
                  <a:pt x="1503443" y="2903621"/>
                </a:cubicBezTo>
                <a:cubicBezTo>
                  <a:pt x="1452610" y="2929037"/>
                  <a:pt x="1396755" y="2936395"/>
                  <a:pt x="1343022" y="2951747"/>
                </a:cubicBezTo>
                <a:cubicBezTo>
                  <a:pt x="1326763" y="2956392"/>
                  <a:pt x="1309678" y="2959577"/>
                  <a:pt x="1294896" y="2967789"/>
                </a:cubicBezTo>
                <a:cubicBezTo>
                  <a:pt x="1239386" y="2998628"/>
                  <a:pt x="1190833" y="3031705"/>
                  <a:pt x="1150517" y="3080084"/>
                </a:cubicBezTo>
                <a:cubicBezTo>
                  <a:pt x="1138174" y="3094895"/>
                  <a:pt x="1129128" y="3112168"/>
                  <a:pt x="1118433" y="3128210"/>
                </a:cubicBezTo>
                <a:cubicBezTo>
                  <a:pt x="1107738" y="3112168"/>
                  <a:pt x="1086349" y="3099364"/>
                  <a:pt x="1086349" y="3080084"/>
                </a:cubicBezTo>
                <a:cubicBezTo>
                  <a:pt x="1086349" y="2988491"/>
                  <a:pt x="1115361" y="2949017"/>
                  <a:pt x="1166559" y="2887579"/>
                </a:cubicBezTo>
                <a:cubicBezTo>
                  <a:pt x="1176242" y="2875960"/>
                  <a:pt x="1189195" y="2867304"/>
                  <a:pt x="1198643" y="2855494"/>
                </a:cubicBezTo>
                <a:cubicBezTo>
                  <a:pt x="1200552" y="2853108"/>
                  <a:pt x="1275988" y="2743200"/>
                  <a:pt x="1262812" y="2743200"/>
                </a:cubicBezTo>
                <a:cubicBezTo>
                  <a:pt x="1232563" y="2743200"/>
                  <a:pt x="1224163" y="2791128"/>
                  <a:pt x="1198643" y="2807368"/>
                </a:cubicBezTo>
                <a:cubicBezTo>
                  <a:pt x="1164286" y="2829232"/>
                  <a:pt x="1123780" y="2839452"/>
                  <a:pt x="1086349" y="2855494"/>
                </a:cubicBezTo>
                <a:cubicBezTo>
                  <a:pt x="992328" y="2949515"/>
                  <a:pt x="1091694" y="2862788"/>
                  <a:pt x="958012" y="2935705"/>
                </a:cubicBezTo>
                <a:cubicBezTo>
                  <a:pt x="784642" y="3030270"/>
                  <a:pt x="925988" y="2978462"/>
                  <a:pt x="813633" y="3015916"/>
                </a:cubicBezTo>
                <a:cubicBezTo>
                  <a:pt x="719789" y="3109759"/>
                  <a:pt x="754396" y="3064665"/>
                  <a:pt x="701338" y="3144252"/>
                </a:cubicBezTo>
                <a:cubicBezTo>
                  <a:pt x="685296" y="3122863"/>
                  <a:pt x="664071" y="3104516"/>
                  <a:pt x="653212" y="3080084"/>
                </a:cubicBezTo>
                <a:cubicBezTo>
                  <a:pt x="634310" y="3037554"/>
                  <a:pt x="633766" y="2962046"/>
                  <a:pt x="638219" y="2892814"/>
                </a:cubicBezTo>
                <a:lnTo>
                  <a:pt x="641499" y="2852387"/>
                </a:lnTo>
                <a:lnTo>
                  <a:pt x="642419" y="2851764"/>
                </a:lnTo>
                <a:cubicBezTo>
                  <a:pt x="663871" y="2836313"/>
                  <a:pt x="683573" y="2819432"/>
                  <a:pt x="685296" y="2807368"/>
                </a:cubicBezTo>
                <a:cubicBezTo>
                  <a:pt x="688678" y="2783694"/>
                  <a:pt x="663907" y="2764589"/>
                  <a:pt x="653212" y="2743200"/>
                </a:cubicBezTo>
                <a:cubicBezTo>
                  <a:pt x="652395" y="2756270"/>
                  <a:pt x="646875" y="2794950"/>
                  <a:pt x="642287" y="2842680"/>
                </a:cubicBezTo>
                <a:lnTo>
                  <a:pt x="641499" y="2852387"/>
                </a:lnTo>
                <a:lnTo>
                  <a:pt x="610958" y="2873087"/>
                </a:lnTo>
                <a:cubicBezTo>
                  <a:pt x="601386" y="2879316"/>
                  <a:pt x="593405" y="2884407"/>
                  <a:pt x="589043" y="2887579"/>
                </a:cubicBezTo>
                <a:cubicBezTo>
                  <a:pt x="545797" y="2919031"/>
                  <a:pt x="498518" y="2946020"/>
                  <a:pt x="460707" y="2983831"/>
                </a:cubicBezTo>
                <a:cubicBezTo>
                  <a:pt x="414989" y="3029549"/>
                  <a:pt x="441207" y="3007526"/>
                  <a:pt x="380496" y="3048000"/>
                </a:cubicBezTo>
                <a:cubicBezTo>
                  <a:pt x="369801" y="3010568"/>
                  <a:pt x="348412" y="2974634"/>
                  <a:pt x="348412" y="2935705"/>
                </a:cubicBezTo>
                <a:cubicBezTo>
                  <a:pt x="348412" y="2819365"/>
                  <a:pt x="380773" y="2710701"/>
                  <a:pt x="444665" y="2614863"/>
                </a:cubicBezTo>
                <a:cubicBezTo>
                  <a:pt x="455360" y="2598821"/>
                  <a:pt x="464406" y="2581548"/>
                  <a:pt x="476749" y="2566737"/>
                </a:cubicBezTo>
                <a:cubicBezTo>
                  <a:pt x="491273" y="2549308"/>
                  <a:pt x="508833" y="2534652"/>
                  <a:pt x="524875" y="2518610"/>
                </a:cubicBezTo>
                <a:cubicBezTo>
                  <a:pt x="530222" y="2502568"/>
                  <a:pt x="533355" y="2485609"/>
                  <a:pt x="540917" y="2470484"/>
                </a:cubicBezTo>
                <a:cubicBezTo>
                  <a:pt x="549539" y="2453239"/>
                  <a:pt x="577677" y="2441062"/>
                  <a:pt x="573001" y="2422358"/>
                </a:cubicBezTo>
                <a:cubicBezTo>
                  <a:pt x="568900" y="2405953"/>
                  <a:pt x="540917" y="2411663"/>
                  <a:pt x="524875" y="2406316"/>
                </a:cubicBezTo>
                <a:cubicBezTo>
                  <a:pt x="508833" y="2417011"/>
                  <a:pt x="493994" y="2429778"/>
                  <a:pt x="476749" y="2438400"/>
                </a:cubicBezTo>
                <a:cubicBezTo>
                  <a:pt x="461624" y="2445962"/>
                  <a:pt x="436184" y="2469567"/>
                  <a:pt x="428622" y="2454442"/>
                </a:cubicBezTo>
                <a:cubicBezTo>
                  <a:pt x="416428" y="2430054"/>
                  <a:pt x="428541" y="2396219"/>
                  <a:pt x="444665" y="2374231"/>
                </a:cubicBezTo>
                <a:cubicBezTo>
                  <a:pt x="489386" y="2313248"/>
                  <a:pt x="551612" y="2267284"/>
                  <a:pt x="605086" y="2213810"/>
                </a:cubicBezTo>
                <a:lnTo>
                  <a:pt x="717380" y="2101516"/>
                </a:lnTo>
                <a:cubicBezTo>
                  <a:pt x="733422" y="2085474"/>
                  <a:pt x="746630" y="2065974"/>
                  <a:pt x="765507" y="2053389"/>
                </a:cubicBezTo>
                <a:cubicBezTo>
                  <a:pt x="781549" y="2042694"/>
                  <a:pt x="830878" y="2029927"/>
                  <a:pt x="813633" y="2021305"/>
                </a:cubicBezTo>
                <a:cubicBezTo>
                  <a:pt x="789245" y="2009111"/>
                  <a:pt x="759728" y="2030173"/>
                  <a:pt x="733422" y="2037347"/>
                </a:cubicBezTo>
                <a:cubicBezTo>
                  <a:pt x="700794" y="2046245"/>
                  <a:pt x="669254" y="2058736"/>
                  <a:pt x="637170" y="2069431"/>
                </a:cubicBezTo>
                <a:lnTo>
                  <a:pt x="589043" y="2085473"/>
                </a:lnTo>
                <a:cubicBezTo>
                  <a:pt x="573001" y="2090820"/>
                  <a:pt x="557322" y="2097415"/>
                  <a:pt x="540917" y="2101516"/>
                </a:cubicBezTo>
                <a:lnTo>
                  <a:pt x="476749" y="2117558"/>
                </a:lnTo>
                <a:cubicBezTo>
                  <a:pt x="455359" y="2106863"/>
                  <a:pt x="419150" y="2108467"/>
                  <a:pt x="412580" y="2085473"/>
                </a:cubicBezTo>
                <a:cubicBezTo>
                  <a:pt x="399477" y="2039613"/>
                  <a:pt x="483572" y="1960040"/>
                  <a:pt x="508833" y="1941094"/>
                </a:cubicBezTo>
                <a:cubicBezTo>
                  <a:pt x="527964" y="1926746"/>
                  <a:pt x="553103" y="1922275"/>
                  <a:pt x="573001" y="1909010"/>
                </a:cubicBezTo>
                <a:cubicBezTo>
                  <a:pt x="585586" y="1900620"/>
                  <a:pt x="593275" y="1886374"/>
                  <a:pt x="605086" y="1876926"/>
                </a:cubicBezTo>
                <a:cubicBezTo>
                  <a:pt x="620141" y="1864882"/>
                  <a:pt x="672396" y="1846760"/>
                  <a:pt x="653212" y="1844842"/>
                </a:cubicBezTo>
                <a:cubicBezTo>
                  <a:pt x="583837" y="1837905"/>
                  <a:pt x="514181" y="1855537"/>
                  <a:pt x="444665" y="1860884"/>
                </a:cubicBezTo>
                <a:lnTo>
                  <a:pt x="11528" y="1828800"/>
                </a:lnTo>
                <a:cubicBezTo>
                  <a:pt x="-43754" y="1806037"/>
                  <a:pt x="114685" y="1765768"/>
                  <a:pt x="171949" y="1748589"/>
                </a:cubicBezTo>
                <a:cubicBezTo>
                  <a:pt x="225423" y="1732547"/>
                  <a:pt x="279984" y="1719763"/>
                  <a:pt x="332370" y="1700463"/>
                </a:cubicBezTo>
                <a:cubicBezTo>
                  <a:pt x="602522" y="1600933"/>
                  <a:pt x="381438" y="1660122"/>
                  <a:pt x="540917" y="1620252"/>
                </a:cubicBezTo>
                <a:cubicBezTo>
                  <a:pt x="556959" y="1609557"/>
                  <a:pt x="571798" y="1596790"/>
                  <a:pt x="589043" y="1588168"/>
                </a:cubicBezTo>
                <a:cubicBezTo>
                  <a:pt x="648055" y="1558663"/>
                  <a:pt x="668986" y="1588034"/>
                  <a:pt x="573001" y="1540042"/>
                </a:cubicBezTo>
                <a:cubicBezTo>
                  <a:pt x="562306" y="1524000"/>
                  <a:pt x="556606" y="1503122"/>
                  <a:pt x="540917" y="1491916"/>
                </a:cubicBezTo>
                <a:cubicBezTo>
                  <a:pt x="508387" y="1468680"/>
                  <a:pt x="436464" y="1453770"/>
                  <a:pt x="396538" y="1443789"/>
                </a:cubicBezTo>
                <a:cubicBezTo>
                  <a:pt x="423275" y="1422400"/>
                  <a:pt x="447714" y="1397768"/>
                  <a:pt x="476749" y="1379621"/>
                </a:cubicBezTo>
                <a:cubicBezTo>
                  <a:pt x="491088" y="1370659"/>
                  <a:pt x="508223" y="1366518"/>
                  <a:pt x="524875" y="1363579"/>
                </a:cubicBezTo>
                <a:cubicBezTo>
                  <a:pt x="599348" y="1350437"/>
                  <a:pt x="674602" y="1342189"/>
                  <a:pt x="749465" y="1331494"/>
                </a:cubicBezTo>
                <a:cubicBezTo>
                  <a:pt x="828736" y="1278647"/>
                  <a:pt x="698664" y="1304757"/>
                  <a:pt x="685296" y="1283368"/>
                </a:cubicBezTo>
                <a:cubicBezTo>
                  <a:pt x="671928" y="1261979"/>
                  <a:pt x="673400" y="1230107"/>
                  <a:pt x="669254" y="1203158"/>
                </a:cubicBezTo>
                <a:cubicBezTo>
                  <a:pt x="662699" y="1160547"/>
                  <a:pt x="663668" y="1116646"/>
                  <a:pt x="653212" y="1074821"/>
                </a:cubicBezTo>
                <a:cubicBezTo>
                  <a:pt x="647412" y="1051621"/>
                  <a:pt x="629713" y="1032972"/>
                  <a:pt x="621128" y="1010652"/>
                </a:cubicBezTo>
                <a:cubicBezTo>
                  <a:pt x="602917" y="963304"/>
                  <a:pt x="573001" y="866273"/>
                  <a:pt x="573001" y="866273"/>
                </a:cubicBezTo>
                <a:cubicBezTo>
                  <a:pt x="578348" y="844884"/>
                  <a:pt x="571405" y="815333"/>
                  <a:pt x="589043" y="802105"/>
                </a:cubicBezTo>
                <a:cubicBezTo>
                  <a:pt x="602571" y="791959"/>
                  <a:pt x="626606" y="804942"/>
                  <a:pt x="637170" y="818147"/>
                </a:cubicBezTo>
                <a:cubicBezTo>
                  <a:pt x="650943" y="835364"/>
                  <a:pt x="647155" y="861116"/>
                  <a:pt x="653212" y="882316"/>
                </a:cubicBezTo>
                <a:cubicBezTo>
                  <a:pt x="657857" y="898575"/>
                  <a:pt x="662593" y="914899"/>
                  <a:pt x="669254" y="930442"/>
                </a:cubicBezTo>
                <a:cubicBezTo>
                  <a:pt x="693677" y="987430"/>
                  <a:pt x="701201" y="994405"/>
                  <a:pt x="733422" y="1042737"/>
                </a:cubicBezTo>
                <a:cubicBezTo>
                  <a:pt x="742389" y="962037"/>
                  <a:pt x="746527" y="919062"/>
                  <a:pt x="748276" y="897641"/>
                </a:cubicBezTo>
                <a:lnTo>
                  <a:pt x="748579" y="893524"/>
                </a:lnTo>
                <a:lnTo>
                  <a:pt x="749664" y="898410"/>
                </a:lnTo>
                <a:cubicBezTo>
                  <a:pt x="751634" y="898527"/>
                  <a:pt x="756101" y="887857"/>
                  <a:pt x="765507" y="850231"/>
                </a:cubicBezTo>
                <a:cubicBezTo>
                  <a:pt x="772120" y="823779"/>
                  <a:pt x="769355" y="794409"/>
                  <a:pt x="781549" y="770021"/>
                </a:cubicBezTo>
                <a:cubicBezTo>
                  <a:pt x="791695" y="749729"/>
                  <a:pt x="813633" y="737936"/>
                  <a:pt x="829675" y="721894"/>
                </a:cubicBezTo>
                <a:cubicBezTo>
                  <a:pt x="835022" y="705852"/>
                  <a:pt x="829136" y="677084"/>
                  <a:pt x="845717" y="673768"/>
                </a:cubicBezTo>
                <a:cubicBezTo>
                  <a:pt x="878093" y="667293"/>
                  <a:pt x="921640" y="717607"/>
                  <a:pt x="941970" y="737937"/>
                </a:cubicBezTo>
                <a:cubicBezTo>
                  <a:pt x="947317" y="759326"/>
                  <a:pt x="948152" y="782385"/>
                  <a:pt x="958012" y="802105"/>
                </a:cubicBezTo>
                <a:cubicBezTo>
                  <a:pt x="969969" y="826019"/>
                  <a:pt x="990598" y="844516"/>
                  <a:pt x="1006138" y="866273"/>
                </a:cubicBezTo>
                <a:cubicBezTo>
                  <a:pt x="1017344" y="881962"/>
                  <a:pt x="1027527" y="898358"/>
                  <a:pt x="1038222" y="914400"/>
                </a:cubicBezTo>
                <a:cubicBezTo>
                  <a:pt x="1043570" y="844884"/>
                  <a:pt x="1046966" y="775190"/>
                  <a:pt x="1054265" y="705852"/>
                </a:cubicBezTo>
                <a:cubicBezTo>
                  <a:pt x="1057670" y="673504"/>
                  <a:pt x="1065361" y="641748"/>
                  <a:pt x="1070307" y="609600"/>
                </a:cubicBezTo>
                <a:cubicBezTo>
                  <a:pt x="1076057" y="572228"/>
                  <a:pt x="1081002" y="534737"/>
                  <a:pt x="1086349" y="497305"/>
                </a:cubicBezTo>
                <a:cubicBezTo>
                  <a:pt x="1118433" y="508000"/>
                  <a:pt x="1158687" y="505475"/>
                  <a:pt x="1182601" y="529389"/>
                </a:cubicBezTo>
                <a:cubicBezTo>
                  <a:pt x="1216421" y="563209"/>
                  <a:pt x="1220240" y="617930"/>
                  <a:pt x="1246770" y="657726"/>
                </a:cubicBezTo>
                <a:lnTo>
                  <a:pt x="1278854" y="705852"/>
                </a:lnTo>
                <a:cubicBezTo>
                  <a:pt x="1284201" y="727242"/>
                  <a:pt x="1277258" y="756792"/>
                  <a:pt x="1294896" y="770021"/>
                </a:cubicBezTo>
                <a:cubicBezTo>
                  <a:pt x="1329334" y="795850"/>
                  <a:pt x="1370105" y="713355"/>
                  <a:pt x="1375107" y="705852"/>
                </a:cubicBezTo>
                <a:cubicBezTo>
                  <a:pt x="1380454" y="673768"/>
                  <a:pt x="1378639" y="639625"/>
                  <a:pt x="1391149" y="609600"/>
                </a:cubicBezTo>
                <a:cubicBezTo>
                  <a:pt x="1405980" y="574006"/>
                  <a:pt x="1455317" y="513347"/>
                  <a:pt x="1455317" y="513347"/>
                </a:cubicBezTo>
                <a:cubicBezTo>
                  <a:pt x="1460551" y="492410"/>
                  <a:pt x="1472670" y="413361"/>
                  <a:pt x="1503443" y="401052"/>
                </a:cubicBezTo>
                <a:cubicBezTo>
                  <a:pt x="1519144" y="394772"/>
                  <a:pt x="1535528" y="411747"/>
                  <a:pt x="1551570" y="417094"/>
                </a:cubicBezTo>
                <a:cubicBezTo>
                  <a:pt x="1562265" y="443831"/>
                  <a:pt x="1576077" y="469523"/>
                  <a:pt x="1583654" y="497305"/>
                </a:cubicBezTo>
                <a:cubicBezTo>
                  <a:pt x="1592212" y="528686"/>
                  <a:pt x="1593317" y="561663"/>
                  <a:pt x="1599696" y="593558"/>
                </a:cubicBezTo>
                <a:cubicBezTo>
                  <a:pt x="1604020" y="615177"/>
                  <a:pt x="1610391" y="636337"/>
                  <a:pt x="1615738" y="657726"/>
                </a:cubicBezTo>
                <a:cubicBezTo>
                  <a:pt x="1653170" y="652379"/>
                  <a:pt x="1692926" y="655727"/>
                  <a:pt x="1728033" y="641684"/>
                </a:cubicBezTo>
                <a:cubicBezTo>
                  <a:pt x="1761658" y="628234"/>
                  <a:pt x="1787484" y="571379"/>
                  <a:pt x="1808243" y="545431"/>
                </a:cubicBezTo>
                <a:cubicBezTo>
                  <a:pt x="1834365" y="512778"/>
                  <a:pt x="1852723" y="505084"/>
                  <a:pt x="1888454" y="481263"/>
                </a:cubicBezTo>
                <a:cubicBezTo>
                  <a:pt x="1904496" y="486610"/>
                  <a:pt x="1923376" y="486742"/>
                  <a:pt x="1936580" y="497305"/>
                </a:cubicBezTo>
                <a:cubicBezTo>
                  <a:pt x="1951635" y="509349"/>
                  <a:pt x="1956621" y="530376"/>
                  <a:pt x="1968665" y="545431"/>
                </a:cubicBezTo>
                <a:cubicBezTo>
                  <a:pt x="1978113" y="557241"/>
                  <a:pt x="1990054" y="566821"/>
                  <a:pt x="2000749" y="577516"/>
                </a:cubicBezTo>
                <a:cubicBezTo>
                  <a:pt x="2006096" y="593558"/>
                  <a:pt x="2004834" y="637599"/>
                  <a:pt x="2016791" y="625642"/>
                </a:cubicBezTo>
                <a:cubicBezTo>
                  <a:pt x="2040705" y="601728"/>
                  <a:pt x="2037317" y="561173"/>
                  <a:pt x="2048875" y="529389"/>
                </a:cubicBezTo>
                <a:cubicBezTo>
                  <a:pt x="2058716" y="502326"/>
                  <a:pt x="2069264" y="475493"/>
                  <a:pt x="2080959" y="449179"/>
                </a:cubicBezTo>
                <a:cubicBezTo>
                  <a:pt x="2090671" y="427326"/>
                  <a:pt x="2104646" y="407402"/>
                  <a:pt x="2113043" y="385010"/>
                </a:cubicBezTo>
                <a:cubicBezTo>
                  <a:pt x="2122042" y="361012"/>
                  <a:pt x="2145501" y="229812"/>
                  <a:pt x="2161170" y="224589"/>
                </a:cubicBezTo>
                <a:lnTo>
                  <a:pt x="2209296" y="208547"/>
                </a:lnTo>
                <a:cubicBezTo>
                  <a:pt x="2219991" y="262021"/>
                  <a:pt x="2188476" y="355742"/>
                  <a:pt x="2241380" y="368968"/>
                </a:cubicBezTo>
                <a:cubicBezTo>
                  <a:pt x="2289208" y="380925"/>
                  <a:pt x="2262173" y="272579"/>
                  <a:pt x="2273465" y="224589"/>
                </a:cubicBezTo>
                <a:cubicBezTo>
                  <a:pt x="2283565" y="181666"/>
                  <a:pt x="2294854" y="139031"/>
                  <a:pt x="2305549" y="96252"/>
                </a:cubicBezTo>
                <a:cubicBezTo>
                  <a:pt x="2310896" y="74863"/>
                  <a:pt x="2303246" y="44314"/>
                  <a:pt x="2321591" y="320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B1D7E35C-095E-4A61-8211-FB17D112FA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8376235" y="1740573"/>
            <a:ext cx="3091612" cy="3144252"/>
          </a:xfrm>
          <a:custGeom>
            <a:avLst/>
            <a:gdLst>
              <a:gd name="connsiteX0" fmla="*/ 2683845 w 3091612"/>
              <a:gd name="connsiteY0" fmla="*/ 2337285 h 3144252"/>
              <a:gd name="connsiteX1" fmla="*/ 2682224 w 3091612"/>
              <a:gd name="connsiteY1" fmla="*/ 2338299 h 3144252"/>
              <a:gd name="connsiteX2" fmla="*/ 2682101 w 3091612"/>
              <a:gd name="connsiteY2" fmla="*/ 2338358 h 3144252"/>
              <a:gd name="connsiteX3" fmla="*/ 749416 w 3091612"/>
              <a:gd name="connsiteY3" fmla="*/ 879655 h 3144252"/>
              <a:gd name="connsiteX4" fmla="*/ 749179 w 3091612"/>
              <a:gd name="connsiteY4" fmla="*/ 885365 h 3144252"/>
              <a:gd name="connsiteX5" fmla="*/ 748579 w 3091612"/>
              <a:gd name="connsiteY5" fmla="*/ 893524 h 3144252"/>
              <a:gd name="connsiteX6" fmla="*/ 748278 w 3091612"/>
              <a:gd name="connsiteY6" fmla="*/ 892167 h 3144252"/>
              <a:gd name="connsiteX7" fmla="*/ 749416 w 3091612"/>
              <a:gd name="connsiteY7" fmla="*/ 879655 h 3144252"/>
              <a:gd name="connsiteX8" fmla="*/ 2369717 w 3091612"/>
              <a:gd name="connsiteY8" fmla="*/ 0 h 3144252"/>
              <a:gd name="connsiteX9" fmla="*/ 2433886 w 3091612"/>
              <a:gd name="connsiteY9" fmla="*/ 144379 h 3144252"/>
              <a:gd name="connsiteX10" fmla="*/ 2465970 w 3091612"/>
              <a:gd name="connsiteY10" fmla="*/ 272716 h 3144252"/>
              <a:gd name="connsiteX11" fmla="*/ 2530138 w 3091612"/>
              <a:gd name="connsiteY11" fmla="*/ 256673 h 3144252"/>
              <a:gd name="connsiteX12" fmla="*/ 2562222 w 3091612"/>
              <a:gd name="connsiteY12" fmla="*/ 288758 h 3144252"/>
              <a:gd name="connsiteX13" fmla="*/ 2578265 w 3091612"/>
              <a:gd name="connsiteY13" fmla="*/ 786063 h 3144252"/>
              <a:gd name="connsiteX14" fmla="*/ 2626391 w 3091612"/>
              <a:gd name="connsiteY14" fmla="*/ 850231 h 3144252"/>
              <a:gd name="connsiteX15" fmla="*/ 2674517 w 3091612"/>
              <a:gd name="connsiteY15" fmla="*/ 962526 h 3144252"/>
              <a:gd name="connsiteX16" fmla="*/ 2706601 w 3091612"/>
              <a:gd name="connsiteY16" fmla="*/ 1010652 h 3144252"/>
              <a:gd name="connsiteX17" fmla="*/ 2802854 w 3091612"/>
              <a:gd name="connsiteY17" fmla="*/ 1074821 h 3144252"/>
              <a:gd name="connsiteX18" fmla="*/ 2915149 w 3091612"/>
              <a:gd name="connsiteY18" fmla="*/ 1090863 h 3144252"/>
              <a:gd name="connsiteX19" fmla="*/ 3091612 w 3091612"/>
              <a:gd name="connsiteY19" fmla="*/ 1106905 h 3144252"/>
              <a:gd name="connsiteX20" fmla="*/ 3075570 w 3091612"/>
              <a:gd name="connsiteY20" fmla="*/ 1235242 h 3144252"/>
              <a:gd name="connsiteX21" fmla="*/ 3043486 w 3091612"/>
              <a:gd name="connsiteY21" fmla="*/ 1315452 h 3144252"/>
              <a:gd name="connsiteX22" fmla="*/ 3042836 w 3091612"/>
              <a:gd name="connsiteY22" fmla="*/ 1317404 h 3144252"/>
              <a:gd name="connsiteX23" fmla="*/ 3044620 w 3091612"/>
              <a:gd name="connsiteY23" fmla="*/ 1303341 h 3144252"/>
              <a:gd name="connsiteX24" fmla="*/ 3043486 w 3091612"/>
              <a:gd name="connsiteY24" fmla="*/ 1267326 h 3144252"/>
              <a:gd name="connsiteX25" fmla="*/ 3011401 w 3091612"/>
              <a:gd name="connsiteY25" fmla="*/ 1299410 h 3144252"/>
              <a:gd name="connsiteX26" fmla="*/ 3027443 w 3091612"/>
              <a:gd name="connsiteY26" fmla="*/ 1363579 h 3144252"/>
              <a:gd name="connsiteX27" fmla="*/ 3042836 w 3091612"/>
              <a:gd name="connsiteY27" fmla="*/ 1317404 h 3144252"/>
              <a:gd name="connsiteX28" fmla="*/ 3040038 w 3091612"/>
              <a:gd name="connsiteY28" fmla="*/ 1339444 h 3144252"/>
              <a:gd name="connsiteX29" fmla="*/ 3027443 w 3091612"/>
              <a:gd name="connsiteY29" fmla="*/ 1411705 h 3144252"/>
              <a:gd name="connsiteX30" fmla="*/ 3011401 w 3091612"/>
              <a:gd name="connsiteY30" fmla="*/ 2374231 h 3144252"/>
              <a:gd name="connsiteX31" fmla="*/ 2995359 w 3091612"/>
              <a:gd name="connsiteY31" fmla="*/ 2326105 h 3144252"/>
              <a:gd name="connsiteX32" fmla="*/ 2947233 w 3091612"/>
              <a:gd name="connsiteY32" fmla="*/ 2165684 h 3144252"/>
              <a:gd name="connsiteX33" fmla="*/ 2867022 w 3091612"/>
              <a:gd name="connsiteY33" fmla="*/ 2229852 h 3144252"/>
              <a:gd name="connsiteX34" fmla="*/ 2834938 w 3091612"/>
              <a:gd name="connsiteY34" fmla="*/ 2294021 h 3144252"/>
              <a:gd name="connsiteX35" fmla="*/ 2818896 w 3091612"/>
              <a:gd name="connsiteY35" fmla="*/ 2342147 h 3144252"/>
              <a:gd name="connsiteX36" fmla="*/ 2770770 w 3091612"/>
              <a:gd name="connsiteY36" fmla="*/ 2358189 h 3144252"/>
              <a:gd name="connsiteX37" fmla="*/ 2738686 w 3091612"/>
              <a:gd name="connsiteY37" fmla="*/ 2261937 h 3144252"/>
              <a:gd name="connsiteX38" fmla="*/ 2690559 w 3091612"/>
              <a:gd name="connsiteY38" fmla="*/ 2277979 h 3144252"/>
              <a:gd name="connsiteX39" fmla="*/ 2671035 w 3091612"/>
              <a:gd name="connsiteY39" fmla="*/ 2343630 h 3144252"/>
              <a:gd name="connsiteX40" fmla="*/ 2682101 w 3091612"/>
              <a:gd name="connsiteY40" fmla="*/ 2338358 h 3144252"/>
              <a:gd name="connsiteX41" fmla="*/ 2667900 w 3091612"/>
              <a:gd name="connsiteY41" fmla="*/ 2347093 h 3144252"/>
              <a:gd name="connsiteX42" fmla="*/ 2626391 w 3091612"/>
              <a:gd name="connsiteY42" fmla="*/ 2374231 h 3144252"/>
              <a:gd name="connsiteX43" fmla="*/ 2610349 w 3091612"/>
              <a:gd name="connsiteY43" fmla="*/ 2422358 h 3144252"/>
              <a:gd name="connsiteX44" fmla="*/ 2578265 w 3091612"/>
              <a:gd name="connsiteY44" fmla="*/ 2470484 h 3144252"/>
              <a:gd name="connsiteX45" fmla="*/ 2530138 w 3091612"/>
              <a:gd name="connsiteY45" fmla="*/ 2550694 h 3144252"/>
              <a:gd name="connsiteX46" fmla="*/ 2498054 w 3091612"/>
              <a:gd name="connsiteY46" fmla="*/ 2630905 h 3144252"/>
              <a:gd name="connsiteX47" fmla="*/ 2482012 w 3091612"/>
              <a:gd name="connsiteY47" fmla="*/ 2679031 h 3144252"/>
              <a:gd name="connsiteX48" fmla="*/ 2449928 w 3091612"/>
              <a:gd name="connsiteY48" fmla="*/ 2727158 h 3144252"/>
              <a:gd name="connsiteX49" fmla="*/ 2369717 w 3091612"/>
              <a:gd name="connsiteY49" fmla="*/ 2743200 h 3144252"/>
              <a:gd name="connsiteX50" fmla="*/ 2289507 w 3091612"/>
              <a:gd name="connsiteY50" fmla="*/ 2807368 h 3144252"/>
              <a:gd name="connsiteX51" fmla="*/ 2273465 w 3091612"/>
              <a:gd name="connsiteY51" fmla="*/ 2743200 h 3144252"/>
              <a:gd name="connsiteX52" fmla="*/ 2113043 w 3091612"/>
              <a:gd name="connsiteY52" fmla="*/ 2823410 h 3144252"/>
              <a:gd name="connsiteX53" fmla="*/ 2032833 w 3091612"/>
              <a:gd name="connsiteY53" fmla="*/ 2919663 h 3144252"/>
              <a:gd name="connsiteX54" fmla="*/ 2000749 w 3091612"/>
              <a:gd name="connsiteY54" fmla="*/ 2983831 h 3144252"/>
              <a:gd name="connsiteX55" fmla="*/ 1872412 w 3091612"/>
              <a:gd name="connsiteY55" fmla="*/ 3080084 h 3144252"/>
              <a:gd name="connsiteX56" fmla="*/ 1824286 w 3091612"/>
              <a:gd name="connsiteY56" fmla="*/ 3112168 h 3144252"/>
              <a:gd name="connsiteX57" fmla="*/ 1776159 w 3091612"/>
              <a:gd name="connsiteY57" fmla="*/ 3128210 h 3144252"/>
              <a:gd name="connsiteX58" fmla="*/ 1760117 w 3091612"/>
              <a:gd name="connsiteY58" fmla="*/ 2646947 h 3144252"/>
              <a:gd name="connsiteX59" fmla="*/ 1744075 w 3091612"/>
              <a:gd name="connsiteY59" fmla="*/ 2695073 h 3144252"/>
              <a:gd name="connsiteX60" fmla="*/ 1711991 w 3091612"/>
              <a:gd name="connsiteY60" fmla="*/ 2743200 h 3144252"/>
              <a:gd name="connsiteX61" fmla="*/ 1663865 w 3091612"/>
              <a:gd name="connsiteY61" fmla="*/ 2791326 h 3144252"/>
              <a:gd name="connsiteX62" fmla="*/ 1631780 w 3091612"/>
              <a:gd name="connsiteY62" fmla="*/ 2839452 h 3144252"/>
              <a:gd name="connsiteX63" fmla="*/ 1535528 w 3091612"/>
              <a:gd name="connsiteY63" fmla="*/ 2871537 h 3144252"/>
              <a:gd name="connsiteX64" fmla="*/ 1503443 w 3091612"/>
              <a:gd name="connsiteY64" fmla="*/ 2903621 h 3144252"/>
              <a:gd name="connsiteX65" fmla="*/ 1343022 w 3091612"/>
              <a:gd name="connsiteY65" fmla="*/ 2951747 h 3144252"/>
              <a:gd name="connsiteX66" fmla="*/ 1294896 w 3091612"/>
              <a:gd name="connsiteY66" fmla="*/ 2967789 h 3144252"/>
              <a:gd name="connsiteX67" fmla="*/ 1150517 w 3091612"/>
              <a:gd name="connsiteY67" fmla="*/ 3080084 h 3144252"/>
              <a:gd name="connsiteX68" fmla="*/ 1118433 w 3091612"/>
              <a:gd name="connsiteY68" fmla="*/ 3128210 h 3144252"/>
              <a:gd name="connsiteX69" fmla="*/ 1086349 w 3091612"/>
              <a:gd name="connsiteY69" fmla="*/ 3080084 h 3144252"/>
              <a:gd name="connsiteX70" fmla="*/ 1166559 w 3091612"/>
              <a:gd name="connsiteY70" fmla="*/ 2887579 h 3144252"/>
              <a:gd name="connsiteX71" fmla="*/ 1198643 w 3091612"/>
              <a:gd name="connsiteY71" fmla="*/ 2855494 h 3144252"/>
              <a:gd name="connsiteX72" fmla="*/ 1262812 w 3091612"/>
              <a:gd name="connsiteY72" fmla="*/ 2743200 h 3144252"/>
              <a:gd name="connsiteX73" fmla="*/ 1198643 w 3091612"/>
              <a:gd name="connsiteY73" fmla="*/ 2807368 h 3144252"/>
              <a:gd name="connsiteX74" fmla="*/ 1086349 w 3091612"/>
              <a:gd name="connsiteY74" fmla="*/ 2855494 h 3144252"/>
              <a:gd name="connsiteX75" fmla="*/ 958012 w 3091612"/>
              <a:gd name="connsiteY75" fmla="*/ 2935705 h 3144252"/>
              <a:gd name="connsiteX76" fmla="*/ 813633 w 3091612"/>
              <a:gd name="connsiteY76" fmla="*/ 3015916 h 3144252"/>
              <a:gd name="connsiteX77" fmla="*/ 701338 w 3091612"/>
              <a:gd name="connsiteY77" fmla="*/ 3144252 h 3144252"/>
              <a:gd name="connsiteX78" fmla="*/ 653212 w 3091612"/>
              <a:gd name="connsiteY78" fmla="*/ 3080084 h 3144252"/>
              <a:gd name="connsiteX79" fmla="*/ 638219 w 3091612"/>
              <a:gd name="connsiteY79" fmla="*/ 2892814 h 3144252"/>
              <a:gd name="connsiteX80" fmla="*/ 641499 w 3091612"/>
              <a:gd name="connsiteY80" fmla="*/ 2852387 h 3144252"/>
              <a:gd name="connsiteX81" fmla="*/ 642419 w 3091612"/>
              <a:gd name="connsiteY81" fmla="*/ 2851764 h 3144252"/>
              <a:gd name="connsiteX82" fmla="*/ 685296 w 3091612"/>
              <a:gd name="connsiteY82" fmla="*/ 2807368 h 3144252"/>
              <a:gd name="connsiteX83" fmla="*/ 653212 w 3091612"/>
              <a:gd name="connsiteY83" fmla="*/ 2743200 h 3144252"/>
              <a:gd name="connsiteX84" fmla="*/ 642287 w 3091612"/>
              <a:gd name="connsiteY84" fmla="*/ 2842680 h 3144252"/>
              <a:gd name="connsiteX85" fmla="*/ 641499 w 3091612"/>
              <a:gd name="connsiteY85" fmla="*/ 2852387 h 3144252"/>
              <a:gd name="connsiteX86" fmla="*/ 610958 w 3091612"/>
              <a:gd name="connsiteY86" fmla="*/ 2873087 h 3144252"/>
              <a:gd name="connsiteX87" fmla="*/ 589043 w 3091612"/>
              <a:gd name="connsiteY87" fmla="*/ 2887579 h 3144252"/>
              <a:gd name="connsiteX88" fmla="*/ 460707 w 3091612"/>
              <a:gd name="connsiteY88" fmla="*/ 2983831 h 3144252"/>
              <a:gd name="connsiteX89" fmla="*/ 380496 w 3091612"/>
              <a:gd name="connsiteY89" fmla="*/ 3048000 h 3144252"/>
              <a:gd name="connsiteX90" fmla="*/ 348412 w 3091612"/>
              <a:gd name="connsiteY90" fmla="*/ 2935705 h 3144252"/>
              <a:gd name="connsiteX91" fmla="*/ 444665 w 3091612"/>
              <a:gd name="connsiteY91" fmla="*/ 2614863 h 3144252"/>
              <a:gd name="connsiteX92" fmla="*/ 476749 w 3091612"/>
              <a:gd name="connsiteY92" fmla="*/ 2566737 h 3144252"/>
              <a:gd name="connsiteX93" fmla="*/ 524875 w 3091612"/>
              <a:gd name="connsiteY93" fmla="*/ 2518610 h 3144252"/>
              <a:gd name="connsiteX94" fmla="*/ 540917 w 3091612"/>
              <a:gd name="connsiteY94" fmla="*/ 2470484 h 3144252"/>
              <a:gd name="connsiteX95" fmla="*/ 573001 w 3091612"/>
              <a:gd name="connsiteY95" fmla="*/ 2422358 h 3144252"/>
              <a:gd name="connsiteX96" fmla="*/ 524875 w 3091612"/>
              <a:gd name="connsiteY96" fmla="*/ 2406316 h 3144252"/>
              <a:gd name="connsiteX97" fmla="*/ 476749 w 3091612"/>
              <a:gd name="connsiteY97" fmla="*/ 2438400 h 3144252"/>
              <a:gd name="connsiteX98" fmla="*/ 428622 w 3091612"/>
              <a:gd name="connsiteY98" fmla="*/ 2454442 h 3144252"/>
              <a:gd name="connsiteX99" fmla="*/ 444665 w 3091612"/>
              <a:gd name="connsiteY99" fmla="*/ 2374231 h 3144252"/>
              <a:gd name="connsiteX100" fmla="*/ 605086 w 3091612"/>
              <a:gd name="connsiteY100" fmla="*/ 2213810 h 3144252"/>
              <a:gd name="connsiteX101" fmla="*/ 717380 w 3091612"/>
              <a:gd name="connsiteY101" fmla="*/ 2101516 h 3144252"/>
              <a:gd name="connsiteX102" fmla="*/ 765507 w 3091612"/>
              <a:gd name="connsiteY102" fmla="*/ 2053389 h 3144252"/>
              <a:gd name="connsiteX103" fmla="*/ 813633 w 3091612"/>
              <a:gd name="connsiteY103" fmla="*/ 2021305 h 3144252"/>
              <a:gd name="connsiteX104" fmla="*/ 733422 w 3091612"/>
              <a:gd name="connsiteY104" fmla="*/ 2037347 h 3144252"/>
              <a:gd name="connsiteX105" fmla="*/ 637170 w 3091612"/>
              <a:gd name="connsiteY105" fmla="*/ 2069431 h 3144252"/>
              <a:gd name="connsiteX106" fmla="*/ 589043 w 3091612"/>
              <a:gd name="connsiteY106" fmla="*/ 2085473 h 3144252"/>
              <a:gd name="connsiteX107" fmla="*/ 540917 w 3091612"/>
              <a:gd name="connsiteY107" fmla="*/ 2101516 h 3144252"/>
              <a:gd name="connsiteX108" fmla="*/ 476749 w 3091612"/>
              <a:gd name="connsiteY108" fmla="*/ 2117558 h 3144252"/>
              <a:gd name="connsiteX109" fmla="*/ 412580 w 3091612"/>
              <a:gd name="connsiteY109" fmla="*/ 2085473 h 3144252"/>
              <a:gd name="connsiteX110" fmla="*/ 508833 w 3091612"/>
              <a:gd name="connsiteY110" fmla="*/ 1941094 h 3144252"/>
              <a:gd name="connsiteX111" fmla="*/ 573001 w 3091612"/>
              <a:gd name="connsiteY111" fmla="*/ 1909010 h 3144252"/>
              <a:gd name="connsiteX112" fmla="*/ 605086 w 3091612"/>
              <a:gd name="connsiteY112" fmla="*/ 1876926 h 3144252"/>
              <a:gd name="connsiteX113" fmla="*/ 653212 w 3091612"/>
              <a:gd name="connsiteY113" fmla="*/ 1844842 h 3144252"/>
              <a:gd name="connsiteX114" fmla="*/ 444665 w 3091612"/>
              <a:gd name="connsiteY114" fmla="*/ 1860884 h 3144252"/>
              <a:gd name="connsiteX115" fmla="*/ 11528 w 3091612"/>
              <a:gd name="connsiteY115" fmla="*/ 1828800 h 3144252"/>
              <a:gd name="connsiteX116" fmla="*/ 171949 w 3091612"/>
              <a:gd name="connsiteY116" fmla="*/ 1748589 h 3144252"/>
              <a:gd name="connsiteX117" fmla="*/ 332370 w 3091612"/>
              <a:gd name="connsiteY117" fmla="*/ 1700463 h 3144252"/>
              <a:gd name="connsiteX118" fmla="*/ 540917 w 3091612"/>
              <a:gd name="connsiteY118" fmla="*/ 1620252 h 3144252"/>
              <a:gd name="connsiteX119" fmla="*/ 589043 w 3091612"/>
              <a:gd name="connsiteY119" fmla="*/ 1588168 h 3144252"/>
              <a:gd name="connsiteX120" fmla="*/ 573001 w 3091612"/>
              <a:gd name="connsiteY120" fmla="*/ 1540042 h 3144252"/>
              <a:gd name="connsiteX121" fmla="*/ 540917 w 3091612"/>
              <a:gd name="connsiteY121" fmla="*/ 1491916 h 3144252"/>
              <a:gd name="connsiteX122" fmla="*/ 396538 w 3091612"/>
              <a:gd name="connsiteY122" fmla="*/ 1443789 h 3144252"/>
              <a:gd name="connsiteX123" fmla="*/ 476749 w 3091612"/>
              <a:gd name="connsiteY123" fmla="*/ 1379621 h 3144252"/>
              <a:gd name="connsiteX124" fmla="*/ 524875 w 3091612"/>
              <a:gd name="connsiteY124" fmla="*/ 1363579 h 3144252"/>
              <a:gd name="connsiteX125" fmla="*/ 749465 w 3091612"/>
              <a:gd name="connsiteY125" fmla="*/ 1331494 h 3144252"/>
              <a:gd name="connsiteX126" fmla="*/ 685296 w 3091612"/>
              <a:gd name="connsiteY126" fmla="*/ 1283368 h 3144252"/>
              <a:gd name="connsiteX127" fmla="*/ 669254 w 3091612"/>
              <a:gd name="connsiteY127" fmla="*/ 1203158 h 3144252"/>
              <a:gd name="connsiteX128" fmla="*/ 653212 w 3091612"/>
              <a:gd name="connsiteY128" fmla="*/ 1074821 h 3144252"/>
              <a:gd name="connsiteX129" fmla="*/ 621128 w 3091612"/>
              <a:gd name="connsiteY129" fmla="*/ 1010652 h 3144252"/>
              <a:gd name="connsiteX130" fmla="*/ 573001 w 3091612"/>
              <a:gd name="connsiteY130" fmla="*/ 866273 h 3144252"/>
              <a:gd name="connsiteX131" fmla="*/ 589043 w 3091612"/>
              <a:gd name="connsiteY131" fmla="*/ 802105 h 3144252"/>
              <a:gd name="connsiteX132" fmla="*/ 637170 w 3091612"/>
              <a:gd name="connsiteY132" fmla="*/ 818147 h 3144252"/>
              <a:gd name="connsiteX133" fmla="*/ 653212 w 3091612"/>
              <a:gd name="connsiteY133" fmla="*/ 882316 h 3144252"/>
              <a:gd name="connsiteX134" fmla="*/ 669254 w 3091612"/>
              <a:gd name="connsiteY134" fmla="*/ 930442 h 3144252"/>
              <a:gd name="connsiteX135" fmla="*/ 733422 w 3091612"/>
              <a:gd name="connsiteY135" fmla="*/ 1042737 h 3144252"/>
              <a:gd name="connsiteX136" fmla="*/ 748276 w 3091612"/>
              <a:gd name="connsiteY136" fmla="*/ 897641 h 3144252"/>
              <a:gd name="connsiteX137" fmla="*/ 748579 w 3091612"/>
              <a:gd name="connsiteY137" fmla="*/ 893524 h 3144252"/>
              <a:gd name="connsiteX138" fmla="*/ 749664 w 3091612"/>
              <a:gd name="connsiteY138" fmla="*/ 898410 h 3144252"/>
              <a:gd name="connsiteX139" fmla="*/ 765507 w 3091612"/>
              <a:gd name="connsiteY139" fmla="*/ 850231 h 3144252"/>
              <a:gd name="connsiteX140" fmla="*/ 781549 w 3091612"/>
              <a:gd name="connsiteY140" fmla="*/ 770021 h 3144252"/>
              <a:gd name="connsiteX141" fmla="*/ 829675 w 3091612"/>
              <a:gd name="connsiteY141" fmla="*/ 721894 h 3144252"/>
              <a:gd name="connsiteX142" fmla="*/ 845717 w 3091612"/>
              <a:gd name="connsiteY142" fmla="*/ 673768 h 3144252"/>
              <a:gd name="connsiteX143" fmla="*/ 941970 w 3091612"/>
              <a:gd name="connsiteY143" fmla="*/ 737937 h 3144252"/>
              <a:gd name="connsiteX144" fmla="*/ 958012 w 3091612"/>
              <a:gd name="connsiteY144" fmla="*/ 802105 h 3144252"/>
              <a:gd name="connsiteX145" fmla="*/ 1006138 w 3091612"/>
              <a:gd name="connsiteY145" fmla="*/ 866273 h 3144252"/>
              <a:gd name="connsiteX146" fmla="*/ 1038222 w 3091612"/>
              <a:gd name="connsiteY146" fmla="*/ 914400 h 3144252"/>
              <a:gd name="connsiteX147" fmla="*/ 1054265 w 3091612"/>
              <a:gd name="connsiteY147" fmla="*/ 705852 h 3144252"/>
              <a:gd name="connsiteX148" fmla="*/ 1070307 w 3091612"/>
              <a:gd name="connsiteY148" fmla="*/ 609600 h 3144252"/>
              <a:gd name="connsiteX149" fmla="*/ 1086349 w 3091612"/>
              <a:gd name="connsiteY149" fmla="*/ 497305 h 3144252"/>
              <a:gd name="connsiteX150" fmla="*/ 1182601 w 3091612"/>
              <a:gd name="connsiteY150" fmla="*/ 529389 h 3144252"/>
              <a:gd name="connsiteX151" fmla="*/ 1246770 w 3091612"/>
              <a:gd name="connsiteY151" fmla="*/ 657726 h 3144252"/>
              <a:gd name="connsiteX152" fmla="*/ 1278854 w 3091612"/>
              <a:gd name="connsiteY152" fmla="*/ 705852 h 3144252"/>
              <a:gd name="connsiteX153" fmla="*/ 1294896 w 3091612"/>
              <a:gd name="connsiteY153" fmla="*/ 770021 h 3144252"/>
              <a:gd name="connsiteX154" fmla="*/ 1375107 w 3091612"/>
              <a:gd name="connsiteY154" fmla="*/ 705852 h 3144252"/>
              <a:gd name="connsiteX155" fmla="*/ 1391149 w 3091612"/>
              <a:gd name="connsiteY155" fmla="*/ 609600 h 3144252"/>
              <a:gd name="connsiteX156" fmla="*/ 1455317 w 3091612"/>
              <a:gd name="connsiteY156" fmla="*/ 513347 h 3144252"/>
              <a:gd name="connsiteX157" fmla="*/ 1503443 w 3091612"/>
              <a:gd name="connsiteY157" fmla="*/ 401052 h 3144252"/>
              <a:gd name="connsiteX158" fmla="*/ 1551570 w 3091612"/>
              <a:gd name="connsiteY158" fmla="*/ 417094 h 3144252"/>
              <a:gd name="connsiteX159" fmla="*/ 1583654 w 3091612"/>
              <a:gd name="connsiteY159" fmla="*/ 497305 h 3144252"/>
              <a:gd name="connsiteX160" fmla="*/ 1599696 w 3091612"/>
              <a:gd name="connsiteY160" fmla="*/ 593558 h 3144252"/>
              <a:gd name="connsiteX161" fmla="*/ 1615738 w 3091612"/>
              <a:gd name="connsiteY161" fmla="*/ 657726 h 3144252"/>
              <a:gd name="connsiteX162" fmla="*/ 1728033 w 3091612"/>
              <a:gd name="connsiteY162" fmla="*/ 641684 h 3144252"/>
              <a:gd name="connsiteX163" fmla="*/ 1808243 w 3091612"/>
              <a:gd name="connsiteY163" fmla="*/ 545431 h 3144252"/>
              <a:gd name="connsiteX164" fmla="*/ 1888454 w 3091612"/>
              <a:gd name="connsiteY164" fmla="*/ 481263 h 3144252"/>
              <a:gd name="connsiteX165" fmla="*/ 1936580 w 3091612"/>
              <a:gd name="connsiteY165" fmla="*/ 497305 h 3144252"/>
              <a:gd name="connsiteX166" fmla="*/ 1968665 w 3091612"/>
              <a:gd name="connsiteY166" fmla="*/ 545431 h 3144252"/>
              <a:gd name="connsiteX167" fmla="*/ 2000749 w 3091612"/>
              <a:gd name="connsiteY167" fmla="*/ 577516 h 3144252"/>
              <a:gd name="connsiteX168" fmla="*/ 2016791 w 3091612"/>
              <a:gd name="connsiteY168" fmla="*/ 625642 h 3144252"/>
              <a:gd name="connsiteX169" fmla="*/ 2048875 w 3091612"/>
              <a:gd name="connsiteY169" fmla="*/ 529389 h 3144252"/>
              <a:gd name="connsiteX170" fmla="*/ 2080959 w 3091612"/>
              <a:gd name="connsiteY170" fmla="*/ 449179 h 3144252"/>
              <a:gd name="connsiteX171" fmla="*/ 2113043 w 3091612"/>
              <a:gd name="connsiteY171" fmla="*/ 385010 h 3144252"/>
              <a:gd name="connsiteX172" fmla="*/ 2161170 w 3091612"/>
              <a:gd name="connsiteY172" fmla="*/ 224589 h 3144252"/>
              <a:gd name="connsiteX173" fmla="*/ 2209296 w 3091612"/>
              <a:gd name="connsiteY173" fmla="*/ 208547 h 3144252"/>
              <a:gd name="connsiteX174" fmla="*/ 2241380 w 3091612"/>
              <a:gd name="connsiteY174" fmla="*/ 368968 h 3144252"/>
              <a:gd name="connsiteX175" fmla="*/ 2273465 w 3091612"/>
              <a:gd name="connsiteY175" fmla="*/ 224589 h 3144252"/>
              <a:gd name="connsiteX176" fmla="*/ 2305549 w 3091612"/>
              <a:gd name="connsiteY176" fmla="*/ 96252 h 3144252"/>
              <a:gd name="connsiteX177" fmla="*/ 2321591 w 3091612"/>
              <a:gd name="connsiteY177" fmla="*/ 32084 h 314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3091612" h="3144252">
                <a:moveTo>
                  <a:pt x="2683845" y="2337285"/>
                </a:moveTo>
                <a:cubicBezTo>
                  <a:pt x="2685788" y="2336181"/>
                  <a:pt x="2684803" y="2336880"/>
                  <a:pt x="2682224" y="2338299"/>
                </a:cubicBezTo>
                <a:lnTo>
                  <a:pt x="2682101" y="2338358"/>
                </a:lnTo>
                <a:close/>
                <a:moveTo>
                  <a:pt x="749416" y="879655"/>
                </a:moveTo>
                <a:cubicBezTo>
                  <a:pt x="749423" y="880632"/>
                  <a:pt x="749356" y="882451"/>
                  <a:pt x="749179" y="885365"/>
                </a:cubicBezTo>
                <a:lnTo>
                  <a:pt x="748579" y="893524"/>
                </a:lnTo>
                <a:lnTo>
                  <a:pt x="748278" y="892167"/>
                </a:lnTo>
                <a:cubicBezTo>
                  <a:pt x="748195" y="885308"/>
                  <a:pt x="749389" y="875747"/>
                  <a:pt x="749416" y="879655"/>
                </a:cubicBezTo>
                <a:close/>
                <a:moveTo>
                  <a:pt x="2369717" y="0"/>
                </a:moveTo>
                <a:cubicBezTo>
                  <a:pt x="2394266" y="49098"/>
                  <a:pt x="2417501" y="91127"/>
                  <a:pt x="2433886" y="144379"/>
                </a:cubicBezTo>
                <a:cubicBezTo>
                  <a:pt x="2446854" y="186525"/>
                  <a:pt x="2465970" y="272716"/>
                  <a:pt x="2465970" y="272716"/>
                </a:cubicBezTo>
                <a:cubicBezTo>
                  <a:pt x="2487359" y="267368"/>
                  <a:pt x="2508390" y="253048"/>
                  <a:pt x="2530138" y="256673"/>
                </a:cubicBezTo>
                <a:cubicBezTo>
                  <a:pt x="2545057" y="259159"/>
                  <a:pt x="2560853" y="273695"/>
                  <a:pt x="2562222" y="288758"/>
                </a:cubicBezTo>
                <a:cubicBezTo>
                  <a:pt x="2577238" y="453931"/>
                  <a:pt x="2559433" y="621281"/>
                  <a:pt x="2578265" y="786063"/>
                </a:cubicBezTo>
                <a:cubicBezTo>
                  <a:pt x="2581301" y="812627"/>
                  <a:pt x="2612221" y="827558"/>
                  <a:pt x="2626391" y="850231"/>
                </a:cubicBezTo>
                <a:cubicBezTo>
                  <a:pt x="2709846" y="983759"/>
                  <a:pt x="2619936" y="853364"/>
                  <a:pt x="2674517" y="962526"/>
                </a:cubicBezTo>
                <a:cubicBezTo>
                  <a:pt x="2683139" y="979771"/>
                  <a:pt x="2694557" y="995597"/>
                  <a:pt x="2706601" y="1010652"/>
                </a:cubicBezTo>
                <a:cubicBezTo>
                  <a:pt x="2731634" y="1041943"/>
                  <a:pt x="2763043" y="1063964"/>
                  <a:pt x="2802854" y="1074821"/>
                </a:cubicBezTo>
                <a:cubicBezTo>
                  <a:pt x="2839333" y="1084770"/>
                  <a:pt x="2877569" y="1086687"/>
                  <a:pt x="2915149" y="1090863"/>
                </a:cubicBezTo>
                <a:cubicBezTo>
                  <a:pt x="2973851" y="1097385"/>
                  <a:pt x="3032791" y="1101558"/>
                  <a:pt x="3091612" y="1106905"/>
                </a:cubicBezTo>
                <a:cubicBezTo>
                  <a:pt x="3086265" y="1149684"/>
                  <a:pt x="3085264" y="1193234"/>
                  <a:pt x="3075570" y="1235242"/>
                </a:cubicBezTo>
                <a:cubicBezTo>
                  <a:pt x="3069095" y="1263301"/>
                  <a:pt x="3053597" y="1288489"/>
                  <a:pt x="3043486" y="1315452"/>
                </a:cubicBezTo>
                <a:lnTo>
                  <a:pt x="3042836" y="1317404"/>
                </a:lnTo>
                <a:lnTo>
                  <a:pt x="3044620" y="1303341"/>
                </a:lnTo>
                <a:cubicBezTo>
                  <a:pt x="3045386" y="1291318"/>
                  <a:pt x="3045198" y="1279310"/>
                  <a:pt x="3043486" y="1267326"/>
                </a:cubicBezTo>
                <a:cubicBezTo>
                  <a:pt x="3041347" y="1252353"/>
                  <a:pt x="3013888" y="1284491"/>
                  <a:pt x="3011401" y="1299410"/>
                </a:cubicBezTo>
                <a:cubicBezTo>
                  <a:pt x="3007776" y="1321158"/>
                  <a:pt x="3022096" y="1342189"/>
                  <a:pt x="3027443" y="1363579"/>
                </a:cubicBezTo>
                <a:lnTo>
                  <a:pt x="3042836" y="1317404"/>
                </a:lnTo>
                <a:lnTo>
                  <a:pt x="3040038" y="1339444"/>
                </a:lnTo>
                <a:cubicBezTo>
                  <a:pt x="3035840" y="1363531"/>
                  <a:pt x="3030117" y="1387642"/>
                  <a:pt x="3027443" y="1411705"/>
                </a:cubicBezTo>
                <a:cubicBezTo>
                  <a:pt x="3022096" y="1732547"/>
                  <a:pt x="3022653" y="2053542"/>
                  <a:pt x="3011401" y="2374231"/>
                </a:cubicBezTo>
                <a:cubicBezTo>
                  <a:pt x="3010808" y="2391130"/>
                  <a:pt x="3001296" y="2341938"/>
                  <a:pt x="2995359" y="2326105"/>
                </a:cubicBezTo>
                <a:cubicBezTo>
                  <a:pt x="2950134" y="2205504"/>
                  <a:pt x="2971777" y="2288405"/>
                  <a:pt x="2947233" y="2165684"/>
                </a:cubicBezTo>
                <a:cubicBezTo>
                  <a:pt x="2921492" y="2182845"/>
                  <a:pt x="2885308" y="2202423"/>
                  <a:pt x="2867022" y="2229852"/>
                </a:cubicBezTo>
                <a:cubicBezTo>
                  <a:pt x="2853757" y="2249750"/>
                  <a:pt x="2844358" y="2272040"/>
                  <a:pt x="2834938" y="2294021"/>
                </a:cubicBezTo>
                <a:cubicBezTo>
                  <a:pt x="2828277" y="2309564"/>
                  <a:pt x="2830853" y="2330190"/>
                  <a:pt x="2818896" y="2342147"/>
                </a:cubicBezTo>
                <a:cubicBezTo>
                  <a:pt x="2806939" y="2354104"/>
                  <a:pt x="2786812" y="2352842"/>
                  <a:pt x="2770770" y="2358189"/>
                </a:cubicBezTo>
                <a:cubicBezTo>
                  <a:pt x="2760075" y="2326105"/>
                  <a:pt x="2762600" y="2285851"/>
                  <a:pt x="2738686" y="2261937"/>
                </a:cubicBezTo>
                <a:cubicBezTo>
                  <a:pt x="2726729" y="2249980"/>
                  <a:pt x="2701123" y="2264775"/>
                  <a:pt x="2690559" y="2277979"/>
                </a:cubicBezTo>
                <a:cubicBezTo>
                  <a:pt x="2631363" y="2351974"/>
                  <a:pt x="2653292" y="2350722"/>
                  <a:pt x="2671035" y="2343630"/>
                </a:cubicBezTo>
                <a:lnTo>
                  <a:pt x="2682101" y="2338358"/>
                </a:lnTo>
                <a:lnTo>
                  <a:pt x="2667900" y="2347093"/>
                </a:lnTo>
                <a:cubicBezTo>
                  <a:pt x="2658769" y="2352890"/>
                  <a:pt x="2645377" y="2361574"/>
                  <a:pt x="2626391" y="2374231"/>
                </a:cubicBezTo>
                <a:cubicBezTo>
                  <a:pt x="2621044" y="2390273"/>
                  <a:pt x="2617911" y="2407233"/>
                  <a:pt x="2610349" y="2422358"/>
                </a:cubicBezTo>
                <a:cubicBezTo>
                  <a:pt x="2601727" y="2439603"/>
                  <a:pt x="2588484" y="2454135"/>
                  <a:pt x="2578265" y="2470484"/>
                </a:cubicBezTo>
                <a:cubicBezTo>
                  <a:pt x="2561739" y="2496925"/>
                  <a:pt x="2544082" y="2522806"/>
                  <a:pt x="2530138" y="2550694"/>
                </a:cubicBezTo>
                <a:cubicBezTo>
                  <a:pt x="2517260" y="2576450"/>
                  <a:pt x="2508165" y="2603942"/>
                  <a:pt x="2498054" y="2630905"/>
                </a:cubicBezTo>
                <a:cubicBezTo>
                  <a:pt x="2492117" y="2646738"/>
                  <a:pt x="2489574" y="2663906"/>
                  <a:pt x="2482012" y="2679031"/>
                </a:cubicBezTo>
                <a:cubicBezTo>
                  <a:pt x="2473390" y="2696276"/>
                  <a:pt x="2466668" y="2717592"/>
                  <a:pt x="2449928" y="2727158"/>
                </a:cubicBezTo>
                <a:cubicBezTo>
                  <a:pt x="2426254" y="2740686"/>
                  <a:pt x="2396454" y="2737853"/>
                  <a:pt x="2369717" y="2743200"/>
                </a:cubicBezTo>
                <a:cubicBezTo>
                  <a:pt x="2364714" y="2750704"/>
                  <a:pt x="2323945" y="2833197"/>
                  <a:pt x="2289507" y="2807368"/>
                </a:cubicBezTo>
                <a:cubicBezTo>
                  <a:pt x="2271869" y="2794139"/>
                  <a:pt x="2278812" y="2764589"/>
                  <a:pt x="2273465" y="2743200"/>
                </a:cubicBezTo>
                <a:cubicBezTo>
                  <a:pt x="2175453" y="2775870"/>
                  <a:pt x="2185606" y="2761213"/>
                  <a:pt x="2113043" y="2823410"/>
                </a:cubicBezTo>
                <a:cubicBezTo>
                  <a:pt x="2075884" y="2855260"/>
                  <a:pt x="2056596" y="2878078"/>
                  <a:pt x="2032833" y="2919663"/>
                </a:cubicBezTo>
                <a:cubicBezTo>
                  <a:pt x="2020968" y="2940426"/>
                  <a:pt x="2017659" y="2966921"/>
                  <a:pt x="2000749" y="2983831"/>
                </a:cubicBezTo>
                <a:cubicBezTo>
                  <a:pt x="1962937" y="3021643"/>
                  <a:pt x="1916905" y="3050422"/>
                  <a:pt x="1872412" y="3080084"/>
                </a:cubicBezTo>
                <a:cubicBezTo>
                  <a:pt x="1856370" y="3090779"/>
                  <a:pt x="1841531" y="3103546"/>
                  <a:pt x="1824286" y="3112168"/>
                </a:cubicBezTo>
                <a:cubicBezTo>
                  <a:pt x="1809161" y="3119730"/>
                  <a:pt x="1792201" y="3122863"/>
                  <a:pt x="1776159" y="3128210"/>
                </a:cubicBezTo>
                <a:cubicBezTo>
                  <a:pt x="1698862" y="2896318"/>
                  <a:pt x="1760117" y="3118098"/>
                  <a:pt x="1760117" y="2646947"/>
                </a:cubicBezTo>
                <a:cubicBezTo>
                  <a:pt x="1760117" y="2630037"/>
                  <a:pt x="1751637" y="2679948"/>
                  <a:pt x="1744075" y="2695073"/>
                </a:cubicBezTo>
                <a:cubicBezTo>
                  <a:pt x="1735453" y="2712318"/>
                  <a:pt x="1724334" y="2728388"/>
                  <a:pt x="1711991" y="2743200"/>
                </a:cubicBezTo>
                <a:cubicBezTo>
                  <a:pt x="1697467" y="2760629"/>
                  <a:pt x="1678389" y="2773898"/>
                  <a:pt x="1663865" y="2791326"/>
                </a:cubicBezTo>
                <a:cubicBezTo>
                  <a:pt x="1651522" y="2806137"/>
                  <a:pt x="1648130" y="2829233"/>
                  <a:pt x="1631780" y="2839452"/>
                </a:cubicBezTo>
                <a:cubicBezTo>
                  <a:pt x="1603101" y="2857376"/>
                  <a:pt x="1535528" y="2871537"/>
                  <a:pt x="1535528" y="2871537"/>
                </a:cubicBezTo>
                <a:cubicBezTo>
                  <a:pt x="1524833" y="2882232"/>
                  <a:pt x="1516971" y="2896857"/>
                  <a:pt x="1503443" y="2903621"/>
                </a:cubicBezTo>
                <a:cubicBezTo>
                  <a:pt x="1452610" y="2929037"/>
                  <a:pt x="1396755" y="2936395"/>
                  <a:pt x="1343022" y="2951747"/>
                </a:cubicBezTo>
                <a:cubicBezTo>
                  <a:pt x="1326763" y="2956392"/>
                  <a:pt x="1309678" y="2959577"/>
                  <a:pt x="1294896" y="2967789"/>
                </a:cubicBezTo>
                <a:cubicBezTo>
                  <a:pt x="1239386" y="2998628"/>
                  <a:pt x="1190833" y="3031705"/>
                  <a:pt x="1150517" y="3080084"/>
                </a:cubicBezTo>
                <a:cubicBezTo>
                  <a:pt x="1138174" y="3094895"/>
                  <a:pt x="1129128" y="3112168"/>
                  <a:pt x="1118433" y="3128210"/>
                </a:cubicBezTo>
                <a:cubicBezTo>
                  <a:pt x="1107738" y="3112168"/>
                  <a:pt x="1086349" y="3099364"/>
                  <a:pt x="1086349" y="3080084"/>
                </a:cubicBezTo>
                <a:cubicBezTo>
                  <a:pt x="1086349" y="2988491"/>
                  <a:pt x="1115361" y="2949017"/>
                  <a:pt x="1166559" y="2887579"/>
                </a:cubicBezTo>
                <a:cubicBezTo>
                  <a:pt x="1176242" y="2875960"/>
                  <a:pt x="1189195" y="2867304"/>
                  <a:pt x="1198643" y="2855494"/>
                </a:cubicBezTo>
                <a:cubicBezTo>
                  <a:pt x="1200552" y="2853108"/>
                  <a:pt x="1275988" y="2743200"/>
                  <a:pt x="1262812" y="2743200"/>
                </a:cubicBezTo>
                <a:cubicBezTo>
                  <a:pt x="1232563" y="2743200"/>
                  <a:pt x="1224163" y="2791128"/>
                  <a:pt x="1198643" y="2807368"/>
                </a:cubicBezTo>
                <a:cubicBezTo>
                  <a:pt x="1164286" y="2829232"/>
                  <a:pt x="1123780" y="2839452"/>
                  <a:pt x="1086349" y="2855494"/>
                </a:cubicBezTo>
                <a:cubicBezTo>
                  <a:pt x="992328" y="2949515"/>
                  <a:pt x="1091694" y="2862788"/>
                  <a:pt x="958012" y="2935705"/>
                </a:cubicBezTo>
                <a:cubicBezTo>
                  <a:pt x="784642" y="3030270"/>
                  <a:pt x="925988" y="2978462"/>
                  <a:pt x="813633" y="3015916"/>
                </a:cubicBezTo>
                <a:cubicBezTo>
                  <a:pt x="719789" y="3109759"/>
                  <a:pt x="754396" y="3064665"/>
                  <a:pt x="701338" y="3144252"/>
                </a:cubicBezTo>
                <a:cubicBezTo>
                  <a:pt x="685296" y="3122863"/>
                  <a:pt x="664071" y="3104516"/>
                  <a:pt x="653212" y="3080084"/>
                </a:cubicBezTo>
                <a:cubicBezTo>
                  <a:pt x="634310" y="3037554"/>
                  <a:pt x="633766" y="2962046"/>
                  <a:pt x="638219" y="2892814"/>
                </a:cubicBezTo>
                <a:lnTo>
                  <a:pt x="641499" y="2852387"/>
                </a:lnTo>
                <a:lnTo>
                  <a:pt x="642419" y="2851764"/>
                </a:lnTo>
                <a:cubicBezTo>
                  <a:pt x="663871" y="2836313"/>
                  <a:pt x="683573" y="2819432"/>
                  <a:pt x="685296" y="2807368"/>
                </a:cubicBezTo>
                <a:cubicBezTo>
                  <a:pt x="688678" y="2783694"/>
                  <a:pt x="663907" y="2764589"/>
                  <a:pt x="653212" y="2743200"/>
                </a:cubicBezTo>
                <a:cubicBezTo>
                  <a:pt x="652395" y="2756270"/>
                  <a:pt x="646875" y="2794950"/>
                  <a:pt x="642287" y="2842680"/>
                </a:cubicBezTo>
                <a:lnTo>
                  <a:pt x="641499" y="2852387"/>
                </a:lnTo>
                <a:lnTo>
                  <a:pt x="610958" y="2873087"/>
                </a:lnTo>
                <a:cubicBezTo>
                  <a:pt x="601386" y="2879316"/>
                  <a:pt x="593405" y="2884407"/>
                  <a:pt x="589043" y="2887579"/>
                </a:cubicBezTo>
                <a:cubicBezTo>
                  <a:pt x="545797" y="2919031"/>
                  <a:pt x="498518" y="2946020"/>
                  <a:pt x="460707" y="2983831"/>
                </a:cubicBezTo>
                <a:cubicBezTo>
                  <a:pt x="414989" y="3029549"/>
                  <a:pt x="441207" y="3007526"/>
                  <a:pt x="380496" y="3048000"/>
                </a:cubicBezTo>
                <a:cubicBezTo>
                  <a:pt x="369801" y="3010568"/>
                  <a:pt x="348412" y="2974634"/>
                  <a:pt x="348412" y="2935705"/>
                </a:cubicBezTo>
                <a:cubicBezTo>
                  <a:pt x="348412" y="2819365"/>
                  <a:pt x="380773" y="2710701"/>
                  <a:pt x="444665" y="2614863"/>
                </a:cubicBezTo>
                <a:cubicBezTo>
                  <a:pt x="455360" y="2598821"/>
                  <a:pt x="464406" y="2581548"/>
                  <a:pt x="476749" y="2566737"/>
                </a:cubicBezTo>
                <a:cubicBezTo>
                  <a:pt x="491273" y="2549308"/>
                  <a:pt x="508833" y="2534652"/>
                  <a:pt x="524875" y="2518610"/>
                </a:cubicBezTo>
                <a:cubicBezTo>
                  <a:pt x="530222" y="2502568"/>
                  <a:pt x="533355" y="2485609"/>
                  <a:pt x="540917" y="2470484"/>
                </a:cubicBezTo>
                <a:cubicBezTo>
                  <a:pt x="549539" y="2453239"/>
                  <a:pt x="577677" y="2441062"/>
                  <a:pt x="573001" y="2422358"/>
                </a:cubicBezTo>
                <a:cubicBezTo>
                  <a:pt x="568900" y="2405953"/>
                  <a:pt x="540917" y="2411663"/>
                  <a:pt x="524875" y="2406316"/>
                </a:cubicBezTo>
                <a:cubicBezTo>
                  <a:pt x="508833" y="2417011"/>
                  <a:pt x="493994" y="2429778"/>
                  <a:pt x="476749" y="2438400"/>
                </a:cubicBezTo>
                <a:cubicBezTo>
                  <a:pt x="461624" y="2445962"/>
                  <a:pt x="436184" y="2469567"/>
                  <a:pt x="428622" y="2454442"/>
                </a:cubicBezTo>
                <a:cubicBezTo>
                  <a:pt x="416428" y="2430054"/>
                  <a:pt x="428541" y="2396219"/>
                  <a:pt x="444665" y="2374231"/>
                </a:cubicBezTo>
                <a:cubicBezTo>
                  <a:pt x="489386" y="2313248"/>
                  <a:pt x="551612" y="2267284"/>
                  <a:pt x="605086" y="2213810"/>
                </a:cubicBezTo>
                <a:lnTo>
                  <a:pt x="717380" y="2101516"/>
                </a:lnTo>
                <a:cubicBezTo>
                  <a:pt x="733422" y="2085474"/>
                  <a:pt x="746630" y="2065974"/>
                  <a:pt x="765507" y="2053389"/>
                </a:cubicBezTo>
                <a:cubicBezTo>
                  <a:pt x="781549" y="2042694"/>
                  <a:pt x="830878" y="2029927"/>
                  <a:pt x="813633" y="2021305"/>
                </a:cubicBezTo>
                <a:cubicBezTo>
                  <a:pt x="789245" y="2009111"/>
                  <a:pt x="759728" y="2030173"/>
                  <a:pt x="733422" y="2037347"/>
                </a:cubicBezTo>
                <a:cubicBezTo>
                  <a:pt x="700794" y="2046245"/>
                  <a:pt x="669254" y="2058736"/>
                  <a:pt x="637170" y="2069431"/>
                </a:cubicBezTo>
                <a:lnTo>
                  <a:pt x="589043" y="2085473"/>
                </a:lnTo>
                <a:cubicBezTo>
                  <a:pt x="573001" y="2090820"/>
                  <a:pt x="557322" y="2097415"/>
                  <a:pt x="540917" y="2101516"/>
                </a:cubicBezTo>
                <a:lnTo>
                  <a:pt x="476749" y="2117558"/>
                </a:lnTo>
                <a:cubicBezTo>
                  <a:pt x="455359" y="2106863"/>
                  <a:pt x="419150" y="2108467"/>
                  <a:pt x="412580" y="2085473"/>
                </a:cubicBezTo>
                <a:cubicBezTo>
                  <a:pt x="399477" y="2039613"/>
                  <a:pt x="483572" y="1960040"/>
                  <a:pt x="508833" y="1941094"/>
                </a:cubicBezTo>
                <a:cubicBezTo>
                  <a:pt x="527964" y="1926746"/>
                  <a:pt x="553103" y="1922275"/>
                  <a:pt x="573001" y="1909010"/>
                </a:cubicBezTo>
                <a:cubicBezTo>
                  <a:pt x="585586" y="1900620"/>
                  <a:pt x="593275" y="1886374"/>
                  <a:pt x="605086" y="1876926"/>
                </a:cubicBezTo>
                <a:cubicBezTo>
                  <a:pt x="620141" y="1864882"/>
                  <a:pt x="672396" y="1846760"/>
                  <a:pt x="653212" y="1844842"/>
                </a:cubicBezTo>
                <a:cubicBezTo>
                  <a:pt x="583837" y="1837905"/>
                  <a:pt x="514181" y="1855537"/>
                  <a:pt x="444665" y="1860884"/>
                </a:cubicBezTo>
                <a:lnTo>
                  <a:pt x="11528" y="1828800"/>
                </a:lnTo>
                <a:cubicBezTo>
                  <a:pt x="-43754" y="1806037"/>
                  <a:pt x="114685" y="1765768"/>
                  <a:pt x="171949" y="1748589"/>
                </a:cubicBezTo>
                <a:cubicBezTo>
                  <a:pt x="225423" y="1732547"/>
                  <a:pt x="279984" y="1719763"/>
                  <a:pt x="332370" y="1700463"/>
                </a:cubicBezTo>
                <a:cubicBezTo>
                  <a:pt x="602522" y="1600933"/>
                  <a:pt x="381438" y="1660122"/>
                  <a:pt x="540917" y="1620252"/>
                </a:cubicBezTo>
                <a:cubicBezTo>
                  <a:pt x="556959" y="1609557"/>
                  <a:pt x="571798" y="1596790"/>
                  <a:pt x="589043" y="1588168"/>
                </a:cubicBezTo>
                <a:cubicBezTo>
                  <a:pt x="648055" y="1558663"/>
                  <a:pt x="668986" y="1588034"/>
                  <a:pt x="573001" y="1540042"/>
                </a:cubicBezTo>
                <a:cubicBezTo>
                  <a:pt x="562306" y="1524000"/>
                  <a:pt x="556606" y="1503122"/>
                  <a:pt x="540917" y="1491916"/>
                </a:cubicBezTo>
                <a:cubicBezTo>
                  <a:pt x="508387" y="1468680"/>
                  <a:pt x="436464" y="1453770"/>
                  <a:pt x="396538" y="1443789"/>
                </a:cubicBezTo>
                <a:cubicBezTo>
                  <a:pt x="423275" y="1422400"/>
                  <a:pt x="447714" y="1397768"/>
                  <a:pt x="476749" y="1379621"/>
                </a:cubicBezTo>
                <a:cubicBezTo>
                  <a:pt x="491088" y="1370659"/>
                  <a:pt x="508223" y="1366518"/>
                  <a:pt x="524875" y="1363579"/>
                </a:cubicBezTo>
                <a:cubicBezTo>
                  <a:pt x="599348" y="1350437"/>
                  <a:pt x="674602" y="1342189"/>
                  <a:pt x="749465" y="1331494"/>
                </a:cubicBezTo>
                <a:cubicBezTo>
                  <a:pt x="828736" y="1278647"/>
                  <a:pt x="698664" y="1304757"/>
                  <a:pt x="685296" y="1283368"/>
                </a:cubicBezTo>
                <a:cubicBezTo>
                  <a:pt x="671928" y="1261979"/>
                  <a:pt x="673400" y="1230107"/>
                  <a:pt x="669254" y="1203158"/>
                </a:cubicBezTo>
                <a:cubicBezTo>
                  <a:pt x="662699" y="1160547"/>
                  <a:pt x="663668" y="1116646"/>
                  <a:pt x="653212" y="1074821"/>
                </a:cubicBezTo>
                <a:cubicBezTo>
                  <a:pt x="647412" y="1051621"/>
                  <a:pt x="629713" y="1032972"/>
                  <a:pt x="621128" y="1010652"/>
                </a:cubicBezTo>
                <a:cubicBezTo>
                  <a:pt x="602917" y="963304"/>
                  <a:pt x="573001" y="866273"/>
                  <a:pt x="573001" y="866273"/>
                </a:cubicBezTo>
                <a:cubicBezTo>
                  <a:pt x="578348" y="844884"/>
                  <a:pt x="571405" y="815333"/>
                  <a:pt x="589043" y="802105"/>
                </a:cubicBezTo>
                <a:cubicBezTo>
                  <a:pt x="602571" y="791959"/>
                  <a:pt x="626606" y="804942"/>
                  <a:pt x="637170" y="818147"/>
                </a:cubicBezTo>
                <a:cubicBezTo>
                  <a:pt x="650943" y="835364"/>
                  <a:pt x="647155" y="861116"/>
                  <a:pt x="653212" y="882316"/>
                </a:cubicBezTo>
                <a:cubicBezTo>
                  <a:pt x="657857" y="898575"/>
                  <a:pt x="662593" y="914899"/>
                  <a:pt x="669254" y="930442"/>
                </a:cubicBezTo>
                <a:cubicBezTo>
                  <a:pt x="693677" y="987430"/>
                  <a:pt x="701201" y="994405"/>
                  <a:pt x="733422" y="1042737"/>
                </a:cubicBezTo>
                <a:cubicBezTo>
                  <a:pt x="742389" y="962037"/>
                  <a:pt x="746527" y="919062"/>
                  <a:pt x="748276" y="897641"/>
                </a:cubicBezTo>
                <a:lnTo>
                  <a:pt x="748579" y="893524"/>
                </a:lnTo>
                <a:lnTo>
                  <a:pt x="749664" y="898410"/>
                </a:lnTo>
                <a:cubicBezTo>
                  <a:pt x="751634" y="898527"/>
                  <a:pt x="756101" y="887857"/>
                  <a:pt x="765507" y="850231"/>
                </a:cubicBezTo>
                <a:cubicBezTo>
                  <a:pt x="772120" y="823779"/>
                  <a:pt x="769355" y="794409"/>
                  <a:pt x="781549" y="770021"/>
                </a:cubicBezTo>
                <a:cubicBezTo>
                  <a:pt x="791695" y="749729"/>
                  <a:pt x="813633" y="737936"/>
                  <a:pt x="829675" y="721894"/>
                </a:cubicBezTo>
                <a:cubicBezTo>
                  <a:pt x="835022" y="705852"/>
                  <a:pt x="829136" y="677084"/>
                  <a:pt x="845717" y="673768"/>
                </a:cubicBezTo>
                <a:cubicBezTo>
                  <a:pt x="878093" y="667293"/>
                  <a:pt x="921640" y="717607"/>
                  <a:pt x="941970" y="737937"/>
                </a:cubicBezTo>
                <a:cubicBezTo>
                  <a:pt x="947317" y="759326"/>
                  <a:pt x="948152" y="782385"/>
                  <a:pt x="958012" y="802105"/>
                </a:cubicBezTo>
                <a:cubicBezTo>
                  <a:pt x="969969" y="826019"/>
                  <a:pt x="990598" y="844516"/>
                  <a:pt x="1006138" y="866273"/>
                </a:cubicBezTo>
                <a:cubicBezTo>
                  <a:pt x="1017344" y="881962"/>
                  <a:pt x="1027527" y="898358"/>
                  <a:pt x="1038222" y="914400"/>
                </a:cubicBezTo>
                <a:cubicBezTo>
                  <a:pt x="1043570" y="844884"/>
                  <a:pt x="1046966" y="775190"/>
                  <a:pt x="1054265" y="705852"/>
                </a:cubicBezTo>
                <a:cubicBezTo>
                  <a:pt x="1057670" y="673504"/>
                  <a:pt x="1065361" y="641748"/>
                  <a:pt x="1070307" y="609600"/>
                </a:cubicBezTo>
                <a:cubicBezTo>
                  <a:pt x="1076057" y="572228"/>
                  <a:pt x="1081002" y="534737"/>
                  <a:pt x="1086349" y="497305"/>
                </a:cubicBezTo>
                <a:cubicBezTo>
                  <a:pt x="1118433" y="508000"/>
                  <a:pt x="1158687" y="505475"/>
                  <a:pt x="1182601" y="529389"/>
                </a:cubicBezTo>
                <a:cubicBezTo>
                  <a:pt x="1216421" y="563209"/>
                  <a:pt x="1220240" y="617930"/>
                  <a:pt x="1246770" y="657726"/>
                </a:cubicBezTo>
                <a:lnTo>
                  <a:pt x="1278854" y="705852"/>
                </a:lnTo>
                <a:cubicBezTo>
                  <a:pt x="1284201" y="727242"/>
                  <a:pt x="1277258" y="756792"/>
                  <a:pt x="1294896" y="770021"/>
                </a:cubicBezTo>
                <a:cubicBezTo>
                  <a:pt x="1329334" y="795850"/>
                  <a:pt x="1370105" y="713355"/>
                  <a:pt x="1375107" y="705852"/>
                </a:cubicBezTo>
                <a:cubicBezTo>
                  <a:pt x="1380454" y="673768"/>
                  <a:pt x="1378639" y="639625"/>
                  <a:pt x="1391149" y="609600"/>
                </a:cubicBezTo>
                <a:cubicBezTo>
                  <a:pt x="1405980" y="574006"/>
                  <a:pt x="1455317" y="513347"/>
                  <a:pt x="1455317" y="513347"/>
                </a:cubicBezTo>
                <a:cubicBezTo>
                  <a:pt x="1460551" y="492410"/>
                  <a:pt x="1472670" y="413361"/>
                  <a:pt x="1503443" y="401052"/>
                </a:cubicBezTo>
                <a:cubicBezTo>
                  <a:pt x="1519144" y="394772"/>
                  <a:pt x="1535528" y="411747"/>
                  <a:pt x="1551570" y="417094"/>
                </a:cubicBezTo>
                <a:cubicBezTo>
                  <a:pt x="1562265" y="443831"/>
                  <a:pt x="1576077" y="469523"/>
                  <a:pt x="1583654" y="497305"/>
                </a:cubicBezTo>
                <a:cubicBezTo>
                  <a:pt x="1592212" y="528686"/>
                  <a:pt x="1593317" y="561663"/>
                  <a:pt x="1599696" y="593558"/>
                </a:cubicBezTo>
                <a:cubicBezTo>
                  <a:pt x="1604020" y="615177"/>
                  <a:pt x="1610391" y="636337"/>
                  <a:pt x="1615738" y="657726"/>
                </a:cubicBezTo>
                <a:cubicBezTo>
                  <a:pt x="1653170" y="652379"/>
                  <a:pt x="1692926" y="655727"/>
                  <a:pt x="1728033" y="641684"/>
                </a:cubicBezTo>
                <a:cubicBezTo>
                  <a:pt x="1761658" y="628234"/>
                  <a:pt x="1787484" y="571379"/>
                  <a:pt x="1808243" y="545431"/>
                </a:cubicBezTo>
                <a:cubicBezTo>
                  <a:pt x="1834365" y="512778"/>
                  <a:pt x="1852723" y="505084"/>
                  <a:pt x="1888454" y="481263"/>
                </a:cubicBezTo>
                <a:cubicBezTo>
                  <a:pt x="1904496" y="486610"/>
                  <a:pt x="1923376" y="486742"/>
                  <a:pt x="1936580" y="497305"/>
                </a:cubicBezTo>
                <a:cubicBezTo>
                  <a:pt x="1951635" y="509349"/>
                  <a:pt x="1956621" y="530376"/>
                  <a:pt x="1968665" y="545431"/>
                </a:cubicBezTo>
                <a:cubicBezTo>
                  <a:pt x="1978113" y="557241"/>
                  <a:pt x="1990054" y="566821"/>
                  <a:pt x="2000749" y="577516"/>
                </a:cubicBezTo>
                <a:cubicBezTo>
                  <a:pt x="2006096" y="593558"/>
                  <a:pt x="2004834" y="637599"/>
                  <a:pt x="2016791" y="625642"/>
                </a:cubicBezTo>
                <a:cubicBezTo>
                  <a:pt x="2040705" y="601728"/>
                  <a:pt x="2037317" y="561173"/>
                  <a:pt x="2048875" y="529389"/>
                </a:cubicBezTo>
                <a:cubicBezTo>
                  <a:pt x="2058716" y="502326"/>
                  <a:pt x="2069264" y="475493"/>
                  <a:pt x="2080959" y="449179"/>
                </a:cubicBezTo>
                <a:cubicBezTo>
                  <a:pt x="2090671" y="427326"/>
                  <a:pt x="2104646" y="407402"/>
                  <a:pt x="2113043" y="385010"/>
                </a:cubicBezTo>
                <a:cubicBezTo>
                  <a:pt x="2122042" y="361012"/>
                  <a:pt x="2145501" y="229812"/>
                  <a:pt x="2161170" y="224589"/>
                </a:cubicBezTo>
                <a:lnTo>
                  <a:pt x="2209296" y="208547"/>
                </a:lnTo>
                <a:cubicBezTo>
                  <a:pt x="2219991" y="262021"/>
                  <a:pt x="2188476" y="355742"/>
                  <a:pt x="2241380" y="368968"/>
                </a:cubicBezTo>
                <a:cubicBezTo>
                  <a:pt x="2289208" y="380925"/>
                  <a:pt x="2262173" y="272579"/>
                  <a:pt x="2273465" y="224589"/>
                </a:cubicBezTo>
                <a:cubicBezTo>
                  <a:pt x="2283565" y="181666"/>
                  <a:pt x="2294854" y="139031"/>
                  <a:pt x="2305549" y="96252"/>
                </a:cubicBezTo>
                <a:cubicBezTo>
                  <a:pt x="2310896" y="74863"/>
                  <a:pt x="2303246" y="44314"/>
                  <a:pt x="2321591" y="320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DA5F5-FEFE-47B6-AF1A-8D9E130D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AA1E08D-9029-416B-BCEE-607DD1DE2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478" y="5317298"/>
            <a:ext cx="2904372" cy="127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1673575D-D52F-4940-AA10-446D5ADD2F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5476" y="5317298"/>
            <a:ext cx="2904372" cy="127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D181617C-A7A4-469E-9740-893E79181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9428" y="5317298"/>
            <a:ext cx="2904372" cy="127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98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" grpId="0"/>
      <p:bldP spid="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0A00A1EF-7FAE-4044-B8D9-668A0FC08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3898" y="1675285"/>
            <a:ext cx="2454440" cy="2679032"/>
          </a:xfrm>
          <a:custGeom>
            <a:avLst/>
            <a:gdLst>
              <a:gd name="connsiteX0" fmla="*/ 440488 w 2454440"/>
              <a:gd name="connsiteY0" fmla="*/ 0 h 2679032"/>
              <a:gd name="connsiteX1" fmla="*/ 2454440 w 2454440"/>
              <a:gd name="connsiteY1" fmla="*/ 0 h 2679032"/>
              <a:gd name="connsiteX2" fmla="*/ 2454440 w 2454440"/>
              <a:gd name="connsiteY2" fmla="*/ 871602 h 2679032"/>
              <a:gd name="connsiteX3" fmla="*/ 2033679 w 2454440"/>
              <a:gd name="connsiteY3" fmla="*/ 908957 h 2679032"/>
              <a:gd name="connsiteX4" fmla="*/ 2033679 w 2454440"/>
              <a:gd name="connsiteY4" fmla="*/ 1282199 h 2679032"/>
              <a:gd name="connsiteX5" fmla="*/ 1630450 w 2454440"/>
              <a:gd name="connsiteY5" fmla="*/ 1307671 h 2679032"/>
              <a:gd name="connsiteX6" fmla="*/ 1630450 w 2454440"/>
              <a:gd name="connsiteY6" fmla="*/ 1704990 h 2679032"/>
              <a:gd name="connsiteX7" fmla="*/ 1262283 w 2454440"/>
              <a:gd name="connsiteY7" fmla="*/ 1733997 h 2679032"/>
              <a:gd name="connsiteX8" fmla="*/ 1262283 w 2454440"/>
              <a:gd name="connsiteY8" fmla="*/ 2127778 h 2679032"/>
              <a:gd name="connsiteX9" fmla="*/ 631142 w 2454440"/>
              <a:gd name="connsiteY9" fmla="*/ 2192009 h 2679032"/>
              <a:gd name="connsiteX10" fmla="*/ 631142 w 2454440"/>
              <a:gd name="connsiteY10" fmla="*/ 2550568 h 2679032"/>
              <a:gd name="connsiteX11" fmla="*/ 1 w 2454440"/>
              <a:gd name="connsiteY11" fmla="*/ 2679032 h 2679032"/>
              <a:gd name="connsiteX12" fmla="*/ 1 w 2454440"/>
              <a:gd name="connsiteY12" fmla="*/ 2256242 h 2679032"/>
              <a:gd name="connsiteX13" fmla="*/ 1 w 2454440"/>
              <a:gd name="connsiteY13" fmla="*/ 2036712 h 2679032"/>
              <a:gd name="connsiteX14" fmla="*/ 1 w 2454440"/>
              <a:gd name="connsiteY14" fmla="*/ 1833454 h 2679032"/>
              <a:gd name="connsiteX15" fmla="*/ 1 w 2454440"/>
              <a:gd name="connsiteY15" fmla="*/ 1613921 h 2679032"/>
              <a:gd name="connsiteX16" fmla="*/ 1 w 2454440"/>
              <a:gd name="connsiteY16" fmla="*/ 1410663 h 2679032"/>
              <a:gd name="connsiteX17" fmla="*/ 0 w 2454440"/>
              <a:gd name="connsiteY17" fmla="*/ 1410663 h 2679032"/>
              <a:gd name="connsiteX18" fmla="*/ 0 w 2454440"/>
              <a:gd name="connsiteY18" fmla="*/ 1089504 h 2679032"/>
              <a:gd name="connsiteX19" fmla="*/ 0 w 2454440"/>
              <a:gd name="connsiteY19" fmla="*/ 768343 h 2679032"/>
              <a:gd name="connsiteX20" fmla="*/ 0 w 2454440"/>
              <a:gd name="connsiteY20" fmla="*/ 389191 h 2679032"/>
              <a:gd name="connsiteX21" fmla="*/ 88949 w 2454440"/>
              <a:gd name="connsiteY21" fmla="*/ 352160 h 2679032"/>
              <a:gd name="connsiteX22" fmla="*/ 419245 w 2454440"/>
              <a:gd name="connsiteY22" fmla="*/ 44518 h 267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4440" h="2679032">
                <a:moveTo>
                  <a:pt x="440488" y="0"/>
                </a:moveTo>
                <a:lnTo>
                  <a:pt x="2454440" y="0"/>
                </a:lnTo>
                <a:lnTo>
                  <a:pt x="2454440" y="871602"/>
                </a:lnTo>
                <a:lnTo>
                  <a:pt x="2033679" y="908957"/>
                </a:lnTo>
                <a:lnTo>
                  <a:pt x="2033679" y="1282199"/>
                </a:lnTo>
                <a:lnTo>
                  <a:pt x="1630450" y="1307671"/>
                </a:lnTo>
                <a:lnTo>
                  <a:pt x="1630450" y="1704990"/>
                </a:lnTo>
                <a:lnTo>
                  <a:pt x="1262283" y="1733997"/>
                </a:lnTo>
                <a:lnTo>
                  <a:pt x="1262283" y="2127778"/>
                </a:lnTo>
                <a:lnTo>
                  <a:pt x="631142" y="2192009"/>
                </a:lnTo>
                <a:lnTo>
                  <a:pt x="631142" y="2550568"/>
                </a:lnTo>
                <a:lnTo>
                  <a:pt x="1" y="2679032"/>
                </a:lnTo>
                <a:lnTo>
                  <a:pt x="1" y="2256242"/>
                </a:lnTo>
                <a:lnTo>
                  <a:pt x="1" y="2036712"/>
                </a:lnTo>
                <a:lnTo>
                  <a:pt x="1" y="1833454"/>
                </a:lnTo>
                <a:lnTo>
                  <a:pt x="1" y="1613921"/>
                </a:lnTo>
                <a:lnTo>
                  <a:pt x="1" y="1410663"/>
                </a:lnTo>
                <a:lnTo>
                  <a:pt x="0" y="1410663"/>
                </a:lnTo>
                <a:lnTo>
                  <a:pt x="0" y="1089504"/>
                </a:lnTo>
                <a:lnTo>
                  <a:pt x="0" y="768343"/>
                </a:lnTo>
                <a:lnTo>
                  <a:pt x="0" y="389191"/>
                </a:lnTo>
                <a:lnTo>
                  <a:pt x="88949" y="352160"/>
                </a:lnTo>
                <a:cubicBezTo>
                  <a:pt x="234450" y="276766"/>
                  <a:pt x="350048" y="170000"/>
                  <a:pt x="419245" y="445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C38D0707-71B8-469A-A1E7-FCB72E7FCE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0381" y="1675285"/>
            <a:ext cx="2454440" cy="2679032"/>
          </a:xfrm>
          <a:custGeom>
            <a:avLst/>
            <a:gdLst>
              <a:gd name="connsiteX0" fmla="*/ 0 w 2454440"/>
              <a:gd name="connsiteY0" fmla="*/ 0 h 2679032"/>
              <a:gd name="connsiteX1" fmla="*/ 2013952 w 2454440"/>
              <a:gd name="connsiteY1" fmla="*/ 0 h 2679032"/>
              <a:gd name="connsiteX2" fmla="*/ 2035195 w 2454440"/>
              <a:gd name="connsiteY2" fmla="*/ 44518 h 2679032"/>
              <a:gd name="connsiteX3" fmla="*/ 2365491 w 2454440"/>
              <a:gd name="connsiteY3" fmla="*/ 352160 h 2679032"/>
              <a:gd name="connsiteX4" fmla="*/ 2454440 w 2454440"/>
              <a:gd name="connsiteY4" fmla="*/ 389191 h 2679032"/>
              <a:gd name="connsiteX5" fmla="*/ 2454440 w 2454440"/>
              <a:gd name="connsiteY5" fmla="*/ 768343 h 2679032"/>
              <a:gd name="connsiteX6" fmla="*/ 2454440 w 2454440"/>
              <a:gd name="connsiteY6" fmla="*/ 1089504 h 2679032"/>
              <a:gd name="connsiteX7" fmla="*/ 2454440 w 2454440"/>
              <a:gd name="connsiteY7" fmla="*/ 1410663 h 2679032"/>
              <a:gd name="connsiteX8" fmla="*/ 2454439 w 2454440"/>
              <a:gd name="connsiteY8" fmla="*/ 1410663 h 2679032"/>
              <a:gd name="connsiteX9" fmla="*/ 2454439 w 2454440"/>
              <a:gd name="connsiteY9" fmla="*/ 1613921 h 2679032"/>
              <a:gd name="connsiteX10" fmla="*/ 2454439 w 2454440"/>
              <a:gd name="connsiteY10" fmla="*/ 1833454 h 2679032"/>
              <a:gd name="connsiteX11" fmla="*/ 2454439 w 2454440"/>
              <a:gd name="connsiteY11" fmla="*/ 2036712 h 2679032"/>
              <a:gd name="connsiteX12" fmla="*/ 2454439 w 2454440"/>
              <a:gd name="connsiteY12" fmla="*/ 2256242 h 2679032"/>
              <a:gd name="connsiteX13" fmla="*/ 2454439 w 2454440"/>
              <a:gd name="connsiteY13" fmla="*/ 2679032 h 2679032"/>
              <a:gd name="connsiteX14" fmla="*/ 1823298 w 2454440"/>
              <a:gd name="connsiteY14" fmla="*/ 2550568 h 2679032"/>
              <a:gd name="connsiteX15" fmla="*/ 1823298 w 2454440"/>
              <a:gd name="connsiteY15" fmla="*/ 2192009 h 2679032"/>
              <a:gd name="connsiteX16" fmla="*/ 1192157 w 2454440"/>
              <a:gd name="connsiteY16" fmla="*/ 2127778 h 2679032"/>
              <a:gd name="connsiteX17" fmla="*/ 1192157 w 2454440"/>
              <a:gd name="connsiteY17" fmla="*/ 1733997 h 2679032"/>
              <a:gd name="connsiteX18" fmla="*/ 823990 w 2454440"/>
              <a:gd name="connsiteY18" fmla="*/ 1704990 h 2679032"/>
              <a:gd name="connsiteX19" fmla="*/ 823990 w 2454440"/>
              <a:gd name="connsiteY19" fmla="*/ 1307671 h 2679032"/>
              <a:gd name="connsiteX20" fmla="*/ 420761 w 2454440"/>
              <a:gd name="connsiteY20" fmla="*/ 1282199 h 2679032"/>
              <a:gd name="connsiteX21" fmla="*/ 420761 w 2454440"/>
              <a:gd name="connsiteY21" fmla="*/ 908957 h 2679032"/>
              <a:gd name="connsiteX22" fmla="*/ 0 w 2454440"/>
              <a:gd name="connsiteY22" fmla="*/ 871602 h 267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4440" h="2679032">
                <a:moveTo>
                  <a:pt x="0" y="0"/>
                </a:moveTo>
                <a:lnTo>
                  <a:pt x="2013952" y="0"/>
                </a:lnTo>
                <a:lnTo>
                  <a:pt x="2035195" y="44518"/>
                </a:lnTo>
                <a:cubicBezTo>
                  <a:pt x="2104393" y="170000"/>
                  <a:pt x="2219991" y="276766"/>
                  <a:pt x="2365491" y="352160"/>
                </a:cubicBezTo>
                <a:lnTo>
                  <a:pt x="2454440" y="389191"/>
                </a:lnTo>
                <a:lnTo>
                  <a:pt x="2454440" y="768343"/>
                </a:lnTo>
                <a:lnTo>
                  <a:pt x="2454440" y="1089504"/>
                </a:lnTo>
                <a:lnTo>
                  <a:pt x="2454440" y="1410663"/>
                </a:lnTo>
                <a:lnTo>
                  <a:pt x="2454439" y="1410663"/>
                </a:lnTo>
                <a:lnTo>
                  <a:pt x="2454439" y="1613921"/>
                </a:lnTo>
                <a:lnTo>
                  <a:pt x="2454439" y="1833454"/>
                </a:lnTo>
                <a:lnTo>
                  <a:pt x="2454439" y="2036712"/>
                </a:lnTo>
                <a:lnTo>
                  <a:pt x="2454439" y="2256242"/>
                </a:lnTo>
                <a:lnTo>
                  <a:pt x="2454439" y="2679032"/>
                </a:lnTo>
                <a:lnTo>
                  <a:pt x="1823298" y="2550568"/>
                </a:lnTo>
                <a:lnTo>
                  <a:pt x="1823298" y="2192009"/>
                </a:lnTo>
                <a:lnTo>
                  <a:pt x="1192157" y="2127778"/>
                </a:lnTo>
                <a:lnTo>
                  <a:pt x="1192157" y="1733997"/>
                </a:lnTo>
                <a:lnTo>
                  <a:pt x="823990" y="1704990"/>
                </a:lnTo>
                <a:lnTo>
                  <a:pt x="823990" y="1307671"/>
                </a:lnTo>
                <a:lnTo>
                  <a:pt x="420761" y="1282199"/>
                </a:lnTo>
                <a:lnTo>
                  <a:pt x="420761" y="908957"/>
                </a:lnTo>
                <a:lnTo>
                  <a:pt x="0" y="8716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083BFA9-49D4-43A1-BC54-A6E134F31D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76864" y="1675285"/>
            <a:ext cx="2454440" cy="2679032"/>
          </a:xfrm>
          <a:custGeom>
            <a:avLst/>
            <a:gdLst>
              <a:gd name="connsiteX0" fmla="*/ 440488 w 2454440"/>
              <a:gd name="connsiteY0" fmla="*/ 0 h 2679032"/>
              <a:gd name="connsiteX1" fmla="*/ 2454440 w 2454440"/>
              <a:gd name="connsiteY1" fmla="*/ 0 h 2679032"/>
              <a:gd name="connsiteX2" fmla="*/ 2454440 w 2454440"/>
              <a:gd name="connsiteY2" fmla="*/ 871602 h 2679032"/>
              <a:gd name="connsiteX3" fmla="*/ 2033680 w 2454440"/>
              <a:gd name="connsiteY3" fmla="*/ 908957 h 2679032"/>
              <a:gd name="connsiteX4" fmla="*/ 2033680 w 2454440"/>
              <a:gd name="connsiteY4" fmla="*/ 1282199 h 2679032"/>
              <a:gd name="connsiteX5" fmla="*/ 1630450 w 2454440"/>
              <a:gd name="connsiteY5" fmla="*/ 1307671 h 2679032"/>
              <a:gd name="connsiteX6" fmla="*/ 1630450 w 2454440"/>
              <a:gd name="connsiteY6" fmla="*/ 1704990 h 2679032"/>
              <a:gd name="connsiteX7" fmla="*/ 1262283 w 2454440"/>
              <a:gd name="connsiteY7" fmla="*/ 1733997 h 2679032"/>
              <a:gd name="connsiteX8" fmla="*/ 1262283 w 2454440"/>
              <a:gd name="connsiteY8" fmla="*/ 2127778 h 2679032"/>
              <a:gd name="connsiteX9" fmla="*/ 631142 w 2454440"/>
              <a:gd name="connsiteY9" fmla="*/ 2192009 h 2679032"/>
              <a:gd name="connsiteX10" fmla="*/ 631142 w 2454440"/>
              <a:gd name="connsiteY10" fmla="*/ 2550568 h 2679032"/>
              <a:gd name="connsiteX11" fmla="*/ 1 w 2454440"/>
              <a:gd name="connsiteY11" fmla="*/ 2679032 h 2679032"/>
              <a:gd name="connsiteX12" fmla="*/ 1 w 2454440"/>
              <a:gd name="connsiteY12" fmla="*/ 2256242 h 2679032"/>
              <a:gd name="connsiteX13" fmla="*/ 1 w 2454440"/>
              <a:gd name="connsiteY13" fmla="*/ 2036712 h 2679032"/>
              <a:gd name="connsiteX14" fmla="*/ 1 w 2454440"/>
              <a:gd name="connsiteY14" fmla="*/ 1833454 h 2679032"/>
              <a:gd name="connsiteX15" fmla="*/ 1 w 2454440"/>
              <a:gd name="connsiteY15" fmla="*/ 1613921 h 2679032"/>
              <a:gd name="connsiteX16" fmla="*/ 1 w 2454440"/>
              <a:gd name="connsiteY16" fmla="*/ 1410663 h 2679032"/>
              <a:gd name="connsiteX17" fmla="*/ 0 w 2454440"/>
              <a:gd name="connsiteY17" fmla="*/ 1410663 h 2679032"/>
              <a:gd name="connsiteX18" fmla="*/ 0 w 2454440"/>
              <a:gd name="connsiteY18" fmla="*/ 1089504 h 2679032"/>
              <a:gd name="connsiteX19" fmla="*/ 0 w 2454440"/>
              <a:gd name="connsiteY19" fmla="*/ 768343 h 2679032"/>
              <a:gd name="connsiteX20" fmla="*/ 0 w 2454440"/>
              <a:gd name="connsiteY20" fmla="*/ 389191 h 2679032"/>
              <a:gd name="connsiteX21" fmla="*/ 88949 w 2454440"/>
              <a:gd name="connsiteY21" fmla="*/ 352160 h 2679032"/>
              <a:gd name="connsiteX22" fmla="*/ 419245 w 2454440"/>
              <a:gd name="connsiteY22" fmla="*/ 44518 h 267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4440" h="2679032">
                <a:moveTo>
                  <a:pt x="440488" y="0"/>
                </a:moveTo>
                <a:lnTo>
                  <a:pt x="2454440" y="0"/>
                </a:lnTo>
                <a:lnTo>
                  <a:pt x="2454440" y="871602"/>
                </a:lnTo>
                <a:lnTo>
                  <a:pt x="2033680" y="908957"/>
                </a:lnTo>
                <a:lnTo>
                  <a:pt x="2033680" y="1282199"/>
                </a:lnTo>
                <a:lnTo>
                  <a:pt x="1630450" y="1307671"/>
                </a:lnTo>
                <a:lnTo>
                  <a:pt x="1630450" y="1704990"/>
                </a:lnTo>
                <a:lnTo>
                  <a:pt x="1262283" y="1733997"/>
                </a:lnTo>
                <a:lnTo>
                  <a:pt x="1262283" y="2127778"/>
                </a:lnTo>
                <a:lnTo>
                  <a:pt x="631142" y="2192009"/>
                </a:lnTo>
                <a:lnTo>
                  <a:pt x="631142" y="2550568"/>
                </a:lnTo>
                <a:lnTo>
                  <a:pt x="1" y="2679032"/>
                </a:lnTo>
                <a:lnTo>
                  <a:pt x="1" y="2256242"/>
                </a:lnTo>
                <a:lnTo>
                  <a:pt x="1" y="2036712"/>
                </a:lnTo>
                <a:lnTo>
                  <a:pt x="1" y="1833454"/>
                </a:lnTo>
                <a:lnTo>
                  <a:pt x="1" y="1613921"/>
                </a:lnTo>
                <a:lnTo>
                  <a:pt x="1" y="1410663"/>
                </a:lnTo>
                <a:lnTo>
                  <a:pt x="0" y="1410663"/>
                </a:lnTo>
                <a:lnTo>
                  <a:pt x="0" y="1089504"/>
                </a:lnTo>
                <a:lnTo>
                  <a:pt x="0" y="768343"/>
                </a:lnTo>
                <a:lnTo>
                  <a:pt x="0" y="389191"/>
                </a:lnTo>
                <a:lnTo>
                  <a:pt x="88949" y="352160"/>
                </a:lnTo>
                <a:cubicBezTo>
                  <a:pt x="234450" y="276766"/>
                  <a:pt x="350048" y="170000"/>
                  <a:pt x="419245" y="445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49A409DD-225D-4BCD-9B7D-29756F94F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347" y="1675285"/>
            <a:ext cx="2454440" cy="2679032"/>
          </a:xfrm>
          <a:custGeom>
            <a:avLst/>
            <a:gdLst>
              <a:gd name="connsiteX0" fmla="*/ 0 w 2454440"/>
              <a:gd name="connsiteY0" fmla="*/ 0 h 2679032"/>
              <a:gd name="connsiteX1" fmla="*/ 2013952 w 2454440"/>
              <a:gd name="connsiteY1" fmla="*/ 0 h 2679032"/>
              <a:gd name="connsiteX2" fmla="*/ 2035195 w 2454440"/>
              <a:gd name="connsiteY2" fmla="*/ 44518 h 2679032"/>
              <a:gd name="connsiteX3" fmla="*/ 2365491 w 2454440"/>
              <a:gd name="connsiteY3" fmla="*/ 352160 h 2679032"/>
              <a:gd name="connsiteX4" fmla="*/ 2454440 w 2454440"/>
              <a:gd name="connsiteY4" fmla="*/ 389191 h 2679032"/>
              <a:gd name="connsiteX5" fmla="*/ 2454440 w 2454440"/>
              <a:gd name="connsiteY5" fmla="*/ 768343 h 2679032"/>
              <a:gd name="connsiteX6" fmla="*/ 2454440 w 2454440"/>
              <a:gd name="connsiteY6" fmla="*/ 1089504 h 2679032"/>
              <a:gd name="connsiteX7" fmla="*/ 2454440 w 2454440"/>
              <a:gd name="connsiteY7" fmla="*/ 1410663 h 2679032"/>
              <a:gd name="connsiteX8" fmla="*/ 2454439 w 2454440"/>
              <a:gd name="connsiteY8" fmla="*/ 1410663 h 2679032"/>
              <a:gd name="connsiteX9" fmla="*/ 2454439 w 2454440"/>
              <a:gd name="connsiteY9" fmla="*/ 1613921 h 2679032"/>
              <a:gd name="connsiteX10" fmla="*/ 2454439 w 2454440"/>
              <a:gd name="connsiteY10" fmla="*/ 1833454 h 2679032"/>
              <a:gd name="connsiteX11" fmla="*/ 2454439 w 2454440"/>
              <a:gd name="connsiteY11" fmla="*/ 2036712 h 2679032"/>
              <a:gd name="connsiteX12" fmla="*/ 2454439 w 2454440"/>
              <a:gd name="connsiteY12" fmla="*/ 2256242 h 2679032"/>
              <a:gd name="connsiteX13" fmla="*/ 2454439 w 2454440"/>
              <a:gd name="connsiteY13" fmla="*/ 2679032 h 2679032"/>
              <a:gd name="connsiteX14" fmla="*/ 1823298 w 2454440"/>
              <a:gd name="connsiteY14" fmla="*/ 2550568 h 2679032"/>
              <a:gd name="connsiteX15" fmla="*/ 1823298 w 2454440"/>
              <a:gd name="connsiteY15" fmla="*/ 2192009 h 2679032"/>
              <a:gd name="connsiteX16" fmla="*/ 1192157 w 2454440"/>
              <a:gd name="connsiteY16" fmla="*/ 2127778 h 2679032"/>
              <a:gd name="connsiteX17" fmla="*/ 1192157 w 2454440"/>
              <a:gd name="connsiteY17" fmla="*/ 1733997 h 2679032"/>
              <a:gd name="connsiteX18" fmla="*/ 823990 w 2454440"/>
              <a:gd name="connsiteY18" fmla="*/ 1704990 h 2679032"/>
              <a:gd name="connsiteX19" fmla="*/ 823990 w 2454440"/>
              <a:gd name="connsiteY19" fmla="*/ 1307671 h 2679032"/>
              <a:gd name="connsiteX20" fmla="*/ 420761 w 2454440"/>
              <a:gd name="connsiteY20" fmla="*/ 1282199 h 2679032"/>
              <a:gd name="connsiteX21" fmla="*/ 420761 w 2454440"/>
              <a:gd name="connsiteY21" fmla="*/ 908957 h 2679032"/>
              <a:gd name="connsiteX22" fmla="*/ 0 w 2454440"/>
              <a:gd name="connsiteY22" fmla="*/ 871602 h 267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4440" h="2679032">
                <a:moveTo>
                  <a:pt x="0" y="0"/>
                </a:moveTo>
                <a:lnTo>
                  <a:pt x="2013952" y="0"/>
                </a:lnTo>
                <a:lnTo>
                  <a:pt x="2035195" y="44518"/>
                </a:lnTo>
                <a:cubicBezTo>
                  <a:pt x="2104393" y="170000"/>
                  <a:pt x="2219991" y="276766"/>
                  <a:pt x="2365491" y="352160"/>
                </a:cubicBezTo>
                <a:lnTo>
                  <a:pt x="2454440" y="389191"/>
                </a:lnTo>
                <a:lnTo>
                  <a:pt x="2454440" y="768343"/>
                </a:lnTo>
                <a:lnTo>
                  <a:pt x="2454440" y="1089504"/>
                </a:lnTo>
                <a:lnTo>
                  <a:pt x="2454440" y="1410663"/>
                </a:lnTo>
                <a:lnTo>
                  <a:pt x="2454439" y="1410663"/>
                </a:lnTo>
                <a:lnTo>
                  <a:pt x="2454439" y="1613921"/>
                </a:lnTo>
                <a:lnTo>
                  <a:pt x="2454439" y="1833454"/>
                </a:lnTo>
                <a:lnTo>
                  <a:pt x="2454439" y="2036712"/>
                </a:lnTo>
                <a:lnTo>
                  <a:pt x="2454439" y="2256242"/>
                </a:lnTo>
                <a:lnTo>
                  <a:pt x="2454439" y="2679032"/>
                </a:lnTo>
                <a:lnTo>
                  <a:pt x="1823298" y="2550568"/>
                </a:lnTo>
                <a:lnTo>
                  <a:pt x="1823298" y="2192009"/>
                </a:lnTo>
                <a:lnTo>
                  <a:pt x="1192157" y="2127778"/>
                </a:lnTo>
                <a:lnTo>
                  <a:pt x="1192157" y="1733997"/>
                </a:lnTo>
                <a:lnTo>
                  <a:pt x="823990" y="1704990"/>
                </a:lnTo>
                <a:lnTo>
                  <a:pt x="823990" y="1307671"/>
                </a:lnTo>
                <a:lnTo>
                  <a:pt x="420761" y="1282199"/>
                </a:lnTo>
                <a:lnTo>
                  <a:pt x="420761" y="908957"/>
                </a:lnTo>
                <a:lnTo>
                  <a:pt x="0" y="8716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xmlns="" id="{83D6DD73-5BC6-4BFC-BDBA-4386C675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BE5B16-E558-406B-B4EE-6CDA487398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347" y="4653617"/>
            <a:ext cx="2454440" cy="16683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294C58C7-7530-43FD-9EA2-1E2602028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6864" y="4685961"/>
            <a:ext cx="2454440" cy="16683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585CDB08-6DD5-4563-B8B2-C1FF356F8F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0381" y="4685961"/>
            <a:ext cx="2454440" cy="16683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8B20D10-CA16-4868-B82F-1FD54F3D8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03898" y="4685961"/>
            <a:ext cx="2454440" cy="16683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143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8" grpId="0"/>
      <p:bldP spid="25" grpId="0"/>
      <p:bldP spid="22" grpId="0"/>
      <p:bldP spid="32" grpId="0"/>
      <p:bldP spid="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3738E816-C673-4F1D-9AEC-F418D145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1776" y="575018"/>
            <a:ext cx="5006731" cy="5435715"/>
          </a:xfrm>
          <a:custGeom>
            <a:avLst/>
            <a:gdLst>
              <a:gd name="connsiteX0" fmla="*/ 2602233 w 5006731"/>
              <a:gd name="connsiteY0" fmla="*/ 3223409 h 5435715"/>
              <a:gd name="connsiteX1" fmla="*/ 2464719 w 5006731"/>
              <a:gd name="connsiteY1" fmla="*/ 3251798 h 5435715"/>
              <a:gd name="connsiteX2" fmla="*/ 2441195 w 5006731"/>
              <a:gd name="connsiteY2" fmla="*/ 3257658 h 5435715"/>
              <a:gd name="connsiteX3" fmla="*/ 2425625 w 5006731"/>
              <a:gd name="connsiteY3" fmla="*/ 3288841 h 5435715"/>
              <a:gd name="connsiteX4" fmla="*/ 2422327 w 5006731"/>
              <a:gd name="connsiteY4" fmla="*/ 3293952 h 5435715"/>
              <a:gd name="connsiteX5" fmla="*/ 2432075 w 5006731"/>
              <a:gd name="connsiteY5" fmla="*/ 3291492 h 5435715"/>
              <a:gd name="connsiteX6" fmla="*/ 2476037 w 5006731"/>
              <a:gd name="connsiteY6" fmla="*/ 3280623 h 5435715"/>
              <a:gd name="connsiteX7" fmla="*/ 2526517 w 5006731"/>
              <a:gd name="connsiteY7" fmla="*/ 3242480 h 5435715"/>
              <a:gd name="connsiteX8" fmla="*/ 2602233 w 5006731"/>
              <a:gd name="connsiteY8" fmla="*/ 3223409 h 5435715"/>
              <a:gd name="connsiteX9" fmla="*/ 3109399 w 5006731"/>
              <a:gd name="connsiteY9" fmla="*/ 1546013 h 5435715"/>
              <a:gd name="connsiteX10" fmla="*/ 3096291 w 5006731"/>
              <a:gd name="connsiteY10" fmla="*/ 1553252 h 5435715"/>
              <a:gd name="connsiteX11" fmla="*/ 3030047 w 5006731"/>
              <a:gd name="connsiteY11" fmla="*/ 1589829 h 5435715"/>
              <a:gd name="connsiteX12" fmla="*/ 2915315 w 5006731"/>
              <a:gd name="connsiteY12" fmla="*/ 1631813 h 5435715"/>
              <a:gd name="connsiteX13" fmla="*/ 2798847 w 5006731"/>
              <a:gd name="connsiteY13" fmla="*/ 1705836 h 5435715"/>
              <a:gd name="connsiteX14" fmla="*/ 2534743 w 5006731"/>
              <a:gd name="connsiteY14" fmla="*/ 1836126 h 5435715"/>
              <a:gd name="connsiteX15" fmla="*/ 2287525 w 5006731"/>
              <a:gd name="connsiteY15" fmla="*/ 1951264 h 5435715"/>
              <a:gd name="connsiteX16" fmla="*/ 2236867 w 5006731"/>
              <a:gd name="connsiteY16" fmla="*/ 1996719 h 5435715"/>
              <a:gd name="connsiteX17" fmla="*/ 2154171 w 5006731"/>
              <a:gd name="connsiteY17" fmla="*/ 2040438 h 5435715"/>
              <a:gd name="connsiteX18" fmla="*/ 2090065 w 5006731"/>
              <a:gd name="connsiteY18" fmla="*/ 2083307 h 5435715"/>
              <a:gd name="connsiteX19" fmla="*/ 2096825 w 5006731"/>
              <a:gd name="connsiteY19" fmla="*/ 2084178 h 5435715"/>
              <a:gd name="connsiteX20" fmla="*/ 2252257 w 5006731"/>
              <a:gd name="connsiteY20" fmla="*/ 2009190 h 5435715"/>
              <a:gd name="connsiteX21" fmla="*/ 2317199 w 5006731"/>
              <a:gd name="connsiteY21" fmla="*/ 1996641 h 5435715"/>
              <a:gd name="connsiteX22" fmla="*/ 2450553 w 5006731"/>
              <a:gd name="connsiteY22" fmla="*/ 1907468 h 5435715"/>
              <a:gd name="connsiteX23" fmla="*/ 2499477 w 5006731"/>
              <a:gd name="connsiteY23" fmla="*/ 1894051 h 5435715"/>
              <a:gd name="connsiteX24" fmla="*/ 2478253 w 5006731"/>
              <a:gd name="connsiteY24" fmla="*/ 1989295 h 5435715"/>
              <a:gd name="connsiteX25" fmla="*/ 2627625 w 5006731"/>
              <a:gd name="connsiteY25" fmla="*/ 1900990 h 5435715"/>
              <a:gd name="connsiteX26" fmla="*/ 2744959 w 5006731"/>
              <a:gd name="connsiteY26" fmla="*/ 1810949 h 5435715"/>
              <a:gd name="connsiteX27" fmla="*/ 2811637 w 5006731"/>
              <a:gd name="connsiteY27" fmla="*/ 1766363 h 5435715"/>
              <a:gd name="connsiteX28" fmla="*/ 2909483 w 5006731"/>
              <a:gd name="connsiteY28" fmla="*/ 1739530 h 5435715"/>
              <a:gd name="connsiteX29" fmla="*/ 2959273 w 5006731"/>
              <a:gd name="connsiteY29" fmla="*/ 1710093 h 5435715"/>
              <a:gd name="connsiteX30" fmla="*/ 3042835 w 5006731"/>
              <a:gd name="connsiteY30" fmla="*/ 1650356 h 5435715"/>
              <a:gd name="connsiteX31" fmla="*/ 3008197 w 5006731"/>
              <a:gd name="connsiteY31" fmla="*/ 1696677 h 5435715"/>
              <a:gd name="connsiteX32" fmla="*/ 3021613 w 5006731"/>
              <a:gd name="connsiteY32" fmla="*/ 1745601 h 5435715"/>
              <a:gd name="connsiteX33" fmla="*/ 3203021 w 5006731"/>
              <a:gd name="connsiteY33" fmla="*/ 1659029 h 5435715"/>
              <a:gd name="connsiteX34" fmla="*/ 3237661 w 5006731"/>
              <a:gd name="connsiteY34" fmla="*/ 1612708 h 5435715"/>
              <a:gd name="connsiteX35" fmla="*/ 3208225 w 5006731"/>
              <a:gd name="connsiteY35" fmla="*/ 1562917 h 5435715"/>
              <a:gd name="connsiteX36" fmla="*/ 3124663 w 5006731"/>
              <a:gd name="connsiteY36" fmla="*/ 1622656 h 5435715"/>
              <a:gd name="connsiteX37" fmla="*/ 3042835 w 5006731"/>
              <a:gd name="connsiteY37" fmla="*/ 1650356 h 5435715"/>
              <a:gd name="connsiteX38" fmla="*/ 3091015 w 5006731"/>
              <a:gd name="connsiteY38" fmla="*/ 1568179 h 5435715"/>
              <a:gd name="connsiteX39" fmla="*/ 2152193 w 5006731"/>
              <a:gd name="connsiteY39" fmla="*/ 0 h 5435715"/>
              <a:gd name="connsiteX40" fmla="*/ 2165609 w 5006731"/>
              <a:gd name="connsiteY40" fmla="*/ 48923 h 5435715"/>
              <a:gd name="connsiteX41" fmla="*/ 2146121 w 5006731"/>
              <a:gd name="connsiteY41" fmla="*/ 112130 h 5435715"/>
              <a:gd name="connsiteX42" fmla="*/ 2176425 w 5006731"/>
              <a:gd name="connsiteY42" fmla="*/ 145902 h 5435715"/>
              <a:gd name="connsiteX43" fmla="*/ 2290289 w 5006731"/>
              <a:gd name="connsiteY43" fmla="*/ 119936 h 5435715"/>
              <a:gd name="connsiteX44" fmla="*/ 2340079 w 5006731"/>
              <a:gd name="connsiteY44" fmla="*/ 90500 h 5435715"/>
              <a:gd name="connsiteX45" fmla="*/ 2502001 w 5006731"/>
              <a:gd name="connsiteY45" fmla="*/ 67137 h 5435715"/>
              <a:gd name="connsiteX46" fmla="*/ 2566943 w 5006731"/>
              <a:gd name="connsiteY46" fmla="*/ 54588 h 5435715"/>
              <a:gd name="connsiteX47" fmla="*/ 2615867 w 5006731"/>
              <a:gd name="connsiteY47" fmla="*/ 41171 h 5435715"/>
              <a:gd name="connsiteX48" fmla="*/ 2712845 w 5006731"/>
              <a:gd name="connsiteY48" fmla="*/ 30356 h 5435715"/>
              <a:gd name="connsiteX49" fmla="*/ 2742281 w 5006731"/>
              <a:gd name="connsiteY49" fmla="*/ 80147 h 5435715"/>
              <a:gd name="connsiteX50" fmla="*/ 2672135 w 5006731"/>
              <a:gd name="connsiteY50" fmla="*/ 188808 h 5435715"/>
              <a:gd name="connsiteX51" fmla="*/ 2732741 w 5006731"/>
              <a:gd name="connsiteY51" fmla="*/ 256352 h 5435715"/>
              <a:gd name="connsiteX52" fmla="*/ 2831453 w 5006731"/>
              <a:gd name="connsiteY52" fmla="*/ 213500 h 5435715"/>
              <a:gd name="connsiteX53" fmla="*/ 2912415 w 5006731"/>
              <a:gd name="connsiteY53" fmla="*/ 201818 h 5435715"/>
              <a:gd name="connsiteX54" fmla="*/ 2977355 w 5006731"/>
              <a:gd name="connsiteY54" fmla="*/ 189269 h 5435715"/>
              <a:gd name="connsiteX55" fmla="*/ 3027147 w 5006731"/>
              <a:gd name="connsiteY55" fmla="*/ 159833 h 5435715"/>
              <a:gd name="connsiteX56" fmla="*/ 3189067 w 5006731"/>
              <a:gd name="connsiteY56" fmla="*/ 136469 h 5435715"/>
              <a:gd name="connsiteX57" fmla="*/ 3237991 w 5006731"/>
              <a:gd name="connsiteY57" fmla="*/ 123053 h 5435715"/>
              <a:gd name="connsiteX58" fmla="*/ 3267427 w 5006731"/>
              <a:gd name="connsiteY58" fmla="*/ 172843 h 5435715"/>
              <a:gd name="connsiteX59" fmla="*/ 3247939 w 5006731"/>
              <a:gd name="connsiteY59" fmla="*/ 236051 h 5435715"/>
              <a:gd name="connsiteX60" fmla="*/ 3210697 w 5006731"/>
              <a:gd name="connsiteY60" fmla="*/ 330428 h 5435715"/>
              <a:gd name="connsiteX61" fmla="*/ 3289055 w 5006731"/>
              <a:gd name="connsiteY61" fmla="*/ 366802 h 5435715"/>
              <a:gd name="connsiteX62" fmla="*/ 3469597 w 5006731"/>
              <a:gd name="connsiteY62" fmla="*/ 296249 h 5435715"/>
              <a:gd name="connsiteX63" fmla="*/ 3534539 w 5006731"/>
              <a:gd name="connsiteY63" fmla="*/ 283700 h 5435715"/>
              <a:gd name="connsiteX64" fmla="*/ 3633253 w 5006731"/>
              <a:gd name="connsiteY64" fmla="*/ 240848 h 5435715"/>
              <a:gd name="connsiteX65" fmla="*/ 3714213 w 5006731"/>
              <a:gd name="connsiteY65" fmla="*/ 229166 h 5435715"/>
              <a:gd name="connsiteX66" fmla="*/ 3763137 w 5006731"/>
              <a:gd name="connsiteY66" fmla="*/ 215750 h 5435715"/>
              <a:gd name="connsiteX67" fmla="*/ 3796909 w 5006731"/>
              <a:gd name="connsiteY67" fmla="*/ 185446 h 5435715"/>
              <a:gd name="connsiteX68" fmla="*/ 3861851 w 5006731"/>
              <a:gd name="connsiteY68" fmla="*/ 172897 h 5435715"/>
              <a:gd name="connsiteX69" fmla="*/ 4103865 w 5006731"/>
              <a:gd name="connsiteY69" fmla="*/ 153870 h 5435715"/>
              <a:gd name="connsiteX70" fmla="*/ 4151053 w 5006731"/>
              <a:gd name="connsiteY70" fmla="*/ 172491 h 5435715"/>
              <a:gd name="connsiteX71" fmla="*/ 4031985 w 5006731"/>
              <a:gd name="connsiteY71" fmla="*/ 294568 h 5435715"/>
              <a:gd name="connsiteX72" fmla="*/ 3979591 w 5006731"/>
              <a:gd name="connsiteY72" fmla="*/ 372060 h 5435715"/>
              <a:gd name="connsiteX73" fmla="*/ 3861389 w 5006731"/>
              <a:gd name="connsiteY73" fmla="*/ 478119 h 5435715"/>
              <a:gd name="connsiteX74" fmla="*/ 3810733 w 5006731"/>
              <a:gd name="connsiteY74" fmla="*/ 523573 h 5435715"/>
              <a:gd name="connsiteX75" fmla="*/ 3740585 w 5006731"/>
              <a:gd name="connsiteY75" fmla="*/ 632234 h 5435715"/>
              <a:gd name="connsiteX76" fmla="*/ 3704215 w 5006731"/>
              <a:gd name="connsiteY76" fmla="*/ 666867 h 5435715"/>
              <a:gd name="connsiteX77" fmla="*/ 3709791 w 5006731"/>
              <a:gd name="connsiteY77" fmla="*/ 658049 h 5435715"/>
              <a:gd name="connsiteX78" fmla="*/ 3714135 w 5006731"/>
              <a:gd name="connsiteY78" fmla="*/ 652093 h 5435715"/>
              <a:gd name="connsiteX79" fmla="*/ 3709807 w 5006731"/>
              <a:gd name="connsiteY79" fmla="*/ 658026 h 5435715"/>
              <a:gd name="connsiteX80" fmla="*/ 3709791 w 5006731"/>
              <a:gd name="connsiteY80" fmla="*/ 658049 h 5435715"/>
              <a:gd name="connsiteX81" fmla="*/ 3701727 w 5006731"/>
              <a:gd name="connsiteY81" fmla="*/ 669111 h 5435715"/>
              <a:gd name="connsiteX82" fmla="*/ 3672175 w 5006731"/>
              <a:gd name="connsiteY82" fmla="*/ 708858 h 5435715"/>
              <a:gd name="connsiteX83" fmla="*/ 3943625 w 5006731"/>
              <a:gd name="connsiteY83" fmla="*/ 739621 h 5435715"/>
              <a:gd name="connsiteX84" fmla="*/ 3923269 w 5006731"/>
              <a:gd name="connsiteY84" fmla="*/ 818847 h 5435715"/>
              <a:gd name="connsiteX85" fmla="*/ 3770429 w 5006731"/>
              <a:gd name="connsiteY85" fmla="*/ 971228 h 5435715"/>
              <a:gd name="connsiteX86" fmla="*/ 3653093 w 5006731"/>
              <a:gd name="connsiteY86" fmla="*/ 1061268 h 5435715"/>
              <a:gd name="connsiteX87" fmla="*/ 3586417 w 5006731"/>
              <a:gd name="connsiteY87" fmla="*/ 1105854 h 5435715"/>
              <a:gd name="connsiteX88" fmla="*/ 3536627 w 5006731"/>
              <a:gd name="connsiteY88" fmla="*/ 1135290 h 5435715"/>
              <a:gd name="connsiteX89" fmla="*/ 3469951 w 5006731"/>
              <a:gd name="connsiteY89" fmla="*/ 1179876 h 5435715"/>
              <a:gd name="connsiteX90" fmla="*/ 3421027 w 5006731"/>
              <a:gd name="connsiteY90" fmla="*/ 1193293 h 5435715"/>
              <a:gd name="connsiteX91" fmla="*/ 3336597 w 5006731"/>
              <a:gd name="connsiteY91" fmla="*/ 1269050 h 5435715"/>
              <a:gd name="connsiteX92" fmla="*/ 3416689 w 5006731"/>
              <a:gd name="connsiteY92" fmla="*/ 1273386 h 5435715"/>
              <a:gd name="connsiteX93" fmla="*/ 3444279 w 5006731"/>
              <a:gd name="connsiteY93" fmla="*/ 1261410 h 5435715"/>
              <a:gd name="connsiteX94" fmla="*/ 3466719 w 5006731"/>
              <a:gd name="connsiteY94" fmla="*/ 1239536 h 5435715"/>
              <a:gd name="connsiteX95" fmla="*/ 3501359 w 5006731"/>
              <a:gd name="connsiteY95" fmla="*/ 1193215 h 5435715"/>
              <a:gd name="connsiteX96" fmla="*/ 3567167 w 5006731"/>
              <a:gd name="connsiteY96" fmla="*/ 1164647 h 5435715"/>
              <a:gd name="connsiteX97" fmla="*/ 3648129 w 5006731"/>
              <a:gd name="connsiteY97" fmla="*/ 1152965 h 5435715"/>
              <a:gd name="connsiteX98" fmla="*/ 3606551 w 5006731"/>
              <a:gd name="connsiteY98" fmla="*/ 1327436 h 5435715"/>
              <a:gd name="connsiteX99" fmla="*/ 3724753 w 5006731"/>
              <a:gd name="connsiteY99" fmla="*/ 1221376 h 5435715"/>
              <a:gd name="connsiteX100" fmla="*/ 3774543 w 5006731"/>
              <a:gd name="connsiteY100" fmla="*/ 1191941 h 5435715"/>
              <a:gd name="connsiteX101" fmla="*/ 3826069 w 5006731"/>
              <a:gd name="connsiteY101" fmla="*/ 1130468 h 5435715"/>
              <a:gd name="connsiteX102" fmla="*/ 3875859 w 5006731"/>
              <a:gd name="connsiteY102" fmla="*/ 1101033 h 5435715"/>
              <a:gd name="connsiteX103" fmla="*/ 3961157 w 5006731"/>
              <a:gd name="connsiteY103" fmla="*/ 1009257 h 5435715"/>
              <a:gd name="connsiteX104" fmla="*/ 4010947 w 5006731"/>
              <a:gd name="connsiteY104" fmla="*/ 979822 h 5435715"/>
              <a:gd name="connsiteX105" fmla="*/ 4095377 w 5006731"/>
              <a:gd name="connsiteY105" fmla="*/ 904066 h 5435715"/>
              <a:gd name="connsiteX106" fmla="*/ 4178939 w 5006731"/>
              <a:gd name="connsiteY106" fmla="*/ 844328 h 5435715"/>
              <a:gd name="connsiteX107" fmla="*/ 4157717 w 5006731"/>
              <a:gd name="connsiteY107" fmla="*/ 939573 h 5435715"/>
              <a:gd name="connsiteX108" fmla="*/ 4171133 w 5006731"/>
              <a:gd name="connsiteY108" fmla="*/ 988496 h 5435715"/>
              <a:gd name="connsiteX109" fmla="*/ 4303619 w 5006731"/>
              <a:gd name="connsiteY109" fmla="*/ 915342 h 5435715"/>
              <a:gd name="connsiteX110" fmla="*/ 4352541 w 5006731"/>
              <a:gd name="connsiteY110" fmla="*/ 901925 h 5435715"/>
              <a:gd name="connsiteX111" fmla="*/ 4431769 w 5006731"/>
              <a:gd name="connsiteY111" fmla="*/ 922280 h 5435715"/>
              <a:gd name="connsiteX112" fmla="*/ 4396261 w 5006731"/>
              <a:gd name="connsiteY112" fmla="*/ 984620 h 5435715"/>
              <a:gd name="connsiteX113" fmla="*/ 4276325 w 5006731"/>
              <a:gd name="connsiteY113" fmla="*/ 1122716 h 5435715"/>
              <a:gd name="connsiteX114" fmla="*/ 4240819 w 5006731"/>
              <a:gd name="connsiteY114" fmla="*/ 1185057 h 5435715"/>
              <a:gd name="connsiteX115" fmla="*/ 4170673 w 5006731"/>
              <a:gd name="connsiteY115" fmla="*/ 1293717 h 5435715"/>
              <a:gd name="connsiteX116" fmla="*/ 4152051 w 5006731"/>
              <a:gd name="connsiteY116" fmla="*/ 1340906 h 5435715"/>
              <a:gd name="connsiteX117" fmla="*/ 4249031 w 5006731"/>
              <a:gd name="connsiteY117" fmla="*/ 1330091 h 5435715"/>
              <a:gd name="connsiteX118" fmla="*/ 4412687 w 5006731"/>
              <a:gd name="connsiteY118" fmla="*/ 1274690 h 5435715"/>
              <a:gd name="connsiteX119" fmla="*/ 4461609 w 5006731"/>
              <a:gd name="connsiteY119" fmla="*/ 1261273 h 5435715"/>
              <a:gd name="connsiteX120" fmla="*/ 4392331 w 5006731"/>
              <a:gd name="connsiteY120" fmla="*/ 1353916 h 5435715"/>
              <a:gd name="connsiteX121" fmla="*/ 4357693 w 5006731"/>
              <a:gd name="connsiteY121" fmla="*/ 1400237 h 5435715"/>
              <a:gd name="connsiteX122" fmla="*/ 4239491 w 5006731"/>
              <a:gd name="connsiteY122" fmla="*/ 1506297 h 5435715"/>
              <a:gd name="connsiteX123" fmla="*/ 4171079 w 5006731"/>
              <a:gd name="connsiteY123" fmla="*/ 1582920 h 5435715"/>
              <a:gd name="connsiteX124" fmla="*/ 4152459 w 5006731"/>
              <a:gd name="connsiteY124" fmla="*/ 1630108 h 5435715"/>
              <a:gd name="connsiteX125" fmla="*/ 4068029 w 5006731"/>
              <a:gd name="connsiteY125" fmla="*/ 1705865 h 5435715"/>
              <a:gd name="connsiteX126" fmla="*/ 4197913 w 5006731"/>
              <a:gd name="connsiteY126" fmla="*/ 1680767 h 5435715"/>
              <a:gd name="connsiteX127" fmla="*/ 4328663 w 5006731"/>
              <a:gd name="connsiteY127" fmla="*/ 1639649 h 5435715"/>
              <a:gd name="connsiteX128" fmla="*/ 4423907 w 5006731"/>
              <a:gd name="connsiteY128" fmla="*/ 1660873 h 5435715"/>
              <a:gd name="connsiteX129" fmla="*/ 4368913 w 5006731"/>
              <a:gd name="connsiteY129" fmla="*/ 1786419 h 5435715"/>
              <a:gd name="connsiteX130" fmla="*/ 4234693 w 5006731"/>
              <a:gd name="connsiteY130" fmla="*/ 1891611 h 5435715"/>
              <a:gd name="connsiteX131" fmla="*/ 4184903 w 5006731"/>
              <a:gd name="connsiteY131" fmla="*/ 1921046 h 5435715"/>
              <a:gd name="connsiteX132" fmla="*/ 4151129 w 5006731"/>
              <a:gd name="connsiteY132" fmla="*/ 1951349 h 5435715"/>
              <a:gd name="connsiteX133" fmla="*/ 4035531 w 5006731"/>
              <a:gd name="connsiteY133" fmla="*/ 2009352 h 5435715"/>
              <a:gd name="connsiteX134" fmla="*/ 3986607 w 5006731"/>
              <a:gd name="connsiteY134" fmla="*/ 2022769 h 5435715"/>
              <a:gd name="connsiteX135" fmla="*/ 3936817 w 5006731"/>
              <a:gd name="connsiteY135" fmla="*/ 2052204 h 5435715"/>
              <a:gd name="connsiteX136" fmla="*/ 3871007 w 5006731"/>
              <a:gd name="connsiteY136" fmla="*/ 2080773 h 5435715"/>
              <a:gd name="connsiteX137" fmla="*/ 3720769 w 5006731"/>
              <a:gd name="connsiteY137" fmla="*/ 2185096 h 5435715"/>
              <a:gd name="connsiteX138" fmla="*/ 3686995 w 5006731"/>
              <a:gd name="connsiteY138" fmla="*/ 2215399 h 5435715"/>
              <a:gd name="connsiteX139" fmla="*/ 3621187 w 5006731"/>
              <a:gd name="connsiteY139" fmla="*/ 2243967 h 5435715"/>
              <a:gd name="connsiteX140" fmla="*/ 3570529 w 5006731"/>
              <a:gd name="connsiteY140" fmla="*/ 2289421 h 5435715"/>
              <a:gd name="connsiteX141" fmla="*/ 3437177 w 5006731"/>
              <a:gd name="connsiteY141" fmla="*/ 2378595 h 5435715"/>
              <a:gd name="connsiteX142" fmla="*/ 3385651 w 5006731"/>
              <a:gd name="connsiteY142" fmla="*/ 2440067 h 5435715"/>
              <a:gd name="connsiteX143" fmla="*/ 3270051 w 5006731"/>
              <a:gd name="connsiteY143" fmla="*/ 2498070 h 5435715"/>
              <a:gd name="connsiteX144" fmla="*/ 3168735 w 5006731"/>
              <a:gd name="connsiteY144" fmla="*/ 2588978 h 5435715"/>
              <a:gd name="connsiteX145" fmla="*/ 3117211 w 5006731"/>
              <a:gd name="connsiteY145" fmla="*/ 2650451 h 5435715"/>
              <a:gd name="connsiteX146" fmla="*/ 3098359 w 5006731"/>
              <a:gd name="connsiteY146" fmla="*/ 2669315 h 5435715"/>
              <a:gd name="connsiteX147" fmla="*/ 3118571 w 5006731"/>
              <a:gd name="connsiteY147" fmla="*/ 2659608 h 5435715"/>
              <a:gd name="connsiteX148" fmla="*/ 3182725 w 5006731"/>
              <a:gd name="connsiteY148" fmla="*/ 2632188 h 5435715"/>
              <a:gd name="connsiteX149" fmla="*/ 3384637 w 5006731"/>
              <a:gd name="connsiteY149" fmla="*/ 2517760 h 5435715"/>
              <a:gd name="connsiteX150" fmla="*/ 3460355 w 5006731"/>
              <a:gd name="connsiteY150" fmla="*/ 2479617 h 5435715"/>
              <a:gd name="connsiteX151" fmla="*/ 3561309 w 5006731"/>
              <a:gd name="connsiteY151" fmla="*/ 2422401 h 5435715"/>
              <a:gd name="connsiteX152" fmla="*/ 3662265 w 5006731"/>
              <a:gd name="connsiteY152" fmla="*/ 2384258 h 5435715"/>
              <a:gd name="connsiteX153" fmla="*/ 3788459 w 5006731"/>
              <a:gd name="connsiteY153" fmla="*/ 2327043 h 5435715"/>
              <a:gd name="connsiteX154" fmla="*/ 4015609 w 5006731"/>
              <a:gd name="connsiteY154" fmla="*/ 2212613 h 5435715"/>
              <a:gd name="connsiteX155" fmla="*/ 4091325 w 5006731"/>
              <a:gd name="connsiteY155" fmla="*/ 2193542 h 5435715"/>
              <a:gd name="connsiteX156" fmla="*/ 4242759 w 5006731"/>
              <a:gd name="connsiteY156" fmla="*/ 2117256 h 5435715"/>
              <a:gd name="connsiteX157" fmla="*/ 4318475 w 5006731"/>
              <a:gd name="connsiteY157" fmla="*/ 2098184 h 5435715"/>
              <a:gd name="connsiteX158" fmla="*/ 4545625 w 5006731"/>
              <a:gd name="connsiteY158" fmla="*/ 2002826 h 5435715"/>
              <a:gd name="connsiteX159" fmla="*/ 4999923 w 5006731"/>
              <a:gd name="connsiteY159" fmla="*/ 1983754 h 5435715"/>
              <a:gd name="connsiteX160" fmla="*/ 4924207 w 5006731"/>
              <a:gd name="connsiteY160" fmla="*/ 2021898 h 5435715"/>
              <a:gd name="connsiteX161" fmla="*/ 4848491 w 5006731"/>
              <a:gd name="connsiteY161" fmla="*/ 2040969 h 5435715"/>
              <a:gd name="connsiteX162" fmla="*/ 4747535 w 5006731"/>
              <a:gd name="connsiteY162" fmla="*/ 2098183 h 5435715"/>
              <a:gd name="connsiteX163" fmla="*/ 4646581 w 5006731"/>
              <a:gd name="connsiteY163" fmla="*/ 2117256 h 5435715"/>
              <a:gd name="connsiteX164" fmla="*/ 4570863 w 5006731"/>
              <a:gd name="connsiteY164" fmla="*/ 2136327 h 5435715"/>
              <a:gd name="connsiteX165" fmla="*/ 4419431 w 5006731"/>
              <a:gd name="connsiteY165" fmla="*/ 2212613 h 5435715"/>
              <a:gd name="connsiteX166" fmla="*/ 4772775 w 5006731"/>
              <a:gd name="connsiteY166" fmla="*/ 2231685 h 5435715"/>
              <a:gd name="connsiteX167" fmla="*/ 4747535 w 5006731"/>
              <a:gd name="connsiteY167" fmla="*/ 2288901 h 5435715"/>
              <a:gd name="connsiteX168" fmla="*/ 4671819 w 5006731"/>
              <a:gd name="connsiteY168" fmla="*/ 2346115 h 5435715"/>
              <a:gd name="connsiteX169" fmla="*/ 4570863 w 5006731"/>
              <a:gd name="connsiteY169" fmla="*/ 2441473 h 5435715"/>
              <a:gd name="connsiteX170" fmla="*/ 4495147 w 5006731"/>
              <a:gd name="connsiteY170" fmla="*/ 2536831 h 5435715"/>
              <a:gd name="connsiteX171" fmla="*/ 4318475 w 5006731"/>
              <a:gd name="connsiteY171" fmla="*/ 2632189 h 5435715"/>
              <a:gd name="connsiteX172" fmla="*/ 4217521 w 5006731"/>
              <a:gd name="connsiteY172" fmla="*/ 2708475 h 5435715"/>
              <a:gd name="connsiteX173" fmla="*/ 4469909 w 5006731"/>
              <a:gd name="connsiteY173" fmla="*/ 2765690 h 5435715"/>
              <a:gd name="connsiteX174" fmla="*/ 4596101 w 5006731"/>
              <a:gd name="connsiteY174" fmla="*/ 2803833 h 5435715"/>
              <a:gd name="connsiteX175" fmla="*/ 4545625 w 5006731"/>
              <a:gd name="connsiteY175" fmla="*/ 2841977 h 5435715"/>
              <a:gd name="connsiteX176" fmla="*/ 4394191 w 5006731"/>
              <a:gd name="connsiteY176" fmla="*/ 2899192 h 5435715"/>
              <a:gd name="connsiteX177" fmla="*/ 4318475 w 5006731"/>
              <a:gd name="connsiteY177" fmla="*/ 2956406 h 5435715"/>
              <a:gd name="connsiteX178" fmla="*/ 4141803 w 5006731"/>
              <a:gd name="connsiteY178" fmla="*/ 3032693 h 5435715"/>
              <a:gd name="connsiteX179" fmla="*/ 4318475 w 5006731"/>
              <a:gd name="connsiteY179" fmla="*/ 3070836 h 5435715"/>
              <a:gd name="connsiteX180" fmla="*/ 4394191 w 5006731"/>
              <a:gd name="connsiteY180" fmla="*/ 3089907 h 5435715"/>
              <a:gd name="connsiteX181" fmla="*/ 4318475 w 5006731"/>
              <a:gd name="connsiteY181" fmla="*/ 3108979 h 5435715"/>
              <a:gd name="connsiteX182" fmla="*/ 4167043 w 5006731"/>
              <a:gd name="connsiteY182" fmla="*/ 3204338 h 5435715"/>
              <a:gd name="connsiteX183" fmla="*/ 3965131 w 5006731"/>
              <a:gd name="connsiteY183" fmla="*/ 3280623 h 5435715"/>
              <a:gd name="connsiteX184" fmla="*/ 3687505 w 5006731"/>
              <a:gd name="connsiteY184" fmla="*/ 3395054 h 5435715"/>
              <a:gd name="connsiteX185" fmla="*/ 3510831 w 5006731"/>
              <a:gd name="connsiteY185" fmla="*/ 3471340 h 5435715"/>
              <a:gd name="connsiteX186" fmla="*/ 3308921 w 5006731"/>
              <a:gd name="connsiteY186" fmla="*/ 3585769 h 5435715"/>
              <a:gd name="connsiteX187" fmla="*/ 2955575 w 5006731"/>
              <a:gd name="connsiteY187" fmla="*/ 3719270 h 5435715"/>
              <a:gd name="connsiteX188" fmla="*/ 3006055 w 5006731"/>
              <a:gd name="connsiteY188" fmla="*/ 3814628 h 5435715"/>
              <a:gd name="connsiteX189" fmla="*/ 3031293 w 5006731"/>
              <a:gd name="connsiteY189" fmla="*/ 3871843 h 5435715"/>
              <a:gd name="connsiteX190" fmla="*/ 3182725 w 5006731"/>
              <a:gd name="connsiteY190" fmla="*/ 3909986 h 5435715"/>
              <a:gd name="connsiteX191" fmla="*/ 3258443 w 5006731"/>
              <a:gd name="connsiteY191" fmla="*/ 4005345 h 5435715"/>
              <a:gd name="connsiteX192" fmla="*/ 3207965 w 5006731"/>
              <a:gd name="connsiteY192" fmla="*/ 4062559 h 5435715"/>
              <a:gd name="connsiteX193" fmla="*/ 3233205 w 5006731"/>
              <a:gd name="connsiteY193" fmla="*/ 4119774 h 5435715"/>
              <a:gd name="connsiteX194" fmla="*/ 3334159 w 5006731"/>
              <a:gd name="connsiteY194" fmla="*/ 4215132 h 5435715"/>
              <a:gd name="connsiteX195" fmla="*/ 3233205 w 5006731"/>
              <a:gd name="connsiteY195" fmla="*/ 4234203 h 5435715"/>
              <a:gd name="connsiteX196" fmla="*/ 3081771 w 5006731"/>
              <a:gd name="connsiteY196" fmla="*/ 4310490 h 5435715"/>
              <a:gd name="connsiteX197" fmla="*/ 2879859 w 5006731"/>
              <a:gd name="connsiteY197" fmla="*/ 4405848 h 5435715"/>
              <a:gd name="connsiteX198" fmla="*/ 2854621 w 5006731"/>
              <a:gd name="connsiteY198" fmla="*/ 4520278 h 5435715"/>
              <a:gd name="connsiteX199" fmla="*/ 2829383 w 5006731"/>
              <a:gd name="connsiteY199" fmla="*/ 4577492 h 5435715"/>
              <a:gd name="connsiteX200" fmla="*/ 2753667 w 5006731"/>
              <a:gd name="connsiteY200" fmla="*/ 4596564 h 5435715"/>
              <a:gd name="connsiteX201" fmla="*/ 2677949 w 5006731"/>
              <a:gd name="connsiteY201" fmla="*/ 4653779 h 5435715"/>
              <a:gd name="connsiteX202" fmla="*/ 2551755 w 5006731"/>
              <a:gd name="connsiteY202" fmla="*/ 4691922 h 5435715"/>
              <a:gd name="connsiteX203" fmla="*/ 2476037 w 5006731"/>
              <a:gd name="connsiteY203" fmla="*/ 4787280 h 5435715"/>
              <a:gd name="connsiteX204" fmla="*/ 2652709 w 5006731"/>
              <a:gd name="connsiteY204" fmla="*/ 4977996 h 5435715"/>
              <a:gd name="connsiteX205" fmla="*/ 2476037 w 5006731"/>
              <a:gd name="connsiteY205" fmla="*/ 5073355 h 5435715"/>
              <a:gd name="connsiteX206" fmla="*/ 2450799 w 5006731"/>
              <a:gd name="connsiteY206" fmla="*/ 5187784 h 5435715"/>
              <a:gd name="connsiteX207" fmla="*/ 2501277 w 5006731"/>
              <a:gd name="connsiteY207" fmla="*/ 5302213 h 5435715"/>
              <a:gd name="connsiteX208" fmla="*/ 2400321 w 5006731"/>
              <a:gd name="connsiteY208" fmla="*/ 5340357 h 5435715"/>
              <a:gd name="connsiteX209" fmla="*/ 2324605 w 5006731"/>
              <a:gd name="connsiteY209" fmla="*/ 5283142 h 5435715"/>
              <a:gd name="connsiteX210" fmla="*/ 2198411 w 5006731"/>
              <a:gd name="connsiteY210" fmla="*/ 5187785 h 5435715"/>
              <a:gd name="connsiteX211" fmla="*/ 2021739 w 5006731"/>
              <a:gd name="connsiteY211" fmla="*/ 5168712 h 5435715"/>
              <a:gd name="connsiteX212" fmla="*/ 1920783 w 5006731"/>
              <a:gd name="connsiteY212" fmla="*/ 5149640 h 5435715"/>
              <a:gd name="connsiteX213" fmla="*/ 1946023 w 5006731"/>
              <a:gd name="connsiteY213" fmla="*/ 5092426 h 5435715"/>
              <a:gd name="connsiteX214" fmla="*/ 1996499 w 5006731"/>
              <a:gd name="connsiteY214" fmla="*/ 4977996 h 5435715"/>
              <a:gd name="connsiteX215" fmla="*/ 2021739 w 5006731"/>
              <a:gd name="connsiteY215" fmla="*/ 4806352 h 5435715"/>
              <a:gd name="connsiteX216" fmla="*/ 1920783 w 5006731"/>
              <a:gd name="connsiteY216" fmla="*/ 4863567 h 5435715"/>
              <a:gd name="connsiteX217" fmla="*/ 1769351 w 5006731"/>
              <a:gd name="connsiteY217" fmla="*/ 4958925 h 5435715"/>
              <a:gd name="connsiteX218" fmla="*/ 1643157 w 5006731"/>
              <a:gd name="connsiteY218" fmla="*/ 5054283 h 5435715"/>
              <a:gd name="connsiteX219" fmla="*/ 1567441 w 5006731"/>
              <a:gd name="connsiteY219" fmla="*/ 5092426 h 5435715"/>
              <a:gd name="connsiteX220" fmla="*/ 1516961 w 5006731"/>
              <a:gd name="connsiteY220" fmla="*/ 5130569 h 5435715"/>
              <a:gd name="connsiteX221" fmla="*/ 1441245 w 5006731"/>
              <a:gd name="connsiteY221" fmla="*/ 5149641 h 5435715"/>
              <a:gd name="connsiteX222" fmla="*/ 1390768 w 5006731"/>
              <a:gd name="connsiteY222" fmla="*/ 5187785 h 5435715"/>
              <a:gd name="connsiteX223" fmla="*/ 1315052 w 5006731"/>
              <a:gd name="connsiteY223" fmla="*/ 5225927 h 5435715"/>
              <a:gd name="connsiteX224" fmla="*/ 1163618 w 5006731"/>
              <a:gd name="connsiteY224" fmla="*/ 5321285 h 5435715"/>
              <a:gd name="connsiteX225" fmla="*/ 961707 w 5006731"/>
              <a:gd name="connsiteY225" fmla="*/ 5416643 h 5435715"/>
              <a:gd name="connsiteX226" fmla="*/ 835514 w 5006731"/>
              <a:gd name="connsiteY226" fmla="*/ 5435715 h 5435715"/>
              <a:gd name="connsiteX227" fmla="*/ 885991 w 5006731"/>
              <a:gd name="connsiteY227" fmla="*/ 5378500 h 5435715"/>
              <a:gd name="connsiteX228" fmla="*/ 1012185 w 5006731"/>
              <a:gd name="connsiteY228" fmla="*/ 5264070 h 5435715"/>
              <a:gd name="connsiteX229" fmla="*/ 1113141 w 5006731"/>
              <a:gd name="connsiteY229" fmla="*/ 5130569 h 5435715"/>
              <a:gd name="connsiteX230" fmla="*/ 1188857 w 5006731"/>
              <a:gd name="connsiteY230" fmla="*/ 5092426 h 5435715"/>
              <a:gd name="connsiteX231" fmla="*/ 1289814 w 5006731"/>
              <a:gd name="connsiteY231" fmla="*/ 4977996 h 5435715"/>
              <a:gd name="connsiteX232" fmla="*/ 1390768 w 5006731"/>
              <a:gd name="connsiteY232" fmla="*/ 4863567 h 5435715"/>
              <a:gd name="connsiteX233" fmla="*/ 1466483 w 5006731"/>
              <a:gd name="connsiteY233" fmla="*/ 4806352 h 5435715"/>
              <a:gd name="connsiteX234" fmla="*/ 1567441 w 5006731"/>
              <a:gd name="connsiteY234" fmla="*/ 4672851 h 5435715"/>
              <a:gd name="connsiteX235" fmla="*/ 1643157 w 5006731"/>
              <a:gd name="connsiteY235" fmla="*/ 4634707 h 5435715"/>
              <a:gd name="connsiteX236" fmla="*/ 1693633 w 5006731"/>
              <a:gd name="connsiteY236" fmla="*/ 4539350 h 5435715"/>
              <a:gd name="connsiteX237" fmla="*/ 1825861 w 5006731"/>
              <a:gd name="connsiteY237" fmla="*/ 4375938 h 5435715"/>
              <a:gd name="connsiteX238" fmla="*/ 1876855 w 5006731"/>
              <a:gd name="connsiteY238" fmla="*/ 4328044 h 5435715"/>
              <a:gd name="connsiteX239" fmla="*/ 1894755 w 5006731"/>
              <a:gd name="connsiteY239" fmla="*/ 4322318 h 5435715"/>
              <a:gd name="connsiteX240" fmla="*/ 1946023 w 5006731"/>
              <a:gd name="connsiteY240" fmla="*/ 4291419 h 5435715"/>
              <a:gd name="connsiteX241" fmla="*/ 1994747 w 5006731"/>
              <a:gd name="connsiteY241" fmla="*/ 4251437 h 5435715"/>
              <a:gd name="connsiteX242" fmla="*/ 2013753 w 5006731"/>
              <a:gd name="connsiteY242" fmla="*/ 4238226 h 5435715"/>
              <a:gd name="connsiteX243" fmla="*/ 2021739 w 5006731"/>
              <a:gd name="connsiteY243" fmla="*/ 4234203 h 5435715"/>
              <a:gd name="connsiteX244" fmla="*/ 2065535 w 5006731"/>
              <a:gd name="connsiteY244" fmla="*/ 4206718 h 5435715"/>
              <a:gd name="connsiteX245" fmla="*/ 2173171 w 5006731"/>
              <a:gd name="connsiteY245" fmla="*/ 4157917 h 5435715"/>
              <a:gd name="connsiteX246" fmla="*/ 2299367 w 5006731"/>
              <a:gd name="connsiteY246" fmla="*/ 4081630 h 5435715"/>
              <a:gd name="connsiteX247" fmla="*/ 2375083 w 5006731"/>
              <a:gd name="connsiteY247" fmla="*/ 4043488 h 5435715"/>
              <a:gd name="connsiteX248" fmla="*/ 2299367 w 5006731"/>
              <a:gd name="connsiteY248" fmla="*/ 4062559 h 5435715"/>
              <a:gd name="connsiteX249" fmla="*/ 2198411 w 5006731"/>
              <a:gd name="connsiteY249" fmla="*/ 4100703 h 5435715"/>
              <a:gd name="connsiteX250" fmla="*/ 2069515 w 5006731"/>
              <a:gd name="connsiteY250" fmla="*/ 4204221 h 5435715"/>
              <a:gd name="connsiteX251" fmla="*/ 2065535 w 5006731"/>
              <a:gd name="connsiteY251" fmla="*/ 4206718 h 5435715"/>
              <a:gd name="connsiteX252" fmla="*/ 2046979 w 5006731"/>
              <a:gd name="connsiteY252" fmla="*/ 4215132 h 5435715"/>
              <a:gd name="connsiteX253" fmla="*/ 2013753 w 5006731"/>
              <a:gd name="connsiteY253" fmla="*/ 4238226 h 5435715"/>
              <a:gd name="connsiteX254" fmla="*/ 1946021 w 5006731"/>
              <a:gd name="connsiteY254" fmla="*/ 4272346 h 5435715"/>
              <a:gd name="connsiteX255" fmla="*/ 1895545 w 5006731"/>
              <a:gd name="connsiteY255" fmla="*/ 4310490 h 5435715"/>
              <a:gd name="connsiteX256" fmla="*/ 1876855 w 5006731"/>
              <a:gd name="connsiteY256" fmla="*/ 4328044 h 5435715"/>
              <a:gd name="connsiteX257" fmla="*/ 1872639 w 5006731"/>
              <a:gd name="connsiteY257" fmla="*/ 4329393 h 5435715"/>
              <a:gd name="connsiteX258" fmla="*/ 1794589 w 5006731"/>
              <a:gd name="connsiteY258" fmla="*/ 4348633 h 5435715"/>
              <a:gd name="connsiteX259" fmla="*/ 1567439 w 5006731"/>
              <a:gd name="connsiteY259" fmla="*/ 4424919 h 5435715"/>
              <a:gd name="connsiteX260" fmla="*/ 1214096 w 5006731"/>
              <a:gd name="connsiteY260" fmla="*/ 4482135 h 5435715"/>
              <a:gd name="connsiteX261" fmla="*/ 1113141 w 5006731"/>
              <a:gd name="connsiteY261" fmla="*/ 4463064 h 5435715"/>
              <a:gd name="connsiteX262" fmla="*/ 1163619 w 5006731"/>
              <a:gd name="connsiteY262" fmla="*/ 4424919 h 5435715"/>
              <a:gd name="connsiteX263" fmla="*/ 1315052 w 5006731"/>
              <a:gd name="connsiteY263" fmla="*/ 4234203 h 5435715"/>
              <a:gd name="connsiteX264" fmla="*/ 1441245 w 5006731"/>
              <a:gd name="connsiteY264" fmla="*/ 4100703 h 5435715"/>
              <a:gd name="connsiteX265" fmla="*/ 1491723 w 5006731"/>
              <a:gd name="connsiteY265" fmla="*/ 4062559 h 5435715"/>
              <a:gd name="connsiteX266" fmla="*/ 1617917 w 5006731"/>
              <a:gd name="connsiteY266" fmla="*/ 3909986 h 5435715"/>
              <a:gd name="connsiteX267" fmla="*/ 1668395 w 5006731"/>
              <a:gd name="connsiteY267" fmla="*/ 3852771 h 5435715"/>
              <a:gd name="connsiteX268" fmla="*/ 1744111 w 5006731"/>
              <a:gd name="connsiteY268" fmla="*/ 3776485 h 5435715"/>
              <a:gd name="connsiteX269" fmla="*/ 1996499 w 5006731"/>
              <a:gd name="connsiteY269" fmla="*/ 3585770 h 5435715"/>
              <a:gd name="connsiteX270" fmla="*/ 2072217 w 5006731"/>
              <a:gd name="connsiteY270" fmla="*/ 3509482 h 5435715"/>
              <a:gd name="connsiteX271" fmla="*/ 2112095 w 5006731"/>
              <a:gd name="connsiteY271" fmla="*/ 3475327 h 5435715"/>
              <a:gd name="connsiteX272" fmla="*/ 2116603 w 5006731"/>
              <a:gd name="connsiteY272" fmla="*/ 3471616 h 5435715"/>
              <a:gd name="connsiteX273" fmla="*/ 2138455 w 5006731"/>
              <a:gd name="connsiteY273" fmla="*/ 3414248 h 5435715"/>
              <a:gd name="connsiteX274" fmla="*/ 2180269 w 5006731"/>
              <a:gd name="connsiteY274" fmla="*/ 3338737 h 5435715"/>
              <a:gd name="connsiteX275" fmla="*/ 2197951 w 5006731"/>
              <a:gd name="connsiteY275" fmla="*/ 3315091 h 5435715"/>
              <a:gd name="connsiteX276" fmla="*/ 2122695 w 5006731"/>
              <a:gd name="connsiteY276" fmla="*/ 3337838 h 5435715"/>
              <a:gd name="connsiteX277" fmla="*/ 2021739 w 5006731"/>
              <a:gd name="connsiteY277" fmla="*/ 3356909 h 5435715"/>
              <a:gd name="connsiteX278" fmla="*/ 1906487 w 5006731"/>
              <a:gd name="connsiteY278" fmla="*/ 3386507 h 5435715"/>
              <a:gd name="connsiteX279" fmla="*/ 1886145 w 5006731"/>
              <a:gd name="connsiteY279" fmla="*/ 3405083 h 5435715"/>
              <a:gd name="connsiteX280" fmla="*/ 1788015 w 5006731"/>
              <a:gd name="connsiteY280" fmla="*/ 3462089 h 5435715"/>
              <a:gd name="connsiteX281" fmla="*/ 1656397 w 5006731"/>
              <a:gd name="connsiteY281" fmla="*/ 3519225 h 5435715"/>
              <a:gd name="connsiteX282" fmla="*/ 1588853 w 5006731"/>
              <a:gd name="connsiteY282" fmla="*/ 3579830 h 5435715"/>
              <a:gd name="connsiteX283" fmla="*/ 1489273 w 5006731"/>
              <a:gd name="connsiteY283" fmla="*/ 3638701 h 5435715"/>
              <a:gd name="connsiteX284" fmla="*/ 1439481 w 5006731"/>
              <a:gd name="connsiteY284" fmla="*/ 3668136 h 5435715"/>
              <a:gd name="connsiteX285" fmla="*/ 1388824 w 5006731"/>
              <a:gd name="connsiteY285" fmla="*/ 3713590 h 5435715"/>
              <a:gd name="connsiteX286" fmla="*/ 1272356 w 5006731"/>
              <a:gd name="connsiteY286" fmla="*/ 3787612 h 5435715"/>
              <a:gd name="connsiteX287" fmla="*/ 1293579 w 5006731"/>
              <a:gd name="connsiteY287" fmla="*/ 3692367 h 5435715"/>
              <a:gd name="connsiteX288" fmla="*/ 1378877 w 5006731"/>
              <a:gd name="connsiteY288" fmla="*/ 3600592 h 5435715"/>
              <a:gd name="connsiteX289" fmla="*/ 1464173 w 5006731"/>
              <a:gd name="connsiteY289" fmla="*/ 3508817 h 5435715"/>
              <a:gd name="connsiteX290" fmla="*/ 1483661 w 5006731"/>
              <a:gd name="connsiteY290" fmla="*/ 3445609 h 5435715"/>
              <a:gd name="connsiteX291" fmla="*/ 1421322 w 5006731"/>
              <a:gd name="connsiteY291" fmla="*/ 3410103 h 5435715"/>
              <a:gd name="connsiteX292" fmla="*/ 1290570 w 5006731"/>
              <a:gd name="connsiteY292" fmla="*/ 3451220 h 5435715"/>
              <a:gd name="connsiteX293" fmla="*/ 1240780 w 5006731"/>
              <a:gd name="connsiteY293" fmla="*/ 3480656 h 5435715"/>
              <a:gd name="connsiteX294" fmla="*/ 1174970 w 5006731"/>
              <a:gd name="connsiteY294" fmla="*/ 3509224 h 5435715"/>
              <a:gd name="connsiteX295" fmla="*/ 1125180 w 5006731"/>
              <a:gd name="connsiteY295" fmla="*/ 3538659 h 5435715"/>
              <a:gd name="connsiteX296" fmla="*/ 994429 w 5006731"/>
              <a:gd name="connsiteY296" fmla="*/ 3579776 h 5435715"/>
              <a:gd name="connsiteX297" fmla="*/ 830773 w 5006731"/>
              <a:gd name="connsiteY297" fmla="*/ 3635178 h 5435715"/>
              <a:gd name="connsiteX298" fmla="*/ 769301 w 5006731"/>
              <a:gd name="connsiteY298" fmla="*/ 3583652 h 5435715"/>
              <a:gd name="connsiteX299" fmla="*/ 809144 w 5006731"/>
              <a:gd name="connsiteY299" fmla="*/ 3441220 h 5435715"/>
              <a:gd name="connsiteX300" fmla="*/ 842916 w 5006731"/>
              <a:gd name="connsiteY300" fmla="*/ 3410916 h 5435715"/>
              <a:gd name="connsiteX301" fmla="*/ 879289 w 5006731"/>
              <a:gd name="connsiteY301" fmla="*/ 3332558 h 5435715"/>
              <a:gd name="connsiteX302" fmla="*/ 913930 w 5006731"/>
              <a:gd name="connsiteY302" fmla="*/ 3286236 h 5435715"/>
              <a:gd name="connsiteX303" fmla="*/ 923240 w 5006731"/>
              <a:gd name="connsiteY303" fmla="*/ 3262642 h 5435715"/>
              <a:gd name="connsiteX304" fmla="*/ 927652 w 5006731"/>
              <a:gd name="connsiteY304" fmla="*/ 3251461 h 5435715"/>
              <a:gd name="connsiteX305" fmla="*/ 948569 w 5006731"/>
              <a:gd name="connsiteY305" fmla="*/ 3239915 h 5435715"/>
              <a:gd name="connsiteX306" fmla="*/ 967189 w 5006731"/>
              <a:gd name="connsiteY306" fmla="*/ 3192727 h 5435715"/>
              <a:gd name="connsiteX307" fmla="*/ 932550 w 5006731"/>
              <a:gd name="connsiteY307" fmla="*/ 3239048 h 5435715"/>
              <a:gd name="connsiteX308" fmla="*/ 927652 w 5006731"/>
              <a:gd name="connsiteY308" fmla="*/ 3251461 h 5435715"/>
              <a:gd name="connsiteX309" fmla="*/ 869501 w 5006731"/>
              <a:gd name="connsiteY309" fmla="*/ 3283559 h 5435715"/>
              <a:gd name="connsiteX310" fmla="*/ 784046 w 5006731"/>
              <a:gd name="connsiteY310" fmla="*/ 3311336 h 5435715"/>
              <a:gd name="connsiteX311" fmla="*/ 670180 w 5006731"/>
              <a:gd name="connsiteY311" fmla="*/ 3337301 h 5435715"/>
              <a:gd name="connsiteX312" fmla="*/ 604371 w 5006731"/>
              <a:gd name="connsiteY312" fmla="*/ 3365869 h 5435715"/>
              <a:gd name="connsiteX313" fmla="*/ 554580 w 5006731"/>
              <a:gd name="connsiteY313" fmla="*/ 3395304 h 5435715"/>
              <a:gd name="connsiteX314" fmla="*/ 390924 w 5006731"/>
              <a:gd name="connsiteY314" fmla="*/ 3450706 h 5435715"/>
              <a:gd name="connsiteX315" fmla="*/ 309097 w 5006731"/>
              <a:gd name="connsiteY315" fmla="*/ 3478406 h 5435715"/>
              <a:gd name="connsiteX316" fmla="*/ 226401 w 5006731"/>
              <a:gd name="connsiteY316" fmla="*/ 3522125 h 5435715"/>
              <a:gd name="connsiteX317" fmla="*/ 47594 w 5006731"/>
              <a:gd name="connsiteY317" fmla="*/ 3560641 h 5435715"/>
              <a:gd name="connsiteX318" fmla="*/ 35045 w 5006731"/>
              <a:gd name="connsiteY318" fmla="*/ 3495699 h 5435715"/>
              <a:gd name="connsiteX319" fmla="*/ 85703 w 5006731"/>
              <a:gd name="connsiteY319" fmla="*/ 3450245 h 5435715"/>
              <a:gd name="connsiteX320" fmla="*/ 186152 w 5006731"/>
              <a:gd name="connsiteY320" fmla="*/ 3375355 h 5435715"/>
              <a:gd name="connsiteX321" fmla="*/ 237677 w 5006731"/>
              <a:gd name="connsiteY321" fmla="*/ 3313883 h 5435715"/>
              <a:gd name="connsiteX322" fmla="*/ 355879 w 5006731"/>
              <a:gd name="connsiteY322" fmla="*/ 3207824 h 5435715"/>
              <a:gd name="connsiteX323" fmla="*/ 406536 w 5006731"/>
              <a:gd name="connsiteY323" fmla="*/ 3162370 h 5435715"/>
              <a:gd name="connsiteX324" fmla="*/ 341595 w 5006731"/>
              <a:gd name="connsiteY324" fmla="*/ 3174920 h 5435715"/>
              <a:gd name="connsiteX325" fmla="*/ 291805 w 5006731"/>
              <a:gd name="connsiteY325" fmla="*/ 3204355 h 5435715"/>
              <a:gd name="connsiteX326" fmla="*/ 0 w 5006731"/>
              <a:gd name="connsiteY326" fmla="*/ 3252818 h 5435715"/>
              <a:gd name="connsiteX327" fmla="*/ 38108 w 5006731"/>
              <a:gd name="connsiteY327" fmla="*/ 3142422 h 5435715"/>
              <a:gd name="connsiteX328" fmla="*/ 24691 w 5006731"/>
              <a:gd name="connsiteY328" fmla="*/ 3093499 h 5435715"/>
              <a:gd name="connsiteX329" fmla="*/ 59331 w 5006731"/>
              <a:gd name="connsiteY329" fmla="*/ 3047177 h 5435715"/>
              <a:gd name="connsiteX330" fmla="*/ 174931 w 5006731"/>
              <a:gd name="connsiteY330" fmla="*/ 2989174 h 5435715"/>
              <a:gd name="connsiteX331" fmla="*/ 224721 w 5006731"/>
              <a:gd name="connsiteY331" fmla="*/ 2959739 h 5435715"/>
              <a:gd name="connsiteX332" fmla="*/ 418679 w 5006731"/>
              <a:gd name="connsiteY332" fmla="*/ 2938109 h 5435715"/>
              <a:gd name="connsiteX333" fmla="*/ 533412 w 5006731"/>
              <a:gd name="connsiteY333" fmla="*/ 2896125 h 5435715"/>
              <a:gd name="connsiteX334" fmla="*/ 630391 w 5006731"/>
              <a:gd name="connsiteY334" fmla="*/ 2885310 h 5435715"/>
              <a:gd name="connsiteX335" fmla="*/ 665030 w 5006731"/>
              <a:gd name="connsiteY335" fmla="*/ 2838989 h 5435715"/>
              <a:gd name="connsiteX336" fmla="*/ 683651 w 5006731"/>
              <a:gd name="connsiteY336" fmla="*/ 2791800 h 5435715"/>
              <a:gd name="connsiteX337" fmla="*/ 752929 w 5006731"/>
              <a:gd name="connsiteY337" fmla="*/ 2699158 h 5435715"/>
              <a:gd name="connsiteX338" fmla="*/ 773284 w 5006731"/>
              <a:gd name="connsiteY338" fmla="*/ 2619932 h 5435715"/>
              <a:gd name="connsiteX339" fmla="*/ 849909 w 5006731"/>
              <a:gd name="connsiteY339" fmla="*/ 2688343 h 5435715"/>
              <a:gd name="connsiteX340" fmla="*/ 916585 w 5006731"/>
              <a:gd name="connsiteY340" fmla="*/ 2643756 h 5435715"/>
              <a:gd name="connsiteX341" fmla="*/ 966376 w 5006731"/>
              <a:gd name="connsiteY341" fmla="*/ 2614321 h 5435715"/>
              <a:gd name="connsiteX342" fmla="*/ 1099729 w 5006731"/>
              <a:gd name="connsiteY342" fmla="*/ 2525147 h 5435715"/>
              <a:gd name="connsiteX343" fmla="*/ 1182424 w 5006731"/>
              <a:gd name="connsiteY343" fmla="*/ 2481428 h 5435715"/>
              <a:gd name="connsiteX344" fmla="*/ 1349549 w 5006731"/>
              <a:gd name="connsiteY344" fmla="*/ 2361953 h 5435715"/>
              <a:gd name="connsiteX345" fmla="*/ 1432245 w 5006731"/>
              <a:gd name="connsiteY345" fmla="*/ 2318234 h 5435715"/>
              <a:gd name="connsiteX346" fmla="*/ 1548711 w 5006731"/>
              <a:gd name="connsiteY346" fmla="*/ 2244211 h 5435715"/>
              <a:gd name="connsiteX347" fmla="*/ 1663443 w 5006731"/>
              <a:gd name="connsiteY347" fmla="*/ 2202227 h 5435715"/>
              <a:gd name="connsiteX348" fmla="*/ 1729253 w 5006731"/>
              <a:gd name="connsiteY348" fmla="*/ 2173659 h 5435715"/>
              <a:gd name="connsiteX349" fmla="*/ 1892041 w 5006731"/>
              <a:gd name="connsiteY349" fmla="*/ 2134277 h 5435715"/>
              <a:gd name="connsiteX350" fmla="*/ 1991623 w 5006731"/>
              <a:gd name="connsiteY350" fmla="*/ 2075406 h 5435715"/>
              <a:gd name="connsiteX351" fmla="*/ 2011155 w 5006731"/>
              <a:gd name="connsiteY351" fmla="*/ 2057380 h 5435715"/>
              <a:gd name="connsiteX352" fmla="*/ 2015953 w 5006731"/>
              <a:gd name="connsiteY352" fmla="*/ 2052722 h 5435715"/>
              <a:gd name="connsiteX353" fmla="*/ 2026023 w 5006731"/>
              <a:gd name="connsiteY353" fmla="*/ 2033499 h 5435715"/>
              <a:gd name="connsiteX354" fmla="*/ 2077549 w 5006731"/>
              <a:gd name="connsiteY354" fmla="*/ 1972027 h 5435715"/>
              <a:gd name="connsiteX355" fmla="*/ 2096169 w 5006731"/>
              <a:gd name="connsiteY355" fmla="*/ 1924838 h 5435715"/>
              <a:gd name="connsiteX356" fmla="*/ 2145937 w 5006731"/>
              <a:gd name="connsiteY356" fmla="*/ 1881241 h 5435715"/>
              <a:gd name="connsiteX357" fmla="*/ 2142555 w 5006731"/>
              <a:gd name="connsiteY357" fmla="*/ 1887810 h 5435715"/>
              <a:gd name="connsiteX358" fmla="*/ 2140887 w 5006731"/>
              <a:gd name="connsiteY358" fmla="*/ 1890835 h 5435715"/>
              <a:gd name="connsiteX359" fmla="*/ 2138219 w 5006731"/>
              <a:gd name="connsiteY359" fmla="*/ 1896232 h 5435715"/>
              <a:gd name="connsiteX360" fmla="*/ 2142555 w 5006731"/>
              <a:gd name="connsiteY360" fmla="*/ 1887810 h 5435715"/>
              <a:gd name="connsiteX361" fmla="*/ 2149189 w 5006731"/>
              <a:gd name="connsiteY361" fmla="*/ 1875778 h 5435715"/>
              <a:gd name="connsiteX362" fmla="*/ 2182333 w 5006731"/>
              <a:gd name="connsiteY362" fmla="*/ 1817045 h 5435715"/>
              <a:gd name="connsiteX363" fmla="*/ 2135145 w 5006731"/>
              <a:gd name="connsiteY363" fmla="*/ 1798424 h 5435715"/>
              <a:gd name="connsiteX364" fmla="*/ 1987507 w 5006731"/>
              <a:gd name="connsiteY364" fmla="*/ 1854692 h 5435715"/>
              <a:gd name="connsiteX365" fmla="*/ 1938585 w 5006731"/>
              <a:gd name="connsiteY365" fmla="*/ 1868109 h 5435715"/>
              <a:gd name="connsiteX366" fmla="*/ 1789213 w 5006731"/>
              <a:gd name="connsiteY366" fmla="*/ 1956415 h 5435715"/>
              <a:gd name="connsiteX367" fmla="*/ 1706517 w 5006731"/>
              <a:gd name="connsiteY367" fmla="*/ 2000134 h 5435715"/>
              <a:gd name="connsiteX368" fmla="*/ 1525975 w 5006731"/>
              <a:gd name="connsiteY368" fmla="*/ 2070687 h 5435715"/>
              <a:gd name="connsiteX369" fmla="*/ 1410377 w 5006731"/>
              <a:gd name="connsiteY369" fmla="*/ 2128690 h 5435715"/>
              <a:gd name="connsiteX370" fmla="*/ 1312530 w 5006731"/>
              <a:gd name="connsiteY370" fmla="*/ 2155523 h 5435715"/>
              <a:gd name="connsiteX371" fmla="*/ 1213816 w 5006731"/>
              <a:gd name="connsiteY371" fmla="*/ 2198375 h 5435715"/>
              <a:gd name="connsiteX372" fmla="*/ 1098216 w 5006731"/>
              <a:gd name="connsiteY372" fmla="*/ 2256379 h 5435715"/>
              <a:gd name="connsiteX373" fmla="*/ 1084799 w 5006731"/>
              <a:gd name="connsiteY373" fmla="*/ 2207456 h 5435715"/>
              <a:gd name="connsiteX374" fmla="*/ 1078321 w 5006731"/>
              <a:gd name="connsiteY374" fmla="*/ 2030382 h 5435715"/>
              <a:gd name="connsiteX375" fmla="*/ 1029398 w 5006731"/>
              <a:gd name="connsiteY375" fmla="*/ 2043800 h 5435715"/>
              <a:gd name="connsiteX376" fmla="*/ 881761 w 5006731"/>
              <a:gd name="connsiteY376" fmla="*/ 2100068 h 5435715"/>
              <a:gd name="connsiteX377" fmla="*/ 781312 w 5006731"/>
              <a:gd name="connsiteY377" fmla="*/ 2174957 h 5435715"/>
              <a:gd name="connsiteX378" fmla="*/ 732389 w 5006731"/>
              <a:gd name="connsiteY378" fmla="*/ 2188374 h 5435715"/>
              <a:gd name="connsiteX379" fmla="*/ 666580 w 5006731"/>
              <a:gd name="connsiteY379" fmla="*/ 2216942 h 5435715"/>
              <a:gd name="connsiteX380" fmla="*/ 599903 w 5006731"/>
              <a:gd name="connsiteY380" fmla="*/ 2261528 h 5435715"/>
              <a:gd name="connsiteX381" fmla="*/ 501190 w 5006731"/>
              <a:gd name="connsiteY381" fmla="*/ 2304380 h 5435715"/>
              <a:gd name="connsiteX382" fmla="*/ 352685 w 5006731"/>
              <a:gd name="connsiteY382" fmla="*/ 2376668 h 5435715"/>
              <a:gd name="connsiteX383" fmla="*/ 380847 w 5006731"/>
              <a:gd name="connsiteY383" fmla="*/ 2153273 h 5435715"/>
              <a:gd name="connsiteX384" fmla="*/ 399467 w 5006731"/>
              <a:gd name="connsiteY384" fmla="*/ 2106085 h 5435715"/>
              <a:gd name="connsiteX385" fmla="*/ 484764 w 5006731"/>
              <a:gd name="connsiteY385" fmla="*/ 2014311 h 5435715"/>
              <a:gd name="connsiteX386" fmla="*/ 555778 w 5006731"/>
              <a:gd name="connsiteY386" fmla="*/ 1889631 h 5435715"/>
              <a:gd name="connsiteX387" fmla="*/ 458798 w 5006731"/>
              <a:gd name="connsiteY387" fmla="*/ 1900445 h 5435715"/>
              <a:gd name="connsiteX388" fmla="*/ 262238 w 5006731"/>
              <a:gd name="connsiteY388" fmla="*/ 1970130 h 5435715"/>
              <a:gd name="connsiteX389" fmla="*/ 213315 w 5006731"/>
              <a:gd name="connsiteY389" fmla="*/ 1983546 h 5435715"/>
              <a:gd name="connsiteX390" fmla="*/ 131487 w 5006731"/>
              <a:gd name="connsiteY390" fmla="*/ 2011248 h 5435715"/>
              <a:gd name="connsiteX391" fmla="*/ 68280 w 5006731"/>
              <a:gd name="connsiteY391" fmla="*/ 1991760 h 5435715"/>
              <a:gd name="connsiteX392" fmla="*/ 223723 w 5006731"/>
              <a:gd name="connsiteY392" fmla="*/ 1791323 h 5435715"/>
              <a:gd name="connsiteX393" fmla="*/ 323304 w 5006731"/>
              <a:gd name="connsiteY393" fmla="*/ 1732453 h 5435715"/>
              <a:gd name="connsiteX394" fmla="*/ 406867 w 5006731"/>
              <a:gd name="connsiteY394" fmla="*/ 1672714 h 5435715"/>
              <a:gd name="connsiteX395" fmla="*/ 572257 w 5006731"/>
              <a:gd name="connsiteY395" fmla="*/ 1585276 h 5435715"/>
              <a:gd name="connsiteX396" fmla="*/ 622047 w 5006731"/>
              <a:gd name="connsiteY396" fmla="*/ 1555840 h 5435715"/>
              <a:gd name="connsiteX397" fmla="*/ 670970 w 5006731"/>
              <a:gd name="connsiteY397" fmla="*/ 1542424 h 5435715"/>
              <a:gd name="connsiteX398" fmla="*/ 736780 w 5006731"/>
              <a:gd name="connsiteY398" fmla="*/ 1513856 h 5435715"/>
              <a:gd name="connsiteX399" fmla="*/ 804323 w 5006731"/>
              <a:gd name="connsiteY399" fmla="*/ 1453251 h 5435715"/>
              <a:gd name="connsiteX400" fmla="*/ 869266 w 5006731"/>
              <a:gd name="connsiteY400" fmla="*/ 1440702 h 5435715"/>
              <a:gd name="connsiteX401" fmla="*/ 903038 w 5006731"/>
              <a:gd name="connsiteY401" fmla="*/ 1410399 h 5435715"/>
              <a:gd name="connsiteX402" fmla="*/ 758003 w 5006731"/>
              <a:gd name="connsiteY402" fmla="*/ 1418612 h 5435715"/>
              <a:gd name="connsiteX403" fmla="*/ 676174 w 5006731"/>
              <a:gd name="connsiteY403" fmla="*/ 1446313 h 5435715"/>
              <a:gd name="connsiteX404" fmla="*/ 478747 w 5006731"/>
              <a:gd name="connsiteY404" fmla="*/ 1532016 h 5435715"/>
              <a:gd name="connsiteX405" fmla="*/ 299073 w 5006731"/>
              <a:gd name="connsiteY405" fmla="*/ 1586550 h 5435715"/>
              <a:gd name="connsiteX406" fmla="*/ 401256 w 5006731"/>
              <a:gd name="connsiteY406" fmla="*/ 1479624 h 5435715"/>
              <a:gd name="connsiteX407" fmla="*/ 519457 w 5006731"/>
              <a:gd name="connsiteY407" fmla="*/ 1373564 h 5435715"/>
              <a:gd name="connsiteX408" fmla="*/ 619039 w 5006731"/>
              <a:gd name="connsiteY408" fmla="*/ 1314694 h 5435715"/>
              <a:gd name="connsiteX409" fmla="*/ 735506 w 5006731"/>
              <a:gd name="connsiteY409" fmla="*/ 1240672 h 5435715"/>
              <a:gd name="connsiteX410" fmla="*/ 851106 w 5006731"/>
              <a:gd name="connsiteY410" fmla="*/ 1182669 h 5435715"/>
              <a:gd name="connsiteX411" fmla="*/ 900896 w 5006731"/>
              <a:gd name="connsiteY411" fmla="*/ 1153234 h 5435715"/>
              <a:gd name="connsiteX412" fmla="*/ 1015629 w 5006731"/>
              <a:gd name="connsiteY412" fmla="*/ 1111248 h 5435715"/>
              <a:gd name="connsiteX413" fmla="*/ 1082305 w 5006731"/>
              <a:gd name="connsiteY413" fmla="*/ 1066662 h 5435715"/>
              <a:gd name="connsiteX414" fmla="*/ 1147247 w 5006731"/>
              <a:gd name="connsiteY414" fmla="*/ 1054113 h 5435715"/>
              <a:gd name="connsiteX415" fmla="*/ 1213057 w 5006731"/>
              <a:gd name="connsiteY415" fmla="*/ 1025545 h 5435715"/>
              <a:gd name="connsiteX416" fmla="*/ 1165868 w 5006731"/>
              <a:gd name="connsiteY416" fmla="*/ 1006925 h 5435715"/>
              <a:gd name="connsiteX417" fmla="*/ 1084907 w 5006731"/>
              <a:gd name="connsiteY417" fmla="*/ 1018607 h 5435715"/>
              <a:gd name="connsiteX418" fmla="*/ 971042 w 5006731"/>
              <a:gd name="connsiteY418" fmla="*/ 1044572 h 5435715"/>
              <a:gd name="connsiteX419" fmla="*/ 905233 w 5006731"/>
              <a:gd name="connsiteY419" fmla="*/ 1073140 h 5435715"/>
              <a:gd name="connsiteX420" fmla="*/ 807386 w 5006731"/>
              <a:gd name="connsiteY420" fmla="*/ 1099973 h 5435715"/>
              <a:gd name="connsiteX421" fmla="*/ 548487 w 5006731"/>
              <a:gd name="connsiteY421" fmla="*/ 1134152 h 5435715"/>
              <a:gd name="connsiteX422" fmla="*/ 681839 w 5006731"/>
              <a:gd name="connsiteY422" fmla="*/ 1044979 h 5435715"/>
              <a:gd name="connsiteX423" fmla="*/ 747649 w 5006731"/>
              <a:gd name="connsiteY423" fmla="*/ 1016411 h 5435715"/>
              <a:gd name="connsiteX424" fmla="*/ 897021 w 5006731"/>
              <a:gd name="connsiteY424" fmla="*/ 928105 h 5435715"/>
              <a:gd name="connsiteX425" fmla="*/ 961962 w 5006731"/>
              <a:gd name="connsiteY425" fmla="*/ 915556 h 5435715"/>
              <a:gd name="connsiteX426" fmla="*/ 1011752 w 5006731"/>
              <a:gd name="connsiteY426" fmla="*/ 886121 h 5435715"/>
              <a:gd name="connsiteX427" fmla="*/ 1077562 w 5006731"/>
              <a:gd name="connsiteY427" fmla="*/ 857553 h 5435715"/>
              <a:gd name="connsiteX428" fmla="*/ 769739 w 5006731"/>
              <a:gd name="connsiteY428" fmla="*/ 905148 h 5435715"/>
              <a:gd name="connsiteX429" fmla="*/ 656741 w 5006731"/>
              <a:gd name="connsiteY429" fmla="*/ 915095 h 5435715"/>
              <a:gd name="connsiteX430" fmla="*/ 336368 w 5006731"/>
              <a:gd name="connsiteY430" fmla="*/ 897748 h 5435715"/>
              <a:gd name="connsiteX431" fmla="*/ 418196 w 5006731"/>
              <a:gd name="connsiteY431" fmla="*/ 870048 h 5435715"/>
              <a:gd name="connsiteX432" fmla="*/ 484005 w 5006731"/>
              <a:gd name="connsiteY432" fmla="*/ 841480 h 5435715"/>
              <a:gd name="connsiteX433" fmla="*/ 532928 w 5006731"/>
              <a:gd name="connsiteY433" fmla="*/ 828064 h 5435715"/>
              <a:gd name="connsiteX434" fmla="*/ 614756 w 5006731"/>
              <a:gd name="connsiteY434" fmla="*/ 800363 h 5435715"/>
              <a:gd name="connsiteX435" fmla="*/ 712602 w 5006731"/>
              <a:gd name="connsiteY435" fmla="*/ 773529 h 5435715"/>
              <a:gd name="connsiteX436" fmla="*/ 761526 w 5006731"/>
              <a:gd name="connsiteY436" fmla="*/ 760113 h 5435715"/>
              <a:gd name="connsiteX437" fmla="*/ 926049 w 5006731"/>
              <a:gd name="connsiteY437" fmla="*/ 688693 h 5435715"/>
              <a:gd name="connsiteX438" fmla="*/ 991858 w 5006731"/>
              <a:gd name="connsiteY438" fmla="*/ 660125 h 5435715"/>
              <a:gd name="connsiteX439" fmla="*/ 1170665 w 5006731"/>
              <a:gd name="connsiteY439" fmla="*/ 621610 h 5435715"/>
              <a:gd name="connsiteX440" fmla="*/ 1286265 w 5006731"/>
              <a:gd name="connsiteY440" fmla="*/ 563607 h 5435715"/>
              <a:gd name="connsiteX441" fmla="*/ 1384112 w 5006731"/>
              <a:gd name="connsiteY441" fmla="*/ 536774 h 5435715"/>
              <a:gd name="connsiteX442" fmla="*/ 1417884 w 5006731"/>
              <a:gd name="connsiteY442" fmla="*/ 506470 h 5435715"/>
              <a:gd name="connsiteX443" fmla="*/ 1419618 w 5006731"/>
              <a:gd name="connsiteY443" fmla="*/ 474433 h 5435715"/>
              <a:gd name="connsiteX444" fmla="*/ 1503181 w 5006731"/>
              <a:gd name="connsiteY444" fmla="*/ 414696 h 5435715"/>
              <a:gd name="connsiteX445" fmla="*/ 1552971 w 5006731"/>
              <a:gd name="connsiteY445" fmla="*/ 385260 h 5435715"/>
              <a:gd name="connsiteX446" fmla="*/ 1636533 w 5006731"/>
              <a:gd name="connsiteY446" fmla="*/ 325522 h 5435715"/>
              <a:gd name="connsiteX447" fmla="*/ 1719229 w 5006731"/>
              <a:gd name="connsiteY447" fmla="*/ 281803 h 5435715"/>
              <a:gd name="connsiteX448" fmla="*/ 1785905 w 5006731"/>
              <a:gd name="connsiteY448" fmla="*/ 237216 h 5435715"/>
              <a:gd name="connsiteX449" fmla="*/ 1835697 w 5006731"/>
              <a:gd name="connsiteY449" fmla="*/ 207781 h 5435715"/>
              <a:gd name="connsiteX450" fmla="*/ 1985935 w 5006731"/>
              <a:gd name="connsiteY450" fmla="*/ 103456 h 5435715"/>
              <a:gd name="connsiteX451" fmla="*/ 2052611 w 5006731"/>
              <a:gd name="connsiteY451" fmla="*/ 58870 h 543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</a:cxnLst>
            <a:rect l="l" t="t" r="r" b="b"/>
            <a:pathLst>
              <a:path w="5006731" h="5435715">
                <a:moveTo>
                  <a:pt x="2602233" y="3223409"/>
                </a:moveTo>
                <a:cubicBezTo>
                  <a:pt x="2574587" y="3223409"/>
                  <a:pt x="2511347" y="3239806"/>
                  <a:pt x="2464719" y="3251798"/>
                </a:cubicBezTo>
                <a:lnTo>
                  <a:pt x="2441195" y="3257658"/>
                </a:lnTo>
                <a:lnTo>
                  <a:pt x="2425625" y="3288841"/>
                </a:lnTo>
                <a:lnTo>
                  <a:pt x="2422327" y="3293952"/>
                </a:lnTo>
                <a:lnTo>
                  <a:pt x="2432075" y="3291492"/>
                </a:lnTo>
                <a:cubicBezTo>
                  <a:pt x="2443407" y="3288722"/>
                  <a:pt x="2457693" y="3285244"/>
                  <a:pt x="2476037" y="3280623"/>
                </a:cubicBezTo>
                <a:cubicBezTo>
                  <a:pt x="2492865" y="3267909"/>
                  <a:pt x="2506113" y="3251732"/>
                  <a:pt x="2526517" y="3242480"/>
                </a:cubicBezTo>
                <a:cubicBezTo>
                  <a:pt x="2549329" y="3232137"/>
                  <a:pt x="2628837" y="3223409"/>
                  <a:pt x="2602233" y="3223409"/>
                </a:cubicBezTo>
                <a:close/>
                <a:moveTo>
                  <a:pt x="3109399" y="1546013"/>
                </a:moveTo>
                <a:lnTo>
                  <a:pt x="3096291" y="1553252"/>
                </a:lnTo>
                <a:cubicBezTo>
                  <a:pt x="3074601" y="1566216"/>
                  <a:pt x="3052913" y="1579180"/>
                  <a:pt x="3030047" y="1589829"/>
                </a:cubicBezTo>
                <a:cubicBezTo>
                  <a:pt x="2993131" y="1607022"/>
                  <a:pt x="2951715" y="1613550"/>
                  <a:pt x="2915315" y="1631813"/>
                </a:cubicBezTo>
                <a:cubicBezTo>
                  <a:pt x="2874199" y="1652443"/>
                  <a:pt x="2839375" y="1684077"/>
                  <a:pt x="2798847" y="1705836"/>
                </a:cubicBezTo>
                <a:cubicBezTo>
                  <a:pt x="2712359" y="1752267"/>
                  <a:pt x="2624789" y="1797037"/>
                  <a:pt x="2534743" y="1836126"/>
                </a:cubicBezTo>
                <a:cubicBezTo>
                  <a:pt x="2463817" y="1866915"/>
                  <a:pt x="2348129" y="1915437"/>
                  <a:pt x="2287525" y="1951264"/>
                </a:cubicBezTo>
                <a:cubicBezTo>
                  <a:pt x="2267995" y="1962810"/>
                  <a:pt x="2255727" y="1984108"/>
                  <a:pt x="2236867" y="1996719"/>
                </a:cubicBezTo>
                <a:cubicBezTo>
                  <a:pt x="2210949" y="2014051"/>
                  <a:pt x="2181013" y="2024570"/>
                  <a:pt x="2154171" y="2040438"/>
                </a:cubicBezTo>
                <a:lnTo>
                  <a:pt x="2090065" y="2083307"/>
                </a:lnTo>
                <a:lnTo>
                  <a:pt x="2096825" y="2084178"/>
                </a:lnTo>
                <a:cubicBezTo>
                  <a:pt x="2180375" y="2087795"/>
                  <a:pt x="2183907" y="2034203"/>
                  <a:pt x="2252257" y="2009190"/>
                </a:cubicBezTo>
                <a:cubicBezTo>
                  <a:pt x="2272963" y="2001614"/>
                  <a:pt x="2295553" y="2000824"/>
                  <a:pt x="2317199" y="1996641"/>
                </a:cubicBezTo>
                <a:cubicBezTo>
                  <a:pt x="2357205" y="1960746"/>
                  <a:pt x="2395233" y="1922638"/>
                  <a:pt x="2450553" y="1907468"/>
                </a:cubicBezTo>
                <a:lnTo>
                  <a:pt x="2499477" y="1894051"/>
                </a:lnTo>
                <a:cubicBezTo>
                  <a:pt x="2492401" y="1925799"/>
                  <a:pt x="2445773" y="1987536"/>
                  <a:pt x="2478253" y="1989295"/>
                </a:cubicBezTo>
                <a:cubicBezTo>
                  <a:pt x="2536009" y="1992422"/>
                  <a:pt x="2581737" y="1936202"/>
                  <a:pt x="2627625" y="1900990"/>
                </a:cubicBezTo>
                <a:cubicBezTo>
                  <a:pt x="2666737" y="1870977"/>
                  <a:pt x="2705171" y="1840059"/>
                  <a:pt x="2744959" y="1810949"/>
                </a:cubicBezTo>
                <a:cubicBezTo>
                  <a:pt x="2766537" y="1795161"/>
                  <a:pt x="2787111" y="1777009"/>
                  <a:pt x="2811637" y="1766363"/>
                </a:cubicBezTo>
                <a:cubicBezTo>
                  <a:pt x="2842659" y="1752896"/>
                  <a:pt x="2876867" y="1748474"/>
                  <a:pt x="2909483" y="1739530"/>
                </a:cubicBezTo>
                <a:cubicBezTo>
                  <a:pt x="2926079" y="1729718"/>
                  <a:pt x="2943245" y="1720811"/>
                  <a:pt x="2959273" y="1710093"/>
                </a:cubicBezTo>
                <a:cubicBezTo>
                  <a:pt x="2987735" y="1691061"/>
                  <a:pt x="3012565" y="1666359"/>
                  <a:pt x="3042835" y="1650356"/>
                </a:cubicBezTo>
                <a:cubicBezTo>
                  <a:pt x="3032379" y="1666554"/>
                  <a:pt x="3012389" y="1677858"/>
                  <a:pt x="3008197" y="1696677"/>
                </a:cubicBezTo>
                <a:cubicBezTo>
                  <a:pt x="3004519" y="1713182"/>
                  <a:pt x="3017141" y="1729293"/>
                  <a:pt x="3021613" y="1745601"/>
                </a:cubicBezTo>
                <a:cubicBezTo>
                  <a:pt x="3114453" y="1727660"/>
                  <a:pt x="3103967" y="1737917"/>
                  <a:pt x="3203021" y="1659029"/>
                </a:cubicBezTo>
                <a:cubicBezTo>
                  <a:pt x="3218103" y="1647018"/>
                  <a:pt x="3236619" y="1631960"/>
                  <a:pt x="3237661" y="1612708"/>
                </a:cubicBezTo>
                <a:cubicBezTo>
                  <a:pt x="3238703" y="1593457"/>
                  <a:pt x="3218037" y="1579514"/>
                  <a:pt x="3208225" y="1562917"/>
                </a:cubicBezTo>
                <a:cubicBezTo>
                  <a:pt x="3176813" y="1591103"/>
                  <a:pt x="3166173" y="1604637"/>
                  <a:pt x="3124663" y="1622656"/>
                </a:cubicBezTo>
                <a:cubicBezTo>
                  <a:pt x="3098249" y="1634122"/>
                  <a:pt x="3068293" y="1636897"/>
                  <a:pt x="3042835" y="1650356"/>
                </a:cubicBezTo>
                <a:cubicBezTo>
                  <a:pt x="3064157" y="1617326"/>
                  <a:pt x="3072951" y="1593651"/>
                  <a:pt x="3091015" y="1568179"/>
                </a:cubicBezTo>
                <a:close/>
                <a:moveTo>
                  <a:pt x="2152193" y="0"/>
                </a:moveTo>
                <a:cubicBezTo>
                  <a:pt x="2156665" y="16307"/>
                  <a:pt x="2166523" y="32038"/>
                  <a:pt x="2165609" y="48923"/>
                </a:cubicBezTo>
                <a:cubicBezTo>
                  <a:pt x="2164417" y="70939"/>
                  <a:pt x="2143677" y="90217"/>
                  <a:pt x="2146121" y="112130"/>
                </a:cubicBezTo>
                <a:cubicBezTo>
                  <a:pt x="2147797" y="127161"/>
                  <a:pt x="2166323" y="134645"/>
                  <a:pt x="2176425" y="145902"/>
                </a:cubicBezTo>
                <a:cubicBezTo>
                  <a:pt x="2197237" y="141881"/>
                  <a:pt x="2266683" y="130183"/>
                  <a:pt x="2290289" y="119936"/>
                </a:cubicBezTo>
                <a:cubicBezTo>
                  <a:pt x="2307975" y="112259"/>
                  <a:pt x="2321373" y="95166"/>
                  <a:pt x="2340079" y="90500"/>
                </a:cubicBezTo>
                <a:cubicBezTo>
                  <a:pt x="2392991" y="77305"/>
                  <a:pt x="2448459" y="77483"/>
                  <a:pt x="2502001" y="67137"/>
                </a:cubicBezTo>
                <a:cubicBezTo>
                  <a:pt x="2523647" y="62954"/>
                  <a:pt x="2545447" y="59489"/>
                  <a:pt x="2566943" y="54588"/>
                </a:cubicBezTo>
                <a:cubicBezTo>
                  <a:pt x="2583429" y="50827"/>
                  <a:pt x="2599185" y="43941"/>
                  <a:pt x="2615867" y="41171"/>
                </a:cubicBezTo>
                <a:cubicBezTo>
                  <a:pt x="2647953" y="35842"/>
                  <a:pt x="2680519" y="33961"/>
                  <a:pt x="2712845" y="30356"/>
                </a:cubicBezTo>
                <a:cubicBezTo>
                  <a:pt x="2722657" y="46953"/>
                  <a:pt x="2740589" y="60941"/>
                  <a:pt x="2742281" y="80147"/>
                </a:cubicBezTo>
                <a:cubicBezTo>
                  <a:pt x="2747291" y="137053"/>
                  <a:pt x="2707115" y="157421"/>
                  <a:pt x="2672135" y="188808"/>
                </a:cubicBezTo>
                <a:cubicBezTo>
                  <a:pt x="2652945" y="237437"/>
                  <a:pt x="2621915" y="270363"/>
                  <a:pt x="2732741" y="256352"/>
                </a:cubicBezTo>
                <a:cubicBezTo>
                  <a:pt x="2768327" y="251852"/>
                  <a:pt x="2797129" y="223919"/>
                  <a:pt x="2831453" y="213500"/>
                </a:cubicBezTo>
                <a:cubicBezTo>
                  <a:pt x="2857545" y="205581"/>
                  <a:pt x="2885517" y="206285"/>
                  <a:pt x="2912415" y="201818"/>
                </a:cubicBezTo>
                <a:cubicBezTo>
                  <a:pt x="2934165" y="198206"/>
                  <a:pt x="2955709" y="193452"/>
                  <a:pt x="2977355" y="189269"/>
                </a:cubicBezTo>
                <a:cubicBezTo>
                  <a:pt x="2993953" y="179457"/>
                  <a:pt x="3008439" y="164498"/>
                  <a:pt x="3027147" y="159833"/>
                </a:cubicBezTo>
                <a:cubicBezTo>
                  <a:pt x="3080057" y="146637"/>
                  <a:pt x="3136477" y="150891"/>
                  <a:pt x="3189067" y="136469"/>
                </a:cubicBezTo>
                <a:lnTo>
                  <a:pt x="3237991" y="123053"/>
                </a:lnTo>
                <a:cubicBezTo>
                  <a:pt x="3247803" y="139649"/>
                  <a:pt x="3265735" y="153637"/>
                  <a:pt x="3267427" y="172843"/>
                </a:cubicBezTo>
                <a:cubicBezTo>
                  <a:pt x="3269359" y="194805"/>
                  <a:pt x="3255405" y="215306"/>
                  <a:pt x="3247939" y="236051"/>
                </a:cubicBezTo>
                <a:cubicBezTo>
                  <a:pt x="3236483" y="267872"/>
                  <a:pt x="3223111" y="298969"/>
                  <a:pt x="3210697" y="330428"/>
                </a:cubicBezTo>
                <a:cubicBezTo>
                  <a:pt x="3236817" y="342553"/>
                  <a:pt x="3260507" y="370571"/>
                  <a:pt x="3289055" y="366802"/>
                </a:cubicBezTo>
                <a:cubicBezTo>
                  <a:pt x="3353113" y="358345"/>
                  <a:pt x="3408397" y="316967"/>
                  <a:pt x="3469597" y="296249"/>
                </a:cubicBezTo>
                <a:cubicBezTo>
                  <a:pt x="3490481" y="289180"/>
                  <a:pt x="3512891" y="287882"/>
                  <a:pt x="3534539" y="283700"/>
                </a:cubicBezTo>
                <a:cubicBezTo>
                  <a:pt x="3567443" y="269416"/>
                  <a:pt x="3598929" y="251267"/>
                  <a:pt x="3633253" y="240848"/>
                </a:cubicBezTo>
                <a:cubicBezTo>
                  <a:pt x="3659343" y="232929"/>
                  <a:pt x="3687443" y="234339"/>
                  <a:pt x="3714213" y="229166"/>
                </a:cubicBezTo>
                <a:cubicBezTo>
                  <a:pt x="3730817" y="225958"/>
                  <a:pt x="3746829" y="220222"/>
                  <a:pt x="3763137" y="215750"/>
                </a:cubicBezTo>
                <a:cubicBezTo>
                  <a:pt x="3774395" y="205649"/>
                  <a:pt x="3783035" y="191469"/>
                  <a:pt x="3796909" y="185446"/>
                </a:cubicBezTo>
                <a:cubicBezTo>
                  <a:pt x="3817133" y="176667"/>
                  <a:pt x="3840355" y="177799"/>
                  <a:pt x="3861851" y="172897"/>
                </a:cubicBezTo>
                <a:cubicBezTo>
                  <a:pt x="3998649" y="141702"/>
                  <a:pt x="3795715" y="162824"/>
                  <a:pt x="4103865" y="153870"/>
                </a:cubicBezTo>
                <a:cubicBezTo>
                  <a:pt x="4119593" y="160077"/>
                  <a:pt x="4151967" y="155605"/>
                  <a:pt x="4151053" y="172491"/>
                </a:cubicBezTo>
                <a:cubicBezTo>
                  <a:pt x="4149749" y="196590"/>
                  <a:pt x="4040627" y="284617"/>
                  <a:pt x="4031985" y="294568"/>
                </a:cubicBezTo>
                <a:cubicBezTo>
                  <a:pt x="4011539" y="318110"/>
                  <a:pt x="4000819" y="349221"/>
                  <a:pt x="3979591" y="372060"/>
                </a:cubicBezTo>
                <a:cubicBezTo>
                  <a:pt x="3943553" y="410836"/>
                  <a:pt x="3900791" y="442765"/>
                  <a:pt x="3861389" y="478119"/>
                </a:cubicBezTo>
                <a:cubicBezTo>
                  <a:pt x="3844505" y="493270"/>
                  <a:pt x="3821961" y="503860"/>
                  <a:pt x="3810733" y="523573"/>
                </a:cubicBezTo>
                <a:cubicBezTo>
                  <a:pt x="3786433" y="566235"/>
                  <a:pt x="3772817" y="596133"/>
                  <a:pt x="3740585" y="632234"/>
                </a:cubicBezTo>
                <a:cubicBezTo>
                  <a:pt x="3704031" y="673177"/>
                  <a:pt x="3700265" y="674140"/>
                  <a:pt x="3704215" y="666867"/>
                </a:cubicBezTo>
                <a:lnTo>
                  <a:pt x="3709791" y="658049"/>
                </a:lnTo>
                <a:lnTo>
                  <a:pt x="3714135" y="652093"/>
                </a:lnTo>
                <a:cubicBezTo>
                  <a:pt x="3717929" y="646756"/>
                  <a:pt x="3714011" y="651869"/>
                  <a:pt x="3709807" y="658026"/>
                </a:cubicBezTo>
                <a:lnTo>
                  <a:pt x="3709791" y="658049"/>
                </a:lnTo>
                <a:lnTo>
                  <a:pt x="3701727" y="669111"/>
                </a:lnTo>
                <a:cubicBezTo>
                  <a:pt x="3695043" y="678180"/>
                  <a:pt x="3685503" y="691037"/>
                  <a:pt x="3672175" y="708858"/>
                </a:cubicBezTo>
                <a:cubicBezTo>
                  <a:pt x="3762657" y="719112"/>
                  <a:pt x="3860213" y="703084"/>
                  <a:pt x="3943625" y="739621"/>
                </a:cubicBezTo>
                <a:cubicBezTo>
                  <a:pt x="3968599" y="750562"/>
                  <a:pt x="3937475" y="795574"/>
                  <a:pt x="3923269" y="818847"/>
                </a:cubicBezTo>
                <a:cubicBezTo>
                  <a:pt x="3856917" y="927550"/>
                  <a:pt x="3848553" y="925040"/>
                  <a:pt x="3770429" y="971228"/>
                </a:cubicBezTo>
                <a:cubicBezTo>
                  <a:pt x="3711947" y="1049428"/>
                  <a:pt x="3761189" y="997365"/>
                  <a:pt x="3653093" y="1061268"/>
                </a:cubicBezTo>
                <a:cubicBezTo>
                  <a:pt x="3630077" y="1074874"/>
                  <a:pt x="3608981" y="1091512"/>
                  <a:pt x="3586417" y="1105854"/>
                </a:cubicBezTo>
                <a:cubicBezTo>
                  <a:pt x="3570145" y="1116196"/>
                  <a:pt x="3552899" y="1124948"/>
                  <a:pt x="3536627" y="1135290"/>
                </a:cubicBezTo>
                <a:cubicBezTo>
                  <a:pt x="3514061" y="1149632"/>
                  <a:pt x="3493847" y="1167886"/>
                  <a:pt x="3469951" y="1179876"/>
                </a:cubicBezTo>
                <a:cubicBezTo>
                  <a:pt x="3454835" y="1187460"/>
                  <a:pt x="3437333" y="1188821"/>
                  <a:pt x="3421027" y="1193293"/>
                </a:cubicBezTo>
                <a:cubicBezTo>
                  <a:pt x="3386389" y="1239613"/>
                  <a:pt x="3391437" y="1245243"/>
                  <a:pt x="3336597" y="1269050"/>
                </a:cubicBezTo>
                <a:cubicBezTo>
                  <a:pt x="3285875" y="1291069"/>
                  <a:pt x="3169391" y="1290791"/>
                  <a:pt x="3416689" y="1273386"/>
                </a:cubicBezTo>
                <a:lnTo>
                  <a:pt x="3444279" y="1261410"/>
                </a:lnTo>
                <a:lnTo>
                  <a:pt x="3466719" y="1239536"/>
                </a:lnTo>
                <a:cubicBezTo>
                  <a:pt x="3479845" y="1225414"/>
                  <a:pt x="3485903" y="1204739"/>
                  <a:pt x="3501359" y="1193215"/>
                </a:cubicBezTo>
                <a:cubicBezTo>
                  <a:pt x="3520531" y="1178922"/>
                  <a:pt x="3545231" y="1174170"/>
                  <a:pt x="3567167" y="1164647"/>
                </a:cubicBezTo>
                <a:cubicBezTo>
                  <a:pt x="3647299" y="1092748"/>
                  <a:pt x="3626711" y="1074869"/>
                  <a:pt x="3648129" y="1152965"/>
                </a:cubicBezTo>
                <a:cubicBezTo>
                  <a:pt x="3634269" y="1211122"/>
                  <a:pt x="3561953" y="1287618"/>
                  <a:pt x="3606551" y="1327436"/>
                </a:cubicBezTo>
                <a:cubicBezTo>
                  <a:pt x="3646039" y="1362691"/>
                  <a:pt x="3679183" y="1248315"/>
                  <a:pt x="3724753" y="1221376"/>
                </a:cubicBezTo>
                <a:lnTo>
                  <a:pt x="3774543" y="1191941"/>
                </a:lnTo>
                <a:cubicBezTo>
                  <a:pt x="3791719" y="1171450"/>
                  <a:pt x="3806167" y="1148324"/>
                  <a:pt x="3826069" y="1130468"/>
                </a:cubicBezTo>
                <a:cubicBezTo>
                  <a:pt x="3840419" y="1117592"/>
                  <a:pt x="3861509" y="1113909"/>
                  <a:pt x="3875859" y="1101033"/>
                </a:cubicBezTo>
                <a:cubicBezTo>
                  <a:pt x="4008687" y="981849"/>
                  <a:pt x="3796593" y="1131947"/>
                  <a:pt x="3961157" y="1009257"/>
                </a:cubicBezTo>
                <a:cubicBezTo>
                  <a:pt x="3976613" y="997733"/>
                  <a:pt x="3995771" y="991715"/>
                  <a:pt x="4010947" y="979822"/>
                </a:cubicBezTo>
                <a:cubicBezTo>
                  <a:pt x="4040707" y="956498"/>
                  <a:pt x="4062827" y="923309"/>
                  <a:pt x="4095377" y="904066"/>
                </a:cubicBezTo>
                <a:cubicBezTo>
                  <a:pt x="4158187" y="866934"/>
                  <a:pt x="4130817" y="887507"/>
                  <a:pt x="4178939" y="844328"/>
                </a:cubicBezTo>
                <a:cubicBezTo>
                  <a:pt x="4171865" y="876076"/>
                  <a:pt x="4167959" y="908700"/>
                  <a:pt x="4157717" y="939573"/>
                </a:cubicBezTo>
                <a:cubicBezTo>
                  <a:pt x="4129015" y="1026084"/>
                  <a:pt x="4085983" y="1038835"/>
                  <a:pt x="4171133" y="988496"/>
                </a:cubicBezTo>
                <a:cubicBezTo>
                  <a:pt x="4226025" y="915090"/>
                  <a:pt x="4187179" y="947274"/>
                  <a:pt x="4303619" y="915342"/>
                </a:cubicBezTo>
                <a:lnTo>
                  <a:pt x="4352541" y="901925"/>
                </a:lnTo>
                <a:cubicBezTo>
                  <a:pt x="4374671" y="888842"/>
                  <a:pt x="4436779" y="829727"/>
                  <a:pt x="4431769" y="922280"/>
                </a:cubicBezTo>
                <a:cubicBezTo>
                  <a:pt x="4430475" y="946159"/>
                  <a:pt x="4408989" y="964373"/>
                  <a:pt x="4396261" y="984620"/>
                </a:cubicBezTo>
                <a:cubicBezTo>
                  <a:pt x="4338099" y="1077145"/>
                  <a:pt x="4356237" y="1051014"/>
                  <a:pt x="4276325" y="1122716"/>
                </a:cubicBezTo>
                <a:cubicBezTo>
                  <a:pt x="4264489" y="1143497"/>
                  <a:pt x="4253789" y="1164966"/>
                  <a:pt x="4240819" y="1185057"/>
                </a:cubicBezTo>
                <a:cubicBezTo>
                  <a:pt x="4190497" y="1263009"/>
                  <a:pt x="4217407" y="1199145"/>
                  <a:pt x="4170673" y="1293717"/>
                </a:cubicBezTo>
                <a:cubicBezTo>
                  <a:pt x="4163181" y="1308877"/>
                  <a:pt x="4136713" y="1333787"/>
                  <a:pt x="4152051" y="1340906"/>
                </a:cubicBezTo>
                <a:cubicBezTo>
                  <a:pt x="4181555" y="1354602"/>
                  <a:pt x="4217095" y="1336262"/>
                  <a:pt x="4249031" y="1330091"/>
                </a:cubicBezTo>
                <a:cubicBezTo>
                  <a:pt x="4367283" y="1307240"/>
                  <a:pt x="4317733" y="1309437"/>
                  <a:pt x="4412687" y="1274690"/>
                </a:cubicBezTo>
                <a:cubicBezTo>
                  <a:pt x="4428567" y="1268879"/>
                  <a:pt x="4445303" y="1265745"/>
                  <a:pt x="4461609" y="1261273"/>
                </a:cubicBezTo>
                <a:cubicBezTo>
                  <a:pt x="4390043" y="1386925"/>
                  <a:pt x="4461975" y="1275912"/>
                  <a:pt x="4392331" y="1353916"/>
                </a:cubicBezTo>
                <a:cubicBezTo>
                  <a:pt x="4379491" y="1368298"/>
                  <a:pt x="4371347" y="1386625"/>
                  <a:pt x="4357693" y="1400237"/>
                </a:cubicBezTo>
                <a:cubicBezTo>
                  <a:pt x="4320203" y="1437612"/>
                  <a:pt x="4271193" y="1463903"/>
                  <a:pt x="4239491" y="1506297"/>
                </a:cubicBezTo>
                <a:cubicBezTo>
                  <a:pt x="4195793" y="1564731"/>
                  <a:pt x="4219201" y="1539742"/>
                  <a:pt x="4171079" y="1582920"/>
                </a:cubicBezTo>
                <a:cubicBezTo>
                  <a:pt x="4164873" y="1598649"/>
                  <a:pt x="4163321" y="1617149"/>
                  <a:pt x="4152459" y="1630108"/>
                </a:cubicBezTo>
                <a:cubicBezTo>
                  <a:pt x="4128169" y="1659086"/>
                  <a:pt x="4030903" y="1713040"/>
                  <a:pt x="4068029" y="1705865"/>
                </a:cubicBezTo>
                <a:cubicBezTo>
                  <a:pt x="4111323" y="1697499"/>
                  <a:pt x="4155387" y="1692429"/>
                  <a:pt x="4197913" y="1680767"/>
                </a:cubicBezTo>
                <a:cubicBezTo>
                  <a:pt x="4274607" y="1659735"/>
                  <a:pt x="4230819" y="1672772"/>
                  <a:pt x="4328663" y="1639649"/>
                </a:cubicBezTo>
                <a:cubicBezTo>
                  <a:pt x="4360411" y="1646724"/>
                  <a:pt x="4404467" y="1634795"/>
                  <a:pt x="4423907" y="1660873"/>
                </a:cubicBezTo>
                <a:cubicBezTo>
                  <a:pt x="4445107" y="1689306"/>
                  <a:pt x="4387107" y="1767382"/>
                  <a:pt x="4368913" y="1786419"/>
                </a:cubicBezTo>
                <a:cubicBezTo>
                  <a:pt x="4321593" y="1835938"/>
                  <a:pt x="4291051" y="1855792"/>
                  <a:pt x="4234693" y="1891611"/>
                </a:cubicBezTo>
                <a:cubicBezTo>
                  <a:pt x="4218421" y="1901952"/>
                  <a:pt x="4200587" y="1909834"/>
                  <a:pt x="4184903" y="1921046"/>
                </a:cubicBezTo>
                <a:cubicBezTo>
                  <a:pt x="4172599" y="1929843"/>
                  <a:pt x="4163435" y="1942553"/>
                  <a:pt x="4151129" y="1951349"/>
                </a:cubicBezTo>
                <a:cubicBezTo>
                  <a:pt x="4118853" y="1974424"/>
                  <a:pt x="4071769" y="1996092"/>
                  <a:pt x="4035531" y="2009352"/>
                </a:cubicBezTo>
                <a:cubicBezTo>
                  <a:pt x="4019651" y="2015163"/>
                  <a:pt x="4002915" y="2018297"/>
                  <a:pt x="3986607" y="2022769"/>
                </a:cubicBezTo>
                <a:cubicBezTo>
                  <a:pt x="3970011" y="2032581"/>
                  <a:pt x="3954049" y="2043557"/>
                  <a:pt x="3936817" y="2052204"/>
                </a:cubicBezTo>
                <a:cubicBezTo>
                  <a:pt x="3915443" y="2062929"/>
                  <a:pt x="3891377" y="2068244"/>
                  <a:pt x="3871007" y="2080773"/>
                </a:cubicBezTo>
                <a:cubicBezTo>
                  <a:pt x="3819077" y="2112716"/>
                  <a:pt x="3766149" y="2144379"/>
                  <a:pt x="3720769" y="2185096"/>
                </a:cubicBezTo>
                <a:cubicBezTo>
                  <a:pt x="3709511" y="2195197"/>
                  <a:pt x="3700017" y="2207701"/>
                  <a:pt x="3686995" y="2215399"/>
                </a:cubicBezTo>
                <a:cubicBezTo>
                  <a:pt x="3666409" y="2227568"/>
                  <a:pt x="3641371" y="2231140"/>
                  <a:pt x="3621187" y="2243967"/>
                </a:cubicBezTo>
                <a:cubicBezTo>
                  <a:pt x="3602041" y="2256137"/>
                  <a:pt x="3588719" y="2275861"/>
                  <a:pt x="3570529" y="2289421"/>
                </a:cubicBezTo>
                <a:cubicBezTo>
                  <a:pt x="3477793" y="2358560"/>
                  <a:pt x="3560345" y="2268077"/>
                  <a:pt x="3437177" y="2378595"/>
                </a:cubicBezTo>
                <a:cubicBezTo>
                  <a:pt x="3417275" y="2396451"/>
                  <a:pt x="3407401" y="2424518"/>
                  <a:pt x="3385651" y="2440067"/>
                </a:cubicBezTo>
                <a:cubicBezTo>
                  <a:pt x="3350579" y="2465139"/>
                  <a:pt x="3308585" y="2478736"/>
                  <a:pt x="3270051" y="2498070"/>
                </a:cubicBezTo>
                <a:cubicBezTo>
                  <a:pt x="3188417" y="2607237"/>
                  <a:pt x="3294405" y="2476218"/>
                  <a:pt x="3168735" y="2588978"/>
                </a:cubicBezTo>
                <a:cubicBezTo>
                  <a:pt x="3148835" y="2606834"/>
                  <a:pt x="3136027" y="2631458"/>
                  <a:pt x="3117211" y="2650451"/>
                </a:cubicBezTo>
                <a:lnTo>
                  <a:pt x="3098359" y="2669315"/>
                </a:lnTo>
                <a:lnTo>
                  <a:pt x="3118571" y="2659608"/>
                </a:lnTo>
                <a:cubicBezTo>
                  <a:pt x="3139955" y="2650468"/>
                  <a:pt x="3161693" y="2641724"/>
                  <a:pt x="3182725" y="2632188"/>
                </a:cubicBezTo>
                <a:cubicBezTo>
                  <a:pt x="3254867" y="2599481"/>
                  <a:pt x="3316599" y="2555150"/>
                  <a:pt x="3384637" y="2517760"/>
                </a:cubicBezTo>
                <a:cubicBezTo>
                  <a:pt x="3409169" y="2504278"/>
                  <a:pt x="3435671" y="2492940"/>
                  <a:pt x="3460355" y="2479617"/>
                </a:cubicBezTo>
                <a:cubicBezTo>
                  <a:pt x="3494585" y="2461141"/>
                  <a:pt x="3525639" y="2439248"/>
                  <a:pt x="3561309" y="2422401"/>
                </a:cubicBezTo>
                <a:cubicBezTo>
                  <a:pt x="3593213" y="2407332"/>
                  <a:pt x="3630959" y="2400028"/>
                  <a:pt x="3662265" y="2384258"/>
                </a:cubicBezTo>
                <a:cubicBezTo>
                  <a:pt x="3800843" y="2314448"/>
                  <a:pt x="3612703" y="2371313"/>
                  <a:pt x="3788459" y="2327043"/>
                </a:cubicBezTo>
                <a:cubicBezTo>
                  <a:pt x="3874791" y="2305298"/>
                  <a:pt x="3937003" y="2247261"/>
                  <a:pt x="4015609" y="2212613"/>
                </a:cubicBezTo>
                <a:cubicBezTo>
                  <a:pt x="4038589" y="2202485"/>
                  <a:pt x="4066087" y="2199899"/>
                  <a:pt x="4091325" y="2193542"/>
                </a:cubicBezTo>
                <a:cubicBezTo>
                  <a:pt x="4148879" y="2179045"/>
                  <a:pt x="4189725" y="2139520"/>
                  <a:pt x="4242759" y="2117256"/>
                </a:cubicBezTo>
                <a:cubicBezTo>
                  <a:pt x="4266015" y="2107493"/>
                  <a:pt x="4294679" y="2107174"/>
                  <a:pt x="4318475" y="2098184"/>
                </a:cubicBezTo>
                <a:cubicBezTo>
                  <a:pt x="4406509" y="2064922"/>
                  <a:pt x="4431507" y="2017198"/>
                  <a:pt x="4545625" y="2002826"/>
                </a:cubicBezTo>
                <a:cubicBezTo>
                  <a:pt x="4695227" y="1983985"/>
                  <a:pt x="4848593" y="1976132"/>
                  <a:pt x="4999923" y="1983754"/>
                </a:cubicBezTo>
                <a:cubicBezTo>
                  <a:pt x="5030189" y="1985278"/>
                  <a:pt x="4951339" y="2011647"/>
                  <a:pt x="4924207" y="2021898"/>
                </a:cubicBezTo>
                <a:cubicBezTo>
                  <a:pt x="4900411" y="2030887"/>
                  <a:pt x="4873729" y="2034612"/>
                  <a:pt x="4848491" y="2040969"/>
                </a:cubicBezTo>
                <a:cubicBezTo>
                  <a:pt x="4814839" y="2060040"/>
                  <a:pt x="4785159" y="2083968"/>
                  <a:pt x="4747535" y="2098183"/>
                </a:cubicBezTo>
                <a:cubicBezTo>
                  <a:pt x="4716511" y="2109905"/>
                  <a:pt x="4679933" y="2110055"/>
                  <a:pt x="4646581" y="2117256"/>
                </a:cubicBezTo>
                <a:cubicBezTo>
                  <a:pt x="4621001" y="2122779"/>
                  <a:pt x="4596101" y="2129971"/>
                  <a:pt x="4570863" y="2136327"/>
                </a:cubicBezTo>
                <a:cubicBezTo>
                  <a:pt x="4520385" y="2161756"/>
                  <a:pt x="4472689" y="2190662"/>
                  <a:pt x="4419431" y="2212613"/>
                </a:cubicBezTo>
                <a:cubicBezTo>
                  <a:pt x="4225729" y="2292452"/>
                  <a:pt x="3961419" y="2263953"/>
                  <a:pt x="4772775" y="2231685"/>
                </a:cubicBezTo>
                <a:cubicBezTo>
                  <a:pt x="4764363" y="2250757"/>
                  <a:pt x="4762293" y="2272174"/>
                  <a:pt x="4747535" y="2288901"/>
                </a:cubicBezTo>
                <a:cubicBezTo>
                  <a:pt x="4727737" y="2311342"/>
                  <a:pt x="4695323" y="2325817"/>
                  <a:pt x="4671819" y="2346115"/>
                </a:cubicBezTo>
                <a:cubicBezTo>
                  <a:pt x="4636345" y="2376749"/>
                  <a:pt x="4601755" y="2408125"/>
                  <a:pt x="4570863" y="2441473"/>
                </a:cubicBezTo>
                <a:cubicBezTo>
                  <a:pt x="4542731" y="2471840"/>
                  <a:pt x="4529835" y="2510619"/>
                  <a:pt x="4495147" y="2536831"/>
                </a:cubicBezTo>
                <a:cubicBezTo>
                  <a:pt x="4443973" y="2575501"/>
                  <a:pt x="4374487" y="2597559"/>
                  <a:pt x="4318475" y="2632189"/>
                </a:cubicBezTo>
                <a:cubicBezTo>
                  <a:pt x="4281641" y="2654961"/>
                  <a:pt x="4186549" y="2681171"/>
                  <a:pt x="4217521" y="2708475"/>
                </a:cubicBezTo>
                <a:cubicBezTo>
                  <a:pt x="4274681" y="2758868"/>
                  <a:pt x="4386581" y="2744702"/>
                  <a:pt x="4469909" y="2765690"/>
                </a:cubicBezTo>
                <a:cubicBezTo>
                  <a:pt x="4512889" y="2776515"/>
                  <a:pt x="4554037" y="2791118"/>
                  <a:pt x="4596101" y="2803833"/>
                </a:cubicBezTo>
                <a:cubicBezTo>
                  <a:pt x="4579275" y="2816548"/>
                  <a:pt x="4566029" y="2832725"/>
                  <a:pt x="4545625" y="2841977"/>
                </a:cubicBezTo>
                <a:cubicBezTo>
                  <a:pt x="4383003" y="2915709"/>
                  <a:pt x="4558321" y="2795839"/>
                  <a:pt x="4394191" y="2899192"/>
                </a:cubicBezTo>
                <a:cubicBezTo>
                  <a:pt x="4366769" y="2916458"/>
                  <a:pt x="4348741" y="2942111"/>
                  <a:pt x="4318475" y="2956406"/>
                </a:cubicBezTo>
                <a:cubicBezTo>
                  <a:pt x="4081215" y="3068458"/>
                  <a:pt x="4271047" y="2935029"/>
                  <a:pt x="4141803" y="3032693"/>
                </a:cubicBezTo>
                <a:cubicBezTo>
                  <a:pt x="4200693" y="3045408"/>
                  <a:pt x="4259809" y="3057537"/>
                  <a:pt x="4318475" y="3070836"/>
                </a:cubicBezTo>
                <a:cubicBezTo>
                  <a:pt x="4343957" y="3076613"/>
                  <a:pt x="4394191" y="3069804"/>
                  <a:pt x="4394191" y="3089907"/>
                </a:cubicBezTo>
                <a:cubicBezTo>
                  <a:pt x="4394191" y="3110011"/>
                  <a:pt x="4343713" y="3102622"/>
                  <a:pt x="4318475" y="3108979"/>
                </a:cubicBezTo>
                <a:cubicBezTo>
                  <a:pt x="4232377" y="3206568"/>
                  <a:pt x="4313423" y="3135205"/>
                  <a:pt x="4167043" y="3204338"/>
                </a:cubicBezTo>
                <a:cubicBezTo>
                  <a:pt x="3995439" y="3285382"/>
                  <a:pt x="4142267" y="3247160"/>
                  <a:pt x="3965131" y="3280623"/>
                </a:cubicBezTo>
                <a:cubicBezTo>
                  <a:pt x="3684445" y="3407882"/>
                  <a:pt x="4004875" y="3265920"/>
                  <a:pt x="3687505" y="3395054"/>
                </a:cubicBezTo>
                <a:cubicBezTo>
                  <a:pt x="3627783" y="3419352"/>
                  <a:pt x="3569723" y="3445912"/>
                  <a:pt x="3510831" y="3471340"/>
                </a:cubicBezTo>
                <a:cubicBezTo>
                  <a:pt x="3437787" y="3502880"/>
                  <a:pt x="3376225" y="3547627"/>
                  <a:pt x="3308921" y="3585769"/>
                </a:cubicBezTo>
                <a:cubicBezTo>
                  <a:pt x="3203573" y="3645474"/>
                  <a:pt x="3048691" y="3648908"/>
                  <a:pt x="2955575" y="3719270"/>
                </a:cubicBezTo>
                <a:cubicBezTo>
                  <a:pt x="2923541" y="3743477"/>
                  <a:pt x="2989229" y="3782842"/>
                  <a:pt x="3006055" y="3814628"/>
                </a:cubicBezTo>
                <a:lnTo>
                  <a:pt x="3031293" y="3871843"/>
                </a:lnTo>
                <a:cubicBezTo>
                  <a:pt x="3075565" y="3894144"/>
                  <a:pt x="3132249" y="3897271"/>
                  <a:pt x="3182725" y="3909986"/>
                </a:cubicBezTo>
                <a:cubicBezTo>
                  <a:pt x="3214337" y="3933873"/>
                  <a:pt x="3267805" y="3962903"/>
                  <a:pt x="3258443" y="4005345"/>
                </a:cubicBezTo>
                <a:cubicBezTo>
                  <a:pt x="3253457" y="4027954"/>
                  <a:pt x="3224793" y="4043487"/>
                  <a:pt x="3207965" y="4062559"/>
                </a:cubicBezTo>
                <a:cubicBezTo>
                  <a:pt x="3216377" y="4081630"/>
                  <a:pt x="3216585" y="4104076"/>
                  <a:pt x="3233205" y="4119774"/>
                </a:cubicBezTo>
                <a:cubicBezTo>
                  <a:pt x="3242345" y="4128408"/>
                  <a:pt x="3377135" y="4171834"/>
                  <a:pt x="3334159" y="4215132"/>
                </a:cubicBezTo>
                <a:cubicBezTo>
                  <a:pt x="3313347" y="4236101"/>
                  <a:pt x="3266855" y="4227847"/>
                  <a:pt x="3233205" y="4234203"/>
                </a:cubicBezTo>
                <a:cubicBezTo>
                  <a:pt x="3233205" y="4234203"/>
                  <a:pt x="3135031" y="4288538"/>
                  <a:pt x="3081771" y="4310490"/>
                </a:cubicBezTo>
                <a:cubicBezTo>
                  <a:pt x="2871447" y="4397180"/>
                  <a:pt x="3027783" y="4294071"/>
                  <a:pt x="2879859" y="4405848"/>
                </a:cubicBezTo>
                <a:cubicBezTo>
                  <a:pt x="2871447" y="4443991"/>
                  <a:pt x="2865721" y="4482530"/>
                  <a:pt x="2854621" y="4520278"/>
                </a:cubicBezTo>
                <a:cubicBezTo>
                  <a:pt x="2848851" y="4539902"/>
                  <a:pt x="2848195" y="4563278"/>
                  <a:pt x="2829383" y="4577492"/>
                </a:cubicBezTo>
                <a:cubicBezTo>
                  <a:pt x="2810571" y="4591708"/>
                  <a:pt x="2778905" y="4590207"/>
                  <a:pt x="2753667" y="4596564"/>
                </a:cubicBezTo>
                <a:cubicBezTo>
                  <a:pt x="2728427" y="4615635"/>
                  <a:pt x="2708217" y="4639485"/>
                  <a:pt x="2677949" y="4653779"/>
                </a:cubicBezTo>
                <a:cubicBezTo>
                  <a:pt x="2639531" y="4671924"/>
                  <a:pt x="2585851" y="4669380"/>
                  <a:pt x="2551755" y="4691922"/>
                </a:cubicBezTo>
                <a:cubicBezTo>
                  <a:pt x="2514835" y="4716332"/>
                  <a:pt x="2501277" y="4755494"/>
                  <a:pt x="2476037" y="4787280"/>
                </a:cubicBezTo>
                <a:cubicBezTo>
                  <a:pt x="2582637" y="4867831"/>
                  <a:pt x="2513905" y="4810176"/>
                  <a:pt x="2652709" y="4977996"/>
                </a:cubicBezTo>
                <a:cubicBezTo>
                  <a:pt x="2710913" y="5153919"/>
                  <a:pt x="2680079" y="4953434"/>
                  <a:pt x="2476037" y="5073355"/>
                </a:cubicBezTo>
                <a:cubicBezTo>
                  <a:pt x="2435643" y="5097096"/>
                  <a:pt x="2459211" y="5149641"/>
                  <a:pt x="2450799" y="5187784"/>
                </a:cubicBezTo>
                <a:cubicBezTo>
                  <a:pt x="2450799" y="5187784"/>
                  <a:pt x="2495401" y="5262253"/>
                  <a:pt x="2501277" y="5302213"/>
                </a:cubicBezTo>
                <a:cubicBezTo>
                  <a:pt x="2514221" y="5390236"/>
                  <a:pt x="2454681" y="5354048"/>
                  <a:pt x="2400321" y="5340357"/>
                </a:cubicBezTo>
                <a:lnTo>
                  <a:pt x="2324605" y="5283142"/>
                </a:lnTo>
                <a:cubicBezTo>
                  <a:pt x="2282541" y="5251356"/>
                  <a:pt x="2243179" y="5217386"/>
                  <a:pt x="2198411" y="5187785"/>
                </a:cubicBezTo>
                <a:cubicBezTo>
                  <a:pt x="2086153" y="5113561"/>
                  <a:pt x="2160903" y="5168712"/>
                  <a:pt x="2021739" y="5168712"/>
                </a:cubicBezTo>
                <a:cubicBezTo>
                  <a:pt x="1987051" y="5168712"/>
                  <a:pt x="1954437" y="5155997"/>
                  <a:pt x="1920783" y="5149640"/>
                </a:cubicBezTo>
                <a:lnTo>
                  <a:pt x="1946023" y="5092426"/>
                </a:lnTo>
                <a:lnTo>
                  <a:pt x="1996499" y="4977996"/>
                </a:lnTo>
                <a:cubicBezTo>
                  <a:pt x="2004913" y="4920782"/>
                  <a:pt x="2055809" y="4857840"/>
                  <a:pt x="2021739" y="4806352"/>
                </a:cubicBezTo>
                <a:cubicBezTo>
                  <a:pt x="2002929" y="4777921"/>
                  <a:pt x="1950529" y="4841091"/>
                  <a:pt x="1920783" y="4863567"/>
                </a:cubicBezTo>
                <a:cubicBezTo>
                  <a:pt x="1783265" y="4967482"/>
                  <a:pt x="1913965" y="4922499"/>
                  <a:pt x="1769351" y="4958925"/>
                </a:cubicBezTo>
                <a:cubicBezTo>
                  <a:pt x="1769351" y="4958925"/>
                  <a:pt x="1687925" y="5024682"/>
                  <a:pt x="1643157" y="5054283"/>
                </a:cubicBezTo>
                <a:cubicBezTo>
                  <a:pt x="1620327" y="5069376"/>
                  <a:pt x="1591127" y="5078107"/>
                  <a:pt x="1567441" y="5092426"/>
                </a:cubicBezTo>
                <a:cubicBezTo>
                  <a:pt x="1548857" y="5103658"/>
                  <a:pt x="1537365" y="5121317"/>
                  <a:pt x="1516961" y="5130569"/>
                </a:cubicBezTo>
                <a:cubicBezTo>
                  <a:pt x="1494149" y="5140912"/>
                  <a:pt x="1464059" y="5139297"/>
                  <a:pt x="1441245" y="5149641"/>
                </a:cubicBezTo>
                <a:cubicBezTo>
                  <a:pt x="1420842" y="5158892"/>
                  <a:pt x="1409348" y="5176552"/>
                  <a:pt x="1390768" y="5187785"/>
                </a:cubicBezTo>
                <a:cubicBezTo>
                  <a:pt x="1367082" y="5202103"/>
                  <a:pt x="1340291" y="5213213"/>
                  <a:pt x="1315052" y="5225927"/>
                </a:cubicBezTo>
                <a:cubicBezTo>
                  <a:pt x="1228949" y="5323520"/>
                  <a:pt x="1310005" y="5252149"/>
                  <a:pt x="1163618" y="5321285"/>
                </a:cubicBezTo>
                <a:cubicBezTo>
                  <a:pt x="1064926" y="5367896"/>
                  <a:pt x="1071342" y="5389029"/>
                  <a:pt x="961707" y="5416643"/>
                </a:cubicBezTo>
                <a:cubicBezTo>
                  <a:pt x="921011" y="5426894"/>
                  <a:pt x="877579" y="5429358"/>
                  <a:pt x="835514" y="5435715"/>
                </a:cubicBezTo>
                <a:cubicBezTo>
                  <a:pt x="852340" y="5416643"/>
                  <a:pt x="867043" y="5396399"/>
                  <a:pt x="885991" y="5378500"/>
                </a:cubicBezTo>
                <a:cubicBezTo>
                  <a:pt x="984726" y="5285238"/>
                  <a:pt x="889464" y="5412443"/>
                  <a:pt x="1012185" y="5264070"/>
                </a:cubicBezTo>
                <a:cubicBezTo>
                  <a:pt x="1045172" y="5224188"/>
                  <a:pt x="1066835" y="5165561"/>
                  <a:pt x="1113141" y="5130569"/>
                </a:cubicBezTo>
                <a:cubicBezTo>
                  <a:pt x="1134590" y="5114361"/>
                  <a:pt x="1163618" y="5105141"/>
                  <a:pt x="1188857" y="5092426"/>
                </a:cubicBezTo>
                <a:cubicBezTo>
                  <a:pt x="1225382" y="5009624"/>
                  <a:pt x="1195284" y="5049427"/>
                  <a:pt x="1289814" y="4977996"/>
                </a:cubicBezTo>
                <a:cubicBezTo>
                  <a:pt x="1332711" y="4945581"/>
                  <a:pt x="1353522" y="4899753"/>
                  <a:pt x="1390768" y="4863567"/>
                </a:cubicBezTo>
                <a:cubicBezTo>
                  <a:pt x="1412681" y="4842277"/>
                  <a:pt x="1441245" y="4825423"/>
                  <a:pt x="1466483" y="4806352"/>
                </a:cubicBezTo>
                <a:cubicBezTo>
                  <a:pt x="1495361" y="4740888"/>
                  <a:pt x="1491039" y="4730584"/>
                  <a:pt x="1567441" y="4672851"/>
                </a:cubicBezTo>
                <a:cubicBezTo>
                  <a:pt x="1588889" y="4656644"/>
                  <a:pt x="1617917" y="4647422"/>
                  <a:pt x="1643157" y="4634707"/>
                </a:cubicBezTo>
                <a:cubicBezTo>
                  <a:pt x="1659983" y="4602921"/>
                  <a:pt x="1675235" y="4570633"/>
                  <a:pt x="1693633" y="4539350"/>
                </a:cubicBezTo>
                <a:cubicBezTo>
                  <a:pt x="1738327" y="4463361"/>
                  <a:pt x="1767535" y="4431204"/>
                  <a:pt x="1825861" y="4375938"/>
                </a:cubicBezTo>
                <a:lnTo>
                  <a:pt x="1876855" y="4328044"/>
                </a:lnTo>
                <a:lnTo>
                  <a:pt x="1894755" y="4322318"/>
                </a:lnTo>
                <a:cubicBezTo>
                  <a:pt x="1905301" y="4317052"/>
                  <a:pt x="1920707" y="4307815"/>
                  <a:pt x="1946023" y="4291419"/>
                </a:cubicBezTo>
                <a:cubicBezTo>
                  <a:pt x="1964089" y="4279717"/>
                  <a:pt x="1979125" y="4265271"/>
                  <a:pt x="1994747" y="4251437"/>
                </a:cubicBezTo>
                <a:lnTo>
                  <a:pt x="2013753" y="4238226"/>
                </a:lnTo>
                <a:lnTo>
                  <a:pt x="2021739" y="4234203"/>
                </a:lnTo>
                <a:lnTo>
                  <a:pt x="2065535" y="4206718"/>
                </a:lnTo>
                <a:lnTo>
                  <a:pt x="2173171" y="4157917"/>
                </a:lnTo>
                <a:cubicBezTo>
                  <a:pt x="2217305" y="4134574"/>
                  <a:pt x="2256271" y="4106054"/>
                  <a:pt x="2299367" y="4081630"/>
                </a:cubicBezTo>
                <a:cubicBezTo>
                  <a:pt x="2323633" y="4067878"/>
                  <a:pt x="2375083" y="4066409"/>
                  <a:pt x="2375083" y="4043488"/>
                </a:cubicBezTo>
                <a:cubicBezTo>
                  <a:pt x="2375083" y="4023384"/>
                  <a:pt x="2323819" y="4054640"/>
                  <a:pt x="2299367" y="4062559"/>
                </a:cubicBezTo>
                <a:cubicBezTo>
                  <a:pt x="2264785" y="4073758"/>
                  <a:pt x="2227531" y="4082699"/>
                  <a:pt x="2198411" y="4100703"/>
                </a:cubicBezTo>
                <a:cubicBezTo>
                  <a:pt x="2150067" y="4130592"/>
                  <a:pt x="2113841" y="4171105"/>
                  <a:pt x="2069515" y="4204221"/>
                </a:cubicBezTo>
                <a:lnTo>
                  <a:pt x="2065535" y="4206718"/>
                </a:lnTo>
                <a:lnTo>
                  <a:pt x="2046979" y="4215132"/>
                </a:lnTo>
                <a:lnTo>
                  <a:pt x="2013753" y="4238226"/>
                </a:lnTo>
                <a:lnTo>
                  <a:pt x="1946021" y="4272346"/>
                </a:lnTo>
                <a:cubicBezTo>
                  <a:pt x="1927441" y="4283579"/>
                  <a:pt x="1910409" y="4296450"/>
                  <a:pt x="1895545" y="4310490"/>
                </a:cubicBezTo>
                <a:lnTo>
                  <a:pt x="1876855" y="4328044"/>
                </a:lnTo>
                <a:lnTo>
                  <a:pt x="1872639" y="4329393"/>
                </a:lnTo>
                <a:cubicBezTo>
                  <a:pt x="1860875" y="4330422"/>
                  <a:pt x="1848331" y="4328329"/>
                  <a:pt x="1794589" y="4348633"/>
                </a:cubicBezTo>
                <a:cubicBezTo>
                  <a:pt x="1576275" y="4431117"/>
                  <a:pt x="1760091" y="4388525"/>
                  <a:pt x="1567439" y="4424919"/>
                </a:cubicBezTo>
                <a:cubicBezTo>
                  <a:pt x="1451719" y="4512363"/>
                  <a:pt x="1513461" y="4482135"/>
                  <a:pt x="1214096" y="4482135"/>
                </a:cubicBezTo>
                <a:cubicBezTo>
                  <a:pt x="1179408" y="4482135"/>
                  <a:pt x="1132383" y="4484873"/>
                  <a:pt x="1113141" y="4463064"/>
                </a:cubicBezTo>
                <a:cubicBezTo>
                  <a:pt x="1099941" y="4448102"/>
                  <a:pt x="1146792" y="4437634"/>
                  <a:pt x="1163619" y="4424919"/>
                </a:cubicBezTo>
                <a:cubicBezTo>
                  <a:pt x="1241868" y="4277098"/>
                  <a:pt x="1176562" y="4373736"/>
                  <a:pt x="1315052" y="4234203"/>
                </a:cubicBezTo>
                <a:cubicBezTo>
                  <a:pt x="1413412" y="4135102"/>
                  <a:pt x="1313284" y="4216737"/>
                  <a:pt x="1441245" y="4100703"/>
                </a:cubicBezTo>
                <a:cubicBezTo>
                  <a:pt x="1456479" y="4086890"/>
                  <a:pt x="1474897" y="4075274"/>
                  <a:pt x="1491723" y="4062559"/>
                </a:cubicBezTo>
                <a:cubicBezTo>
                  <a:pt x="1576499" y="3902410"/>
                  <a:pt x="1493589" y="4022725"/>
                  <a:pt x="1617917" y="3909986"/>
                </a:cubicBezTo>
                <a:cubicBezTo>
                  <a:pt x="1637337" y="3892378"/>
                  <a:pt x="1650765" y="3871423"/>
                  <a:pt x="1668395" y="3852771"/>
                </a:cubicBezTo>
                <a:cubicBezTo>
                  <a:pt x="1692843" y="3826906"/>
                  <a:pt x="1718871" y="3801914"/>
                  <a:pt x="1744111" y="3776485"/>
                </a:cubicBezTo>
                <a:cubicBezTo>
                  <a:pt x="1815497" y="3704561"/>
                  <a:pt x="1915541" y="3651651"/>
                  <a:pt x="1996499" y="3585770"/>
                </a:cubicBezTo>
                <a:cubicBezTo>
                  <a:pt x="2025123" y="3562477"/>
                  <a:pt x="2044517" y="3533405"/>
                  <a:pt x="2072217" y="3509482"/>
                </a:cubicBezTo>
                <a:cubicBezTo>
                  <a:pt x="2088415" y="3495495"/>
                  <a:pt x="2101449" y="3484317"/>
                  <a:pt x="2112095" y="3475327"/>
                </a:cubicBezTo>
                <a:lnTo>
                  <a:pt x="2116603" y="3471616"/>
                </a:lnTo>
                <a:lnTo>
                  <a:pt x="2138455" y="3414248"/>
                </a:lnTo>
                <a:cubicBezTo>
                  <a:pt x="2150393" y="3388508"/>
                  <a:pt x="2164143" y="3363717"/>
                  <a:pt x="2180269" y="3338737"/>
                </a:cubicBezTo>
                <a:lnTo>
                  <a:pt x="2197951" y="3315091"/>
                </a:lnTo>
                <a:lnTo>
                  <a:pt x="2122695" y="3337838"/>
                </a:lnTo>
                <a:cubicBezTo>
                  <a:pt x="2089787" y="3346127"/>
                  <a:pt x="2055091" y="3349709"/>
                  <a:pt x="2021739" y="3356909"/>
                </a:cubicBezTo>
                <a:lnTo>
                  <a:pt x="1906487" y="3386507"/>
                </a:lnTo>
                <a:lnTo>
                  <a:pt x="1886145" y="3405083"/>
                </a:lnTo>
                <a:cubicBezTo>
                  <a:pt x="1860489" y="3428409"/>
                  <a:pt x="1854591" y="3430758"/>
                  <a:pt x="1788015" y="3462089"/>
                </a:cubicBezTo>
                <a:cubicBezTo>
                  <a:pt x="1744739" y="3482454"/>
                  <a:pt x="1691997" y="3487284"/>
                  <a:pt x="1656397" y="3519225"/>
                </a:cubicBezTo>
                <a:cubicBezTo>
                  <a:pt x="1633883" y="3539427"/>
                  <a:pt x="1613461" y="3562238"/>
                  <a:pt x="1588853" y="3579830"/>
                </a:cubicBezTo>
                <a:cubicBezTo>
                  <a:pt x="1557483" y="3602255"/>
                  <a:pt x="1522465" y="3619078"/>
                  <a:pt x="1489273" y="3638701"/>
                </a:cubicBezTo>
                <a:cubicBezTo>
                  <a:pt x="1472675" y="3648513"/>
                  <a:pt x="1453831" y="3655260"/>
                  <a:pt x="1439481" y="3668136"/>
                </a:cubicBezTo>
                <a:cubicBezTo>
                  <a:pt x="1422596" y="3683287"/>
                  <a:pt x="1406822" y="3699779"/>
                  <a:pt x="1388824" y="3713590"/>
                </a:cubicBezTo>
                <a:cubicBezTo>
                  <a:pt x="1352447" y="3741504"/>
                  <a:pt x="1311754" y="3764320"/>
                  <a:pt x="1272356" y="3787612"/>
                </a:cubicBezTo>
                <a:cubicBezTo>
                  <a:pt x="1279430" y="3755864"/>
                  <a:pt x="1279884" y="3721870"/>
                  <a:pt x="1293579" y="3692367"/>
                </a:cubicBezTo>
                <a:cubicBezTo>
                  <a:pt x="1318337" y="3639032"/>
                  <a:pt x="1345843" y="3637591"/>
                  <a:pt x="1378877" y="3600592"/>
                </a:cubicBezTo>
                <a:cubicBezTo>
                  <a:pt x="1474113" y="3493920"/>
                  <a:pt x="1343846" y="3616784"/>
                  <a:pt x="1464173" y="3508817"/>
                </a:cubicBezTo>
                <a:cubicBezTo>
                  <a:pt x="1470669" y="3487748"/>
                  <a:pt x="1473893" y="3465375"/>
                  <a:pt x="1483661" y="3445609"/>
                </a:cubicBezTo>
                <a:cubicBezTo>
                  <a:pt x="1518355" y="3375406"/>
                  <a:pt x="1570235" y="3393497"/>
                  <a:pt x="1421322" y="3410103"/>
                </a:cubicBezTo>
                <a:cubicBezTo>
                  <a:pt x="1377738" y="3423809"/>
                  <a:pt x="1333125" y="3434590"/>
                  <a:pt x="1290570" y="3451220"/>
                </a:cubicBezTo>
                <a:cubicBezTo>
                  <a:pt x="1272613" y="3458237"/>
                  <a:pt x="1258013" y="3472009"/>
                  <a:pt x="1240780" y="3480656"/>
                </a:cubicBezTo>
                <a:cubicBezTo>
                  <a:pt x="1219406" y="3491381"/>
                  <a:pt x="1196344" y="3498499"/>
                  <a:pt x="1174970" y="3509224"/>
                </a:cubicBezTo>
                <a:cubicBezTo>
                  <a:pt x="1157738" y="3517871"/>
                  <a:pt x="1142866" y="3530982"/>
                  <a:pt x="1125180" y="3538659"/>
                </a:cubicBezTo>
                <a:cubicBezTo>
                  <a:pt x="1085832" y="3555739"/>
                  <a:pt x="1036773" y="3568164"/>
                  <a:pt x="994429" y="3579776"/>
                </a:cubicBezTo>
                <a:cubicBezTo>
                  <a:pt x="943724" y="3625274"/>
                  <a:pt x="929190" y="3648770"/>
                  <a:pt x="830773" y="3635178"/>
                </a:cubicBezTo>
                <a:cubicBezTo>
                  <a:pt x="804287" y="3631519"/>
                  <a:pt x="789791" y="3600827"/>
                  <a:pt x="769301" y="3583652"/>
                </a:cubicBezTo>
                <a:cubicBezTo>
                  <a:pt x="773587" y="3564416"/>
                  <a:pt x="789301" y="3470569"/>
                  <a:pt x="809144" y="3441220"/>
                </a:cubicBezTo>
                <a:cubicBezTo>
                  <a:pt x="817616" y="3428690"/>
                  <a:pt x="831658" y="3421017"/>
                  <a:pt x="842916" y="3410916"/>
                </a:cubicBezTo>
                <a:cubicBezTo>
                  <a:pt x="855041" y="3384796"/>
                  <a:pt x="865038" y="3357580"/>
                  <a:pt x="879289" y="3332558"/>
                </a:cubicBezTo>
                <a:cubicBezTo>
                  <a:pt x="888832" y="3315805"/>
                  <a:pt x="904387" y="3302990"/>
                  <a:pt x="913930" y="3286236"/>
                </a:cubicBezTo>
                <a:cubicBezTo>
                  <a:pt x="918114" y="3278889"/>
                  <a:pt x="920677" y="3270765"/>
                  <a:pt x="923240" y="3262642"/>
                </a:cubicBezTo>
                <a:lnTo>
                  <a:pt x="927652" y="3251461"/>
                </a:lnTo>
                <a:lnTo>
                  <a:pt x="948569" y="3239915"/>
                </a:lnTo>
                <a:cubicBezTo>
                  <a:pt x="962762" y="3230723"/>
                  <a:pt x="984074" y="3193641"/>
                  <a:pt x="967189" y="3192727"/>
                </a:cubicBezTo>
                <a:cubicBezTo>
                  <a:pt x="947937" y="3191685"/>
                  <a:pt x="942092" y="3222294"/>
                  <a:pt x="932550" y="3239048"/>
                </a:cubicBezTo>
                <a:lnTo>
                  <a:pt x="927652" y="3251461"/>
                </a:lnTo>
                <a:lnTo>
                  <a:pt x="869501" y="3283559"/>
                </a:lnTo>
                <a:cubicBezTo>
                  <a:pt x="841981" y="3295934"/>
                  <a:pt x="813395" y="3305664"/>
                  <a:pt x="784046" y="3311336"/>
                </a:cubicBezTo>
                <a:cubicBezTo>
                  <a:pt x="751090" y="3317704"/>
                  <a:pt x="703101" y="3325255"/>
                  <a:pt x="670180" y="3337301"/>
                </a:cubicBezTo>
                <a:cubicBezTo>
                  <a:pt x="647723" y="3345519"/>
                  <a:pt x="625745" y="3355144"/>
                  <a:pt x="604371" y="3365869"/>
                </a:cubicBezTo>
                <a:cubicBezTo>
                  <a:pt x="587139" y="3374516"/>
                  <a:pt x="572497" y="3388182"/>
                  <a:pt x="554580" y="3395304"/>
                </a:cubicBezTo>
                <a:cubicBezTo>
                  <a:pt x="501060" y="3416577"/>
                  <a:pt x="445477" y="3432238"/>
                  <a:pt x="390924" y="3450706"/>
                </a:cubicBezTo>
                <a:cubicBezTo>
                  <a:pt x="363648" y="3459940"/>
                  <a:pt x="334555" y="3464948"/>
                  <a:pt x="309097" y="3478406"/>
                </a:cubicBezTo>
                <a:cubicBezTo>
                  <a:pt x="281532" y="3492979"/>
                  <a:pt x="255443" y="3510777"/>
                  <a:pt x="226401" y="3522125"/>
                </a:cubicBezTo>
                <a:cubicBezTo>
                  <a:pt x="160957" y="3547699"/>
                  <a:pt x="114704" y="3550957"/>
                  <a:pt x="47594" y="3560641"/>
                </a:cubicBezTo>
                <a:cubicBezTo>
                  <a:pt x="43412" y="3538993"/>
                  <a:pt x="27851" y="3516540"/>
                  <a:pt x="35045" y="3495699"/>
                </a:cubicBezTo>
                <a:cubicBezTo>
                  <a:pt x="42448" y="3474254"/>
                  <a:pt x="67705" y="3464056"/>
                  <a:pt x="85703" y="3450245"/>
                </a:cubicBezTo>
                <a:cubicBezTo>
                  <a:pt x="135366" y="3412134"/>
                  <a:pt x="149216" y="3415096"/>
                  <a:pt x="186152" y="3375355"/>
                </a:cubicBezTo>
                <a:cubicBezTo>
                  <a:pt x="204353" y="3355771"/>
                  <a:pt x="218648" y="3332666"/>
                  <a:pt x="237677" y="3313883"/>
                </a:cubicBezTo>
                <a:cubicBezTo>
                  <a:pt x="275351" y="3276696"/>
                  <a:pt x="316478" y="3243177"/>
                  <a:pt x="355879" y="3207824"/>
                </a:cubicBezTo>
                <a:cubicBezTo>
                  <a:pt x="372765" y="3192673"/>
                  <a:pt x="428811" y="3158066"/>
                  <a:pt x="406536" y="3162370"/>
                </a:cubicBezTo>
                <a:lnTo>
                  <a:pt x="341595" y="3174920"/>
                </a:lnTo>
                <a:cubicBezTo>
                  <a:pt x="324998" y="3184732"/>
                  <a:pt x="310491" y="3199607"/>
                  <a:pt x="291805" y="3204355"/>
                </a:cubicBezTo>
                <a:cubicBezTo>
                  <a:pt x="226530" y="3220938"/>
                  <a:pt x="85671" y="3240455"/>
                  <a:pt x="0" y="3252818"/>
                </a:cubicBezTo>
                <a:cubicBezTo>
                  <a:pt x="12703" y="3216019"/>
                  <a:pt x="32145" y="3180892"/>
                  <a:pt x="38108" y="3142422"/>
                </a:cubicBezTo>
                <a:cubicBezTo>
                  <a:pt x="40698" y="3125711"/>
                  <a:pt x="21014" y="3110004"/>
                  <a:pt x="24691" y="3093499"/>
                </a:cubicBezTo>
                <a:cubicBezTo>
                  <a:pt x="28885" y="3074680"/>
                  <a:pt x="44980" y="3060053"/>
                  <a:pt x="59331" y="3047177"/>
                </a:cubicBezTo>
                <a:cubicBezTo>
                  <a:pt x="110445" y="3001313"/>
                  <a:pt x="118955" y="3004524"/>
                  <a:pt x="174931" y="2989174"/>
                </a:cubicBezTo>
                <a:cubicBezTo>
                  <a:pt x="191527" y="2979362"/>
                  <a:pt x="207035" y="2967416"/>
                  <a:pt x="224721" y="2959739"/>
                </a:cubicBezTo>
                <a:cubicBezTo>
                  <a:pt x="279849" y="2935806"/>
                  <a:pt x="372714" y="2940711"/>
                  <a:pt x="418679" y="2938109"/>
                </a:cubicBezTo>
                <a:cubicBezTo>
                  <a:pt x="458916" y="2920642"/>
                  <a:pt x="490476" y="2903255"/>
                  <a:pt x="533412" y="2896125"/>
                </a:cubicBezTo>
                <a:cubicBezTo>
                  <a:pt x="565499" y="2890796"/>
                  <a:pt x="598065" y="2888915"/>
                  <a:pt x="630391" y="2885310"/>
                </a:cubicBezTo>
                <a:cubicBezTo>
                  <a:pt x="641938" y="2869870"/>
                  <a:pt x="655489" y="2855743"/>
                  <a:pt x="665030" y="2838989"/>
                </a:cubicBezTo>
                <a:cubicBezTo>
                  <a:pt x="673399" y="2824295"/>
                  <a:pt x="674652" y="2806116"/>
                  <a:pt x="683651" y="2791800"/>
                </a:cubicBezTo>
                <a:cubicBezTo>
                  <a:pt x="704172" y="2759154"/>
                  <a:pt x="752929" y="2699158"/>
                  <a:pt x="752929" y="2699158"/>
                </a:cubicBezTo>
                <a:lnTo>
                  <a:pt x="773284" y="2619932"/>
                </a:lnTo>
                <a:cubicBezTo>
                  <a:pt x="798826" y="2642736"/>
                  <a:pt x="816132" y="2682728"/>
                  <a:pt x="849909" y="2688343"/>
                </a:cubicBezTo>
                <a:cubicBezTo>
                  <a:pt x="876283" y="2692729"/>
                  <a:pt x="894019" y="2658098"/>
                  <a:pt x="916585" y="2643756"/>
                </a:cubicBezTo>
                <a:cubicBezTo>
                  <a:pt x="932857" y="2633414"/>
                  <a:pt x="950193" y="2624801"/>
                  <a:pt x="966376" y="2614321"/>
                </a:cubicBezTo>
                <a:cubicBezTo>
                  <a:pt x="1011259" y="2585253"/>
                  <a:pt x="1054182" y="2553164"/>
                  <a:pt x="1099729" y="2525147"/>
                </a:cubicBezTo>
                <a:cubicBezTo>
                  <a:pt x="1126287" y="2508811"/>
                  <a:pt x="1155584" y="2497296"/>
                  <a:pt x="1182424" y="2481428"/>
                </a:cubicBezTo>
                <a:cubicBezTo>
                  <a:pt x="1279959" y="2423767"/>
                  <a:pt x="1233695" y="2436983"/>
                  <a:pt x="1349549" y="2361953"/>
                </a:cubicBezTo>
                <a:cubicBezTo>
                  <a:pt x="1375721" y="2345004"/>
                  <a:pt x="1405404" y="2334102"/>
                  <a:pt x="1432245" y="2318234"/>
                </a:cubicBezTo>
                <a:cubicBezTo>
                  <a:pt x="1485661" y="2286654"/>
                  <a:pt x="1497023" y="2270146"/>
                  <a:pt x="1548711" y="2244211"/>
                </a:cubicBezTo>
                <a:cubicBezTo>
                  <a:pt x="1658243" y="2189252"/>
                  <a:pt x="1571511" y="2235869"/>
                  <a:pt x="1663443" y="2202227"/>
                </a:cubicBezTo>
                <a:cubicBezTo>
                  <a:pt x="1685901" y="2194009"/>
                  <a:pt x="1706601" y="2181328"/>
                  <a:pt x="1729253" y="2173659"/>
                </a:cubicBezTo>
                <a:cubicBezTo>
                  <a:pt x="1795661" y="2151179"/>
                  <a:pt x="1828251" y="2146604"/>
                  <a:pt x="1892041" y="2134277"/>
                </a:cubicBezTo>
                <a:cubicBezTo>
                  <a:pt x="1925235" y="2114653"/>
                  <a:pt x="1962921" y="2101158"/>
                  <a:pt x="1991623" y="2075406"/>
                </a:cubicBezTo>
                <a:cubicBezTo>
                  <a:pt x="1999529" y="2068313"/>
                  <a:pt x="2005907" y="2062376"/>
                  <a:pt x="2011155" y="2057380"/>
                </a:cubicBezTo>
                <a:lnTo>
                  <a:pt x="2015953" y="2052722"/>
                </a:lnTo>
                <a:lnTo>
                  <a:pt x="2026023" y="2033499"/>
                </a:lnTo>
                <a:cubicBezTo>
                  <a:pt x="2040077" y="2010754"/>
                  <a:pt x="2063047" y="1994490"/>
                  <a:pt x="2077549" y="1972027"/>
                </a:cubicBezTo>
                <a:cubicBezTo>
                  <a:pt x="2086719" y="1957820"/>
                  <a:pt x="2086041" y="1938380"/>
                  <a:pt x="2096169" y="1924838"/>
                </a:cubicBezTo>
                <a:cubicBezTo>
                  <a:pt x="2166387" y="1830940"/>
                  <a:pt x="2157277" y="1857807"/>
                  <a:pt x="2145937" y="1881241"/>
                </a:cubicBezTo>
                <a:lnTo>
                  <a:pt x="2142555" y="1887810"/>
                </a:lnTo>
                <a:lnTo>
                  <a:pt x="2140887" y="1890835"/>
                </a:lnTo>
                <a:cubicBezTo>
                  <a:pt x="2134891" y="1901849"/>
                  <a:pt x="2135355" y="1901465"/>
                  <a:pt x="2138219" y="1896232"/>
                </a:cubicBezTo>
                <a:lnTo>
                  <a:pt x="2142555" y="1887810"/>
                </a:lnTo>
                <a:lnTo>
                  <a:pt x="2149189" y="1875778"/>
                </a:lnTo>
                <a:cubicBezTo>
                  <a:pt x="2156361" y="1862883"/>
                  <a:pt x="2167007" y="1843953"/>
                  <a:pt x="2182333" y="1817045"/>
                </a:cubicBezTo>
                <a:cubicBezTo>
                  <a:pt x="2166603" y="1810838"/>
                  <a:pt x="2152027" y="1797469"/>
                  <a:pt x="2135145" y="1798424"/>
                </a:cubicBezTo>
                <a:cubicBezTo>
                  <a:pt x="2028241" y="1804477"/>
                  <a:pt x="2060975" y="1822800"/>
                  <a:pt x="1987507" y="1854692"/>
                </a:cubicBezTo>
                <a:cubicBezTo>
                  <a:pt x="1971995" y="1861426"/>
                  <a:pt x="1953629" y="1860391"/>
                  <a:pt x="1938585" y="1868109"/>
                </a:cubicBezTo>
                <a:cubicBezTo>
                  <a:pt x="1887119" y="1894509"/>
                  <a:pt x="1840347" y="1929381"/>
                  <a:pt x="1789213" y="1956415"/>
                </a:cubicBezTo>
                <a:cubicBezTo>
                  <a:pt x="1761647" y="1970988"/>
                  <a:pt x="1735119" y="1987718"/>
                  <a:pt x="1706517" y="2000134"/>
                </a:cubicBezTo>
                <a:cubicBezTo>
                  <a:pt x="1481009" y="2098027"/>
                  <a:pt x="1787761" y="1943258"/>
                  <a:pt x="1525975" y="2070687"/>
                </a:cubicBezTo>
                <a:cubicBezTo>
                  <a:pt x="1449435" y="2107944"/>
                  <a:pt x="1501517" y="2097838"/>
                  <a:pt x="1410377" y="2128690"/>
                </a:cubicBezTo>
                <a:cubicBezTo>
                  <a:pt x="1378342" y="2139534"/>
                  <a:pt x="1341643" y="2138312"/>
                  <a:pt x="1312530" y="2155523"/>
                </a:cubicBezTo>
                <a:cubicBezTo>
                  <a:pt x="1248183" y="2193564"/>
                  <a:pt x="1281333" y="2179859"/>
                  <a:pt x="1213816" y="2198375"/>
                </a:cubicBezTo>
                <a:cubicBezTo>
                  <a:pt x="1198286" y="2207556"/>
                  <a:pt x="1113682" y="2260353"/>
                  <a:pt x="1098216" y="2256379"/>
                </a:cubicBezTo>
                <a:cubicBezTo>
                  <a:pt x="1081839" y="2252171"/>
                  <a:pt x="1089272" y="2223763"/>
                  <a:pt x="1084799" y="2207456"/>
                </a:cubicBezTo>
                <a:cubicBezTo>
                  <a:pt x="1082640" y="2148432"/>
                  <a:pt x="1097260" y="2086327"/>
                  <a:pt x="1078321" y="2030382"/>
                </a:cubicBezTo>
                <a:cubicBezTo>
                  <a:pt x="1072899" y="2014366"/>
                  <a:pt x="1044910" y="2037067"/>
                  <a:pt x="1029398" y="2043800"/>
                </a:cubicBezTo>
                <a:cubicBezTo>
                  <a:pt x="887092" y="2105576"/>
                  <a:pt x="1005685" y="2076121"/>
                  <a:pt x="881761" y="2100068"/>
                </a:cubicBezTo>
                <a:cubicBezTo>
                  <a:pt x="848278" y="2125031"/>
                  <a:pt x="817264" y="2153702"/>
                  <a:pt x="781312" y="2174957"/>
                </a:cubicBezTo>
                <a:cubicBezTo>
                  <a:pt x="766756" y="2183562"/>
                  <a:pt x="748269" y="2182563"/>
                  <a:pt x="732389" y="2188374"/>
                </a:cubicBezTo>
                <a:cubicBezTo>
                  <a:pt x="709932" y="2196592"/>
                  <a:pt x="687515" y="2205383"/>
                  <a:pt x="666580" y="2216942"/>
                </a:cubicBezTo>
                <a:cubicBezTo>
                  <a:pt x="643174" y="2229865"/>
                  <a:pt x="623540" y="2249032"/>
                  <a:pt x="599903" y="2261528"/>
                </a:cubicBezTo>
                <a:cubicBezTo>
                  <a:pt x="568191" y="2278293"/>
                  <a:pt x="533564" y="2288931"/>
                  <a:pt x="501190" y="2304380"/>
                </a:cubicBezTo>
                <a:cubicBezTo>
                  <a:pt x="273404" y="2413083"/>
                  <a:pt x="542160" y="2294416"/>
                  <a:pt x="352685" y="2376668"/>
                </a:cubicBezTo>
                <a:cubicBezTo>
                  <a:pt x="324360" y="2273380"/>
                  <a:pt x="332157" y="2332555"/>
                  <a:pt x="380847" y="2153273"/>
                </a:cubicBezTo>
                <a:cubicBezTo>
                  <a:pt x="385278" y="2136955"/>
                  <a:pt x="389340" y="2119627"/>
                  <a:pt x="399467" y="2106085"/>
                </a:cubicBezTo>
                <a:cubicBezTo>
                  <a:pt x="424479" y="2072639"/>
                  <a:pt x="460313" y="2048169"/>
                  <a:pt x="484764" y="2014311"/>
                </a:cubicBezTo>
                <a:cubicBezTo>
                  <a:pt x="512765" y="1975536"/>
                  <a:pt x="603312" y="1884330"/>
                  <a:pt x="555778" y="1889631"/>
                </a:cubicBezTo>
                <a:lnTo>
                  <a:pt x="458798" y="1900445"/>
                </a:lnTo>
                <a:cubicBezTo>
                  <a:pt x="265738" y="1953390"/>
                  <a:pt x="456273" y="1896178"/>
                  <a:pt x="262238" y="1970130"/>
                </a:cubicBezTo>
                <a:cubicBezTo>
                  <a:pt x="246437" y="1976152"/>
                  <a:pt x="229446" y="1978474"/>
                  <a:pt x="213315" y="1983546"/>
                </a:cubicBezTo>
                <a:cubicBezTo>
                  <a:pt x="185845" y="1992185"/>
                  <a:pt x="158763" y="2002014"/>
                  <a:pt x="131487" y="2011248"/>
                </a:cubicBezTo>
                <a:cubicBezTo>
                  <a:pt x="110418" y="2004752"/>
                  <a:pt x="67088" y="2013776"/>
                  <a:pt x="68280" y="1991760"/>
                </a:cubicBezTo>
                <a:cubicBezTo>
                  <a:pt x="72043" y="1922266"/>
                  <a:pt x="171654" y="1829418"/>
                  <a:pt x="223723" y="1791323"/>
                </a:cubicBezTo>
                <a:cubicBezTo>
                  <a:pt x="254844" y="1768554"/>
                  <a:pt x="290938" y="1753414"/>
                  <a:pt x="323304" y="1732453"/>
                </a:cubicBezTo>
                <a:cubicBezTo>
                  <a:pt x="352043" y="1713840"/>
                  <a:pt x="377391" y="1690139"/>
                  <a:pt x="406867" y="1672714"/>
                </a:cubicBezTo>
                <a:cubicBezTo>
                  <a:pt x="460548" y="1640979"/>
                  <a:pt x="518577" y="1617013"/>
                  <a:pt x="572257" y="1585276"/>
                </a:cubicBezTo>
                <a:cubicBezTo>
                  <a:pt x="588854" y="1575464"/>
                  <a:pt x="604361" y="1563518"/>
                  <a:pt x="622047" y="1555840"/>
                </a:cubicBezTo>
                <a:cubicBezTo>
                  <a:pt x="637558" y="1549107"/>
                  <a:pt x="655090" y="1548235"/>
                  <a:pt x="670970" y="1542424"/>
                </a:cubicBezTo>
                <a:cubicBezTo>
                  <a:pt x="693428" y="1534206"/>
                  <a:pt x="714843" y="1523379"/>
                  <a:pt x="736780" y="1513856"/>
                </a:cubicBezTo>
                <a:cubicBezTo>
                  <a:pt x="759294" y="1493655"/>
                  <a:pt x="777843" y="1467873"/>
                  <a:pt x="804323" y="1453251"/>
                </a:cubicBezTo>
                <a:cubicBezTo>
                  <a:pt x="823625" y="1442594"/>
                  <a:pt x="849042" y="1449481"/>
                  <a:pt x="869266" y="1440702"/>
                </a:cubicBezTo>
                <a:cubicBezTo>
                  <a:pt x="883140" y="1434679"/>
                  <a:pt x="917873" y="1413344"/>
                  <a:pt x="903038" y="1410399"/>
                </a:cubicBezTo>
                <a:cubicBezTo>
                  <a:pt x="855542" y="1400969"/>
                  <a:pt x="806347" y="1415874"/>
                  <a:pt x="758003" y="1418612"/>
                </a:cubicBezTo>
                <a:cubicBezTo>
                  <a:pt x="730726" y="1427846"/>
                  <a:pt x="702855" y="1435478"/>
                  <a:pt x="676174" y="1446313"/>
                </a:cubicBezTo>
                <a:cubicBezTo>
                  <a:pt x="609704" y="1473305"/>
                  <a:pt x="548694" y="1516064"/>
                  <a:pt x="478747" y="1532016"/>
                </a:cubicBezTo>
                <a:cubicBezTo>
                  <a:pt x="341566" y="1563300"/>
                  <a:pt x="400592" y="1542481"/>
                  <a:pt x="299073" y="1586550"/>
                </a:cubicBezTo>
                <a:cubicBezTo>
                  <a:pt x="359837" y="1479864"/>
                  <a:pt x="301255" y="1561108"/>
                  <a:pt x="401256" y="1479624"/>
                </a:cubicBezTo>
                <a:cubicBezTo>
                  <a:pt x="442294" y="1446184"/>
                  <a:pt x="480057" y="1408918"/>
                  <a:pt x="519457" y="1373564"/>
                </a:cubicBezTo>
                <a:cubicBezTo>
                  <a:pt x="548157" y="1347812"/>
                  <a:pt x="587669" y="1337120"/>
                  <a:pt x="619039" y="1314694"/>
                </a:cubicBezTo>
                <a:cubicBezTo>
                  <a:pt x="732335" y="1233699"/>
                  <a:pt x="638869" y="1267173"/>
                  <a:pt x="735506" y="1240672"/>
                </a:cubicBezTo>
                <a:cubicBezTo>
                  <a:pt x="856812" y="1168958"/>
                  <a:pt x="704440" y="1256259"/>
                  <a:pt x="851106" y="1182669"/>
                </a:cubicBezTo>
                <a:cubicBezTo>
                  <a:pt x="868339" y="1174022"/>
                  <a:pt x="883664" y="1161881"/>
                  <a:pt x="900896" y="1153234"/>
                </a:cubicBezTo>
                <a:cubicBezTo>
                  <a:pt x="958034" y="1124565"/>
                  <a:pt x="960743" y="1126301"/>
                  <a:pt x="1015629" y="1111248"/>
                </a:cubicBezTo>
                <a:cubicBezTo>
                  <a:pt x="1037854" y="1096386"/>
                  <a:pt x="1057780" y="1077309"/>
                  <a:pt x="1082305" y="1066662"/>
                </a:cubicBezTo>
                <a:cubicBezTo>
                  <a:pt x="1102530" y="1057883"/>
                  <a:pt x="1126215" y="1060727"/>
                  <a:pt x="1147247" y="1054113"/>
                </a:cubicBezTo>
                <a:cubicBezTo>
                  <a:pt x="1170060" y="1046939"/>
                  <a:pt x="1191120" y="1035068"/>
                  <a:pt x="1213057" y="1025545"/>
                </a:cubicBezTo>
                <a:cubicBezTo>
                  <a:pt x="1197327" y="1019339"/>
                  <a:pt x="1182754" y="1007839"/>
                  <a:pt x="1165868" y="1006925"/>
                </a:cubicBezTo>
                <a:cubicBezTo>
                  <a:pt x="1138642" y="1005451"/>
                  <a:pt x="1111805" y="1014140"/>
                  <a:pt x="1084907" y="1018607"/>
                </a:cubicBezTo>
                <a:cubicBezTo>
                  <a:pt x="1056433" y="1023335"/>
                  <a:pt x="1000524" y="1033784"/>
                  <a:pt x="971042" y="1044572"/>
                </a:cubicBezTo>
                <a:cubicBezTo>
                  <a:pt x="948585" y="1052790"/>
                  <a:pt x="927885" y="1065473"/>
                  <a:pt x="905233" y="1073140"/>
                </a:cubicBezTo>
                <a:cubicBezTo>
                  <a:pt x="873199" y="1083984"/>
                  <a:pt x="840859" y="1095143"/>
                  <a:pt x="807386" y="1099973"/>
                </a:cubicBezTo>
                <a:cubicBezTo>
                  <a:pt x="613272" y="1127983"/>
                  <a:pt x="699662" y="1117294"/>
                  <a:pt x="548487" y="1134152"/>
                </a:cubicBezTo>
                <a:cubicBezTo>
                  <a:pt x="588673" y="1105424"/>
                  <a:pt x="635831" y="1068064"/>
                  <a:pt x="681839" y="1044979"/>
                </a:cubicBezTo>
                <a:cubicBezTo>
                  <a:pt x="703213" y="1034254"/>
                  <a:pt x="726714" y="1027970"/>
                  <a:pt x="747649" y="1016411"/>
                </a:cubicBezTo>
                <a:cubicBezTo>
                  <a:pt x="824675" y="973881"/>
                  <a:pt x="808846" y="961711"/>
                  <a:pt x="897021" y="928105"/>
                </a:cubicBezTo>
                <a:cubicBezTo>
                  <a:pt x="917622" y="920253"/>
                  <a:pt x="940315" y="919739"/>
                  <a:pt x="961962" y="915556"/>
                </a:cubicBezTo>
                <a:cubicBezTo>
                  <a:pt x="978559" y="905744"/>
                  <a:pt x="994520" y="894768"/>
                  <a:pt x="1011752" y="886121"/>
                </a:cubicBezTo>
                <a:cubicBezTo>
                  <a:pt x="1033126" y="875396"/>
                  <a:pt x="1101403" y="855678"/>
                  <a:pt x="1077562" y="857553"/>
                </a:cubicBezTo>
                <a:cubicBezTo>
                  <a:pt x="974055" y="865691"/>
                  <a:pt x="873166" y="896043"/>
                  <a:pt x="769739" y="905148"/>
                </a:cubicBezTo>
                <a:lnTo>
                  <a:pt x="656741" y="915095"/>
                </a:lnTo>
                <a:cubicBezTo>
                  <a:pt x="530839" y="957715"/>
                  <a:pt x="511676" y="979126"/>
                  <a:pt x="336368" y="897748"/>
                </a:cubicBezTo>
                <a:cubicBezTo>
                  <a:pt x="310248" y="885623"/>
                  <a:pt x="391287" y="880303"/>
                  <a:pt x="418196" y="870048"/>
                </a:cubicBezTo>
                <a:cubicBezTo>
                  <a:pt x="440542" y="861532"/>
                  <a:pt x="461548" y="849698"/>
                  <a:pt x="484005" y="841480"/>
                </a:cubicBezTo>
                <a:cubicBezTo>
                  <a:pt x="499885" y="835669"/>
                  <a:pt x="516797" y="833136"/>
                  <a:pt x="532928" y="828064"/>
                </a:cubicBezTo>
                <a:cubicBezTo>
                  <a:pt x="560398" y="819425"/>
                  <a:pt x="587201" y="808727"/>
                  <a:pt x="614756" y="800363"/>
                </a:cubicBezTo>
                <a:cubicBezTo>
                  <a:pt x="647118" y="790541"/>
                  <a:pt x="679987" y="782474"/>
                  <a:pt x="712602" y="773529"/>
                </a:cubicBezTo>
                <a:lnTo>
                  <a:pt x="761526" y="760113"/>
                </a:lnTo>
                <a:cubicBezTo>
                  <a:pt x="851233" y="679621"/>
                  <a:pt x="772778" y="735214"/>
                  <a:pt x="926049" y="688693"/>
                </a:cubicBezTo>
                <a:cubicBezTo>
                  <a:pt x="948932" y="681747"/>
                  <a:pt x="968795" y="666449"/>
                  <a:pt x="991858" y="660125"/>
                </a:cubicBezTo>
                <a:cubicBezTo>
                  <a:pt x="1053126" y="643323"/>
                  <a:pt x="1112467" y="656014"/>
                  <a:pt x="1170665" y="621610"/>
                </a:cubicBezTo>
                <a:cubicBezTo>
                  <a:pt x="1215575" y="595060"/>
                  <a:pt x="1234358" y="581178"/>
                  <a:pt x="1286265" y="563607"/>
                </a:cubicBezTo>
                <a:cubicBezTo>
                  <a:pt x="1318299" y="552763"/>
                  <a:pt x="1384112" y="536774"/>
                  <a:pt x="1384112" y="536774"/>
                </a:cubicBezTo>
                <a:cubicBezTo>
                  <a:pt x="1395369" y="526673"/>
                  <a:pt x="1405580" y="515266"/>
                  <a:pt x="1417884" y="506470"/>
                </a:cubicBezTo>
                <a:cubicBezTo>
                  <a:pt x="1433567" y="495258"/>
                  <a:pt x="1405401" y="489729"/>
                  <a:pt x="1419618" y="474433"/>
                </a:cubicBezTo>
                <a:cubicBezTo>
                  <a:pt x="1433835" y="459138"/>
                  <a:pt x="1474719" y="433729"/>
                  <a:pt x="1503181" y="414696"/>
                </a:cubicBezTo>
                <a:cubicBezTo>
                  <a:pt x="1519207" y="403979"/>
                  <a:pt x="1536945" y="395977"/>
                  <a:pt x="1552971" y="385260"/>
                </a:cubicBezTo>
                <a:cubicBezTo>
                  <a:pt x="1581433" y="366227"/>
                  <a:pt x="1607463" y="343612"/>
                  <a:pt x="1636533" y="325522"/>
                </a:cubicBezTo>
                <a:cubicBezTo>
                  <a:pt x="1663007" y="309048"/>
                  <a:pt x="1692387" y="297671"/>
                  <a:pt x="1719229" y="281803"/>
                </a:cubicBezTo>
                <a:cubicBezTo>
                  <a:pt x="1742243" y="268197"/>
                  <a:pt x="1763339" y="251558"/>
                  <a:pt x="1785905" y="237216"/>
                </a:cubicBezTo>
                <a:cubicBezTo>
                  <a:pt x="1802177" y="226874"/>
                  <a:pt x="1819669" y="218498"/>
                  <a:pt x="1835697" y="207781"/>
                </a:cubicBezTo>
                <a:cubicBezTo>
                  <a:pt x="1886379" y="173890"/>
                  <a:pt x="1935671" y="137963"/>
                  <a:pt x="1985935" y="103456"/>
                </a:cubicBezTo>
                <a:cubicBezTo>
                  <a:pt x="2007977" y="88324"/>
                  <a:pt x="2029597" y="72476"/>
                  <a:pt x="2052611" y="588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617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51A4958-D432-4D3B-8DFA-65DEA8480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3852" y="0"/>
            <a:ext cx="5592715" cy="6680850"/>
          </a:xfrm>
          <a:custGeom>
            <a:avLst/>
            <a:gdLst>
              <a:gd name="connsiteX0" fmla="*/ 4127280 w 5592715"/>
              <a:gd name="connsiteY0" fmla="*/ 1509620 h 6680850"/>
              <a:gd name="connsiteX1" fmla="*/ 4982446 w 5592715"/>
              <a:gd name="connsiteY1" fmla="*/ 1770590 h 6680850"/>
              <a:gd name="connsiteX2" fmla="*/ 5192724 w 5592715"/>
              <a:gd name="connsiteY2" fmla="*/ 1944235 h 6680850"/>
              <a:gd name="connsiteX3" fmla="*/ 5399992 w 5592715"/>
              <a:gd name="connsiteY3" fmla="*/ 2172083 h 6680850"/>
              <a:gd name="connsiteX4" fmla="*/ 4942298 w 5592715"/>
              <a:gd name="connsiteY4" fmla="*/ 2645843 h 6680850"/>
              <a:gd name="connsiteX5" fmla="*/ 4681332 w 5592715"/>
              <a:gd name="connsiteY5" fmla="*/ 3476933 h 6680850"/>
              <a:gd name="connsiteX6" fmla="*/ 4750588 w 5592715"/>
              <a:gd name="connsiteY6" fmla="*/ 3948687 h 6680850"/>
              <a:gd name="connsiteX7" fmla="*/ 4958356 w 5592715"/>
              <a:gd name="connsiteY7" fmla="*/ 4372261 h 6680850"/>
              <a:gd name="connsiteX8" fmla="*/ 5592715 w 5592715"/>
              <a:gd name="connsiteY8" fmla="*/ 4878141 h 6680850"/>
              <a:gd name="connsiteX9" fmla="*/ 5395476 w 5592715"/>
              <a:gd name="connsiteY9" fmla="*/ 5367962 h 6680850"/>
              <a:gd name="connsiteX10" fmla="*/ 5098877 w 5592715"/>
              <a:gd name="connsiteY10" fmla="*/ 5881873 h 6680850"/>
              <a:gd name="connsiteX11" fmla="*/ 4067057 w 5592715"/>
              <a:gd name="connsiteY11" fmla="*/ 6668798 h 6680850"/>
              <a:gd name="connsiteX12" fmla="*/ 3825162 w 5592715"/>
              <a:gd name="connsiteY12" fmla="*/ 6636177 h 6680850"/>
              <a:gd name="connsiteX13" fmla="*/ 3504977 w 5592715"/>
              <a:gd name="connsiteY13" fmla="*/ 6540321 h 6680850"/>
              <a:gd name="connsiteX14" fmla="*/ 3174754 w 5592715"/>
              <a:gd name="connsiteY14" fmla="*/ 6442958 h 6680850"/>
              <a:gd name="connsiteX15" fmla="*/ 2898732 w 5592715"/>
              <a:gd name="connsiteY15" fmla="*/ 6411844 h 6680850"/>
              <a:gd name="connsiteX16" fmla="*/ 2634756 w 5592715"/>
              <a:gd name="connsiteY16" fmla="*/ 6444966 h 6680850"/>
              <a:gd name="connsiteX17" fmla="*/ 2328622 w 5592715"/>
              <a:gd name="connsiteY17" fmla="*/ 6544336 h 6680850"/>
              <a:gd name="connsiteX18" fmla="*/ 1798659 w 5592715"/>
              <a:gd name="connsiteY18" fmla="*/ 6680843 h 6680850"/>
              <a:gd name="connsiteX19" fmla="*/ 1188400 w 5592715"/>
              <a:gd name="connsiteY19" fmla="*/ 6419872 h 6680850"/>
              <a:gd name="connsiteX20" fmla="*/ 590186 w 5592715"/>
              <a:gd name="connsiteY20" fmla="*/ 5640978 h 6680850"/>
              <a:gd name="connsiteX21" fmla="*/ 149053 w 5592715"/>
              <a:gd name="connsiteY21" fmla="*/ 4619179 h 6680850"/>
              <a:gd name="connsiteX22" fmla="*/ 0 w 5592715"/>
              <a:gd name="connsiteY22" fmla="*/ 3621470 h 6680850"/>
              <a:gd name="connsiteX23" fmla="*/ 113922 w 5592715"/>
              <a:gd name="connsiteY23" fmla="*/ 2786366 h 6680850"/>
              <a:gd name="connsiteX24" fmla="*/ 453681 w 5592715"/>
              <a:gd name="connsiteY24" fmla="*/ 2119888 h 6680850"/>
              <a:gd name="connsiteX25" fmla="*/ 963568 w 5592715"/>
              <a:gd name="connsiteY25" fmla="*/ 1686276 h 6680850"/>
              <a:gd name="connsiteX26" fmla="*/ 1593901 w 5592715"/>
              <a:gd name="connsiteY26" fmla="*/ 1541739 h 6680850"/>
              <a:gd name="connsiteX27" fmla="*/ 1917600 w 5592715"/>
              <a:gd name="connsiteY27" fmla="*/ 1571850 h 6680850"/>
              <a:gd name="connsiteX28" fmla="*/ 2304532 w 5592715"/>
              <a:gd name="connsiteY28" fmla="*/ 1662187 h 6680850"/>
              <a:gd name="connsiteX29" fmla="*/ 2858582 w 5592715"/>
              <a:gd name="connsiteY29" fmla="*/ 1782634 h 6680850"/>
              <a:gd name="connsiteX30" fmla="*/ 3432709 w 5592715"/>
              <a:gd name="connsiteY30" fmla="*/ 1646128 h 6680850"/>
              <a:gd name="connsiteX31" fmla="*/ 3805590 w 5592715"/>
              <a:gd name="connsiteY31" fmla="*/ 1544750 h 6680850"/>
              <a:gd name="connsiteX32" fmla="*/ 4127280 w 5592715"/>
              <a:gd name="connsiteY32" fmla="*/ 1509620 h 6680850"/>
              <a:gd name="connsiteX33" fmla="*/ 4059028 w 5592715"/>
              <a:gd name="connsiteY33" fmla="*/ 0 h 6680850"/>
              <a:gd name="connsiteX34" fmla="*/ 4070570 w 5592715"/>
              <a:gd name="connsiteY34" fmla="*/ 48687 h 6680850"/>
              <a:gd name="connsiteX35" fmla="*/ 4079101 w 5592715"/>
              <a:gd name="connsiteY35" fmla="*/ 88335 h 6680850"/>
              <a:gd name="connsiteX36" fmla="*/ 4081110 w 5592715"/>
              <a:gd name="connsiteY36" fmla="*/ 128485 h 6680850"/>
              <a:gd name="connsiteX37" fmla="*/ 4083117 w 5592715"/>
              <a:gd name="connsiteY37" fmla="*/ 168635 h 6680850"/>
              <a:gd name="connsiteX38" fmla="*/ 4053508 w 5592715"/>
              <a:gd name="connsiteY38" fmla="*/ 429605 h 6680850"/>
              <a:gd name="connsiteX39" fmla="*/ 3966686 w 5592715"/>
              <a:gd name="connsiteY39" fmla="*/ 714664 h 6680850"/>
              <a:gd name="connsiteX40" fmla="*/ 3593304 w 5592715"/>
              <a:gd name="connsiteY40" fmla="*/ 1268723 h 6680850"/>
              <a:gd name="connsiteX41" fmla="*/ 3159698 w 5592715"/>
              <a:gd name="connsiteY41" fmla="*/ 1557799 h 6680850"/>
              <a:gd name="connsiteX42" fmla="*/ 2987060 w 5592715"/>
              <a:gd name="connsiteY42" fmla="*/ 1596443 h 6680850"/>
              <a:gd name="connsiteX43" fmla="*/ 2742153 w 5592715"/>
              <a:gd name="connsiteY43" fmla="*/ 1626053 h 6680850"/>
              <a:gd name="connsiteX44" fmla="*/ 3055312 w 5592715"/>
              <a:gd name="connsiteY44" fmla="*/ 594216 h 6680850"/>
              <a:gd name="connsiteX45" fmla="*/ 3457801 w 5592715"/>
              <a:gd name="connsiteY45" fmla="*/ 229359 h 6680850"/>
              <a:gd name="connsiteX46" fmla="*/ 4059028 w 5592715"/>
              <a:gd name="connsiteY46" fmla="*/ 0 h 66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592715" h="6680850">
                <a:moveTo>
                  <a:pt x="4127280" y="1509620"/>
                </a:moveTo>
                <a:cubicBezTo>
                  <a:pt x="4448469" y="1510288"/>
                  <a:pt x="4733525" y="1597278"/>
                  <a:pt x="4982446" y="1770590"/>
                </a:cubicBezTo>
                <a:cubicBezTo>
                  <a:pt x="5052791" y="1818936"/>
                  <a:pt x="5122884" y="1876817"/>
                  <a:pt x="5192724" y="1944235"/>
                </a:cubicBezTo>
                <a:cubicBezTo>
                  <a:pt x="5262567" y="2011653"/>
                  <a:pt x="5331656" y="2087601"/>
                  <a:pt x="5399992" y="2172083"/>
                </a:cubicBezTo>
                <a:cubicBezTo>
                  <a:pt x="5191220" y="2348069"/>
                  <a:pt x="5038654" y="2505990"/>
                  <a:pt x="4942298" y="2645843"/>
                </a:cubicBezTo>
                <a:cubicBezTo>
                  <a:pt x="4768990" y="2894769"/>
                  <a:pt x="4682000" y="3171799"/>
                  <a:pt x="4681332" y="3476933"/>
                </a:cubicBezTo>
                <a:cubicBezTo>
                  <a:pt x="4681331" y="3641712"/>
                  <a:pt x="4704418" y="3798963"/>
                  <a:pt x="4750588" y="3948687"/>
                </a:cubicBezTo>
                <a:cubicBezTo>
                  <a:pt x="4796758" y="4098409"/>
                  <a:pt x="4866016" y="4239601"/>
                  <a:pt x="4958356" y="4372261"/>
                </a:cubicBezTo>
                <a:cubicBezTo>
                  <a:pt x="5143708" y="4637246"/>
                  <a:pt x="5355162" y="4805873"/>
                  <a:pt x="5592715" y="4878141"/>
                </a:cubicBezTo>
                <a:cubicBezTo>
                  <a:pt x="5542776" y="5036899"/>
                  <a:pt x="5477031" y="5200172"/>
                  <a:pt x="5395476" y="5367962"/>
                </a:cubicBezTo>
                <a:cubicBezTo>
                  <a:pt x="5313924" y="5535753"/>
                  <a:pt x="5215057" y="5707056"/>
                  <a:pt x="5098877" y="5881873"/>
                </a:cubicBezTo>
                <a:cubicBezTo>
                  <a:pt x="4752930" y="6407159"/>
                  <a:pt x="4408990" y="6669468"/>
                  <a:pt x="4067057" y="6668798"/>
                </a:cubicBezTo>
                <a:cubicBezTo>
                  <a:pt x="3998973" y="6668715"/>
                  <a:pt x="3918340" y="6657840"/>
                  <a:pt x="3825162" y="6636177"/>
                </a:cubicBezTo>
                <a:cubicBezTo>
                  <a:pt x="3731983" y="6614512"/>
                  <a:pt x="3625256" y="6582561"/>
                  <a:pt x="3504977" y="6540321"/>
                </a:cubicBezTo>
                <a:cubicBezTo>
                  <a:pt x="3386370" y="6496324"/>
                  <a:pt x="3276296" y="6463870"/>
                  <a:pt x="3174754" y="6442958"/>
                </a:cubicBezTo>
                <a:cubicBezTo>
                  <a:pt x="3073211" y="6422048"/>
                  <a:pt x="2981204" y="6411676"/>
                  <a:pt x="2898732" y="6411844"/>
                </a:cubicBezTo>
                <a:cubicBezTo>
                  <a:pt x="2818267" y="6411844"/>
                  <a:pt x="2730276" y="6422885"/>
                  <a:pt x="2634756" y="6444966"/>
                </a:cubicBezTo>
                <a:cubicBezTo>
                  <a:pt x="2539234" y="6467048"/>
                  <a:pt x="2437190" y="6500172"/>
                  <a:pt x="2328622" y="6544336"/>
                </a:cubicBezTo>
                <a:cubicBezTo>
                  <a:pt x="2107804" y="6636010"/>
                  <a:pt x="1931150" y="6681513"/>
                  <a:pt x="1798659" y="6680843"/>
                </a:cubicBezTo>
                <a:cubicBezTo>
                  <a:pt x="1592229" y="6680675"/>
                  <a:pt x="1388809" y="6593685"/>
                  <a:pt x="1188400" y="6419872"/>
                </a:cubicBezTo>
                <a:cubicBezTo>
                  <a:pt x="987992" y="6246060"/>
                  <a:pt x="788587" y="5986428"/>
                  <a:pt x="590186" y="5640978"/>
                </a:cubicBezTo>
                <a:cubicBezTo>
                  <a:pt x="395214" y="5295861"/>
                  <a:pt x="248170" y="4955262"/>
                  <a:pt x="149053" y="4619179"/>
                </a:cubicBezTo>
                <a:cubicBezTo>
                  <a:pt x="49936" y="4283096"/>
                  <a:pt x="252" y="3950527"/>
                  <a:pt x="0" y="3621470"/>
                </a:cubicBezTo>
                <a:cubicBezTo>
                  <a:pt x="85" y="3314495"/>
                  <a:pt x="38058" y="3036127"/>
                  <a:pt x="113922" y="2786366"/>
                </a:cubicBezTo>
                <a:cubicBezTo>
                  <a:pt x="189787" y="2536604"/>
                  <a:pt x="303039" y="2314445"/>
                  <a:pt x="453681" y="2119888"/>
                </a:cubicBezTo>
                <a:cubicBezTo>
                  <a:pt x="604070" y="1927171"/>
                  <a:pt x="774034" y="1782634"/>
                  <a:pt x="963568" y="1686276"/>
                </a:cubicBezTo>
                <a:cubicBezTo>
                  <a:pt x="1153103" y="1589917"/>
                  <a:pt x="1363214" y="1541739"/>
                  <a:pt x="1593901" y="1541739"/>
                </a:cubicBezTo>
                <a:cubicBezTo>
                  <a:pt x="1692015" y="1541739"/>
                  <a:pt x="1799914" y="1551777"/>
                  <a:pt x="1917600" y="1571850"/>
                </a:cubicBezTo>
                <a:cubicBezTo>
                  <a:pt x="2035286" y="1591925"/>
                  <a:pt x="2164263" y="1622037"/>
                  <a:pt x="2304532" y="1662187"/>
                </a:cubicBezTo>
                <a:cubicBezTo>
                  <a:pt x="2581558" y="1742485"/>
                  <a:pt x="2766242" y="1782634"/>
                  <a:pt x="2858582" y="1782634"/>
                </a:cubicBezTo>
                <a:cubicBezTo>
                  <a:pt x="2975684" y="1783304"/>
                  <a:pt x="3167058" y="1737801"/>
                  <a:pt x="3432709" y="1646128"/>
                </a:cubicBezTo>
                <a:cubicBezTo>
                  <a:pt x="3565283" y="1601795"/>
                  <a:pt x="3689576" y="1568002"/>
                  <a:pt x="3805590" y="1544750"/>
                </a:cubicBezTo>
                <a:cubicBezTo>
                  <a:pt x="3921602" y="1521497"/>
                  <a:pt x="4028832" y="1509787"/>
                  <a:pt x="4127280" y="1509620"/>
                </a:cubicBezTo>
                <a:close/>
                <a:moveTo>
                  <a:pt x="4059028" y="0"/>
                </a:moveTo>
                <a:cubicBezTo>
                  <a:pt x="4063127" y="17987"/>
                  <a:pt x="4066974" y="34216"/>
                  <a:pt x="4070570" y="48687"/>
                </a:cubicBezTo>
                <a:cubicBezTo>
                  <a:pt x="4074166" y="63159"/>
                  <a:pt x="4077011" y="76375"/>
                  <a:pt x="4079101" y="88335"/>
                </a:cubicBezTo>
                <a:cubicBezTo>
                  <a:pt x="4079269" y="102221"/>
                  <a:pt x="4079938" y="115604"/>
                  <a:pt x="4081110" y="128485"/>
                </a:cubicBezTo>
                <a:cubicBezTo>
                  <a:pt x="4082280" y="141366"/>
                  <a:pt x="4082949" y="154750"/>
                  <a:pt x="4083117" y="168635"/>
                </a:cubicBezTo>
                <a:cubicBezTo>
                  <a:pt x="4083032" y="251108"/>
                  <a:pt x="4073163" y="338098"/>
                  <a:pt x="4053508" y="429605"/>
                </a:cubicBezTo>
                <a:cubicBezTo>
                  <a:pt x="4033851" y="521112"/>
                  <a:pt x="4004911" y="616131"/>
                  <a:pt x="3966686" y="714664"/>
                </a:cubicBezTo>
                <a:cubicBezTo>
                  <a:pt x="3886388" y="915410"/>
                  <a:pt x="3761928" y="1100098"/>
                  <a:pt x="3593304" y="1268723"/>
                </a:cubicBezTo>
                <a:cubicBezTo>
                  <a:pt x="3448768" y="1413262"/>
                  <a:pt x="3304234" y="1509620"/>
                  <a:pt x="3159698" y="1557799"/>
                </a:cubicBezTo>
                <a:cubicBezTo>
                  <a:pt x="3113694" y="1571935"/>
                  <a:pt x="3056148" y="1584816"/>
                  <a:pt x="2987060" y="1596443"/>
                </a:cubicBezTo>
                <a:cubicBezTo>
                  <a:pt x="2917970" y="1608069"/>
                  <a:pt x="2836334" y="1617938"/>
                  <a:pt x="2742153" y="1626053"/>
                </a:cubicBezTo>
                <a:cubicBezTo>
                  <a:pt x="2750182" y="1227906"/>
                  <a:pt x="2854569" y="883961"/>
                  <a:pt x="3055312" y="594216"/>
                </a:cubicBezTo>
                <a:cubicBezTo>
                  <a:pt x="3155851" y="449764"/>
                  <a:pt x="3290013" y="328145"/>
                  <a:pt x="3457801" y="229359"/>
                </a:cubicBezTo>
                <a:cubicBezTo>
                  <a:pt x="3625589" y="130574"/>
                  <a:pt x="3825998" y="54122"/>
                  <a:pt x="4059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24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337B1183-8F11-4875-AD8E-D36D29E658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502" y="1287974"/>
            <a:ext cx="5799218" cy="5570026"/>
          </a:xfrm>
          <a:custGeom>
            <a:avLst/>
            <a:gdLst>
              <a:gd name="connsiteX0" fmla="*/ 2959766 w 5799218"/>
              <a:gd name="connsiteY0" fmla="*/ 3033701 h 5570026"/>
              <a:gd name="connsiteX1" fmla="*/ 5105366 w 5799218"/>
              <a:gd name="connsiteY1" fmla="*/ 3044746 h 5570026"/>
              <a:gd name="connsiteX2" fmla="*/ 5785122 w 5799218"/>
              <a:gd name="connsiteY2" fmla="*/ 3331352 h 5570026"/>
              <a:gd name="connsiteX3" fmla="*/ 5799218 w 5799218"/>
              <a:gd name="connsiteY3" fmla="*/ 3403692 h 5570026"/>
              <a:gd name="connsiteX4" fmla="*/ 5785122 w 5799218"/>
              <a:gd name="connsiteY4" fmla="*/ 3476031 h 5570026"/>
              <a:gd name="connsiteX5" fmla="*/ 5105366 w 5799218"/>
              <a:gd name="connsiteY5" fmla="*/ 3762637 h 5570026"/>
              <a:gd name="connsiteX6" fmla="*/ 3348056 w 5799218"/>
              <a:gd name="connsiteY6" fmla="*/ 3832529 h 5570026"/>
              <a:gd name="connsiteX7" fmla="*/ 3300200 w 5799218"/>
              <a:gd name="connsiteY7" fmla="*/ 3844025 h 5570026"/>
              <a:gd name="connsiteX8" fmla="*/ 3309984 w 5799218"/>
              <a:gd name="connsiteY8" fmla="*/ 3866607 h 5570026"/>
              <a:gd name="connsiteX9" fmla="*/ 3374791 w 5799218"/>
              <a:gd name="connsiteY9" fmla="*/ 4509115 h 5570026"/>
              <a:gd name="connsiteX10" fmla="*/ 3376861 w 5799218"/>
              <a:gd name="connsiteY10" fmla="*/ 4684623 h 5570026"/>
              <a:gd name="connsiteX11" fmla="*/ 3374791 w 5799218"/>
              <a:gd name="connsiteY11" fmla="*/ 4860130 h 5570026"/>
              <a:gd name="connsiteX12" fmla="*/ 3274939 w 5799218"/>
              <a:gd name="connsiteY12" fmla="*/ 5555481 h 5570026"/>
              <a:gd name="connsiteX13" fmla="*/ 3143887 w 5799218"/>
              <a:gd name="connsiteY13" fmla="*/ 5548417 h 5570026"/>
              <a:gd name="connsiteX14" fmla="*/ 3102733 w 5799218"/>
              <a:gd name="connsiteY14" fmla="*/ 5570026 h 5570026"/>
              <a:gd name="connsiteX15" fmla="*/ 2959767 w 5799218"/>
              <a:gd name="connsiteY15" fmla="*/ 5570026 h 5570026"/>
              <a:gd name="connsiteX16" fmla="*/ 2959767 w 5799218"/>
              <a:gd name="connsiteY16" fmla="*/ 3983527 h 5570026"/>
              <a:gd name="connsiteX17" fmla="*/ 2959766 w 5799218"/>
              <a:gd name="connsiteY17" fmla="*/ 3983527 h 5570026"/>
              <a:gd name="connsiteX18" fmla="*/ 2839451 w 5799218"/>
              <a:gd name="connsiteY18" fmla="*/ 3033701 h 5570026"/>
              <a:gd name="connsiteX19" fmla="*/ 2839451 w 5799218"/>
              <a:gd name="connsiteY19" fmla="*/ 3788504 h 5570026"/>
              <a:gd name="connsiteX20" fmla="*/ 2857498 w 5799218"/>
              <a:gd name="connsiteY20" fmla="*/ 3786969 h 5570026"/>
              <a:gd name="connsiteX21" fmla="*/ 2857498 w 5799218"/>
              <a:gd name="connsiteY21" fmla="*/ 5570026 h 5570026"/>
              <a:gd name="connsiteX22" fmla="*/ 2714532 w 5799218"/>
              <a:gd name="connsiteY22" fmla="*/ 5570026 h 5570026"/>
              <a:gd name="connsiteX23" fmla="*/ 2673378 w 5799218"/>
              <a:gd name="connsiteY23" fmla="*/ 5548417 h 5570026"/>
              <a:gd name="connsiteX24" fmla="*/ 2542325 w 5799218"/>
              <a:gd name="connsiteY24" fmla="*/ 5555481 h 5570026"/>
              <a:gd name="connsiteX25" fmla="*/ 2442474 w 5799218"/>
              <a:gd name="connsiteY25" fmla="*/ 4860130 h 5570026"/>
              <a:gd name="connsiteX26" fmla="*/ 2440404 w 5799218"/>
              <a:gd name="connsiteY26" fmla="*/ 4684624 h 5570026"/>
              <a:gd name="connsiteX27" fmla="*/ 2442474 w 5799218"/>
              <a:gd name="connsiteY27" fmla="*/ 4509115 h 5570026"/>
              <a:gd name="connsiteX28" fmla="*/ 2507282 w 5799218"/>
              <a:gd name="connsiteY28" fmla="*/ 3866608 h 5570026"/>
              <a:gd name="connsiteX29" fmla="*/ 2515364 w 5799218"/>
              <a:gd name="connsiteY29" fmla="*/ 3847952 h 5570026"/>
              <a:gd name="connsiteX30" fmla="*/ 2451161 w 5799218"/>
              <a:gd name="connsiteY30" fmla="*/ 3832529 h 5570026"/>
              <a:gd name="connsiteX31" fmla="*/ 693851 w 5799218"/>
              <a:gd name="connsiteY31" fmla="*/ 3762637 h 5570026"/>
              <a:gd name="connsiteX32" fmla="*/ 14096 w 5799218"/>
              <a:gd name="connsiteY32" fmla="*/ 3476031 h 5570026"/>
              <a:gd name="connsiteX33" fmla="*/ 0 w 5799218"/>
              <a:gd name="connsiteY33" fmla="*/ 3403692 h 5570026"/>
              <a:gd name="connsiteX34" fmla="*/ 14096 w 5799218"/>
              <a:gd name="connsiteY34" fmla="*/ 3331352 h 5570026"/>
              <a:gd name="connsiteX35" fmla="*/ 693851 w 5799218"/>
              <a:gd name="connsiteY35" fmla="*/ 3044746 h 5570026"/>
              <a:gd name="connsiteX36" fmla="*/ 2959765 w 5799218"/>
              <a:gd name="connsiteY36" fmla="*/ 2083875 h 5570026"/>
              <a:gd name="connsiteX37" fmla="*/ 4584117 w 5799218"/>
              <a:gd name="connsiteY37" fmla="*/ 2094920 h 5570026"/>
              <a:gd name="connsiteX38" fmla="*/ 5098735 w 5799218"/>
              <a:gd name="connsiteY38" fmla="*/ 2381525 h 5570026"/>
              <a:gd name="connsiteX39" fmla="*/ 5109406 w 5799218"/>
              <a:gd name="connsiteY39" fmla="*/ 2453866 h 5570026"/>
              <a:gd name="connsiteX40" fmla="*/ 5098735 w 5799218"/>
              <a:gd name="connsiteY40" fmla="*/ 2526205 h 5570026"/>
              <a:gd name="connsiteX41" fmla="*/ 4584117 w 5799218"/>
              <a:gd name="connsiteY41" fmla="*/ 2812811 h 5570026"/>
              <a:gd name="connsiteX42" fmla="*/ 2959765 w 5799218"/>
              <a:gd name="connsiteY42" fmla="*/ 3033701 h 5570026"/>
              <a:gd name="connsiteX43" fmla="*/ 2839451 w 5799218"/>
              <a:gd name="connsiteY43" fmla="*/ 2083875 h 5570026"/>
              <a:gd name="connsiteX44" fmla="*/ 2839451 w 5799218"/>
              <a:gd name="connsiteY44" fmla="*/ 3033701 h 5570026"/>
              <a:gd name="connsiteX45" fmla="*/ 1215099 w 5799218"/>
              <a:gd name="connsiteY45" fmla="*/ 2812811 h 5570026"/>
              <a:gd name="connsiteX46" fmla="*/ 700482 w 5799218"/>
              <a:gd name="connsiteY46" fmla="*/ 2526205 h 5570026"/>
              <a:gd name="connsiteX47" fmla="*/ 689811 w 5799218"/>
              <a:gd name="connsiteY47" fmla="*/ 2453866 h 5570026"/>
              <a:gd name="connsiteX48" fmla="*/ 700482 w 5799218"/>
              <a:gd name="connsiteY48" fmla="*/ 2381525 h 5570026"/>
              <a:gd name="connsiteX49" fmla="*/ 1215099 w 5799218"/>
              <a:gd name="connsiteY49" fmla="*/ 2094920 h 5570026"/>
              <a:gd name="connsiteX50" fmla="*/ 2839451 w 5799218"/>
              <a:gd name="connsiteY50" fmla="*/ 1125839 h 5570026"/>
              <a:gd name="connsiteX51" fmla="*/ 2839451 w 5799218"/>
              <a:gd name="connsiteY51" fmla="*/ 2075665 h 5570026"/>
              <a:gd name="connsiteX52" fmla="*/ 1712103 w 5799218"/>
              <a:gd name="connsiteY52" fmla="*/ 1854775 h 5570026"/>
              <a:gd name="connsiteX53" fmla="*/ 1354943 w 5799218"/>
              <a:gd name="connsiteY53" fmla="*/ 1568169 h 5570026"/>
              <a:gd name="connsiteX54" fmla="*/ 1347537 w 5799218"/>
              <a:gd name="connsiteY54" fmla="*/ 1495830 h 5570026"/>
              <a:gd name="connsiteX55" fmla="*/ 1354943 w 5799218"/>
              <a:gd name="connsiteY55" fmla="*/ 1423489 h 5570026"/>
              <a:gd name="connsiteX56" fmla="*/ 1712103 w 5799218"/>
              <a:gd name="connsiteY56" fmla="*/ 1136884 h 5570026"/>
              <a:gd name="connsiteX57" fmla="*/ 2908631 w 5799218"/>
              <a:gd name="connsiteY57" fmla="*/ 0 h 5570026"/>
              <a:gd name="connsiteX58" fmla="*/ 2908631 w 5799218"/>
              <a:gd name="connsiteY58" fmla="*/ 1 h 5570026"/>
              <a:gd name="connsiteX59" fmla="*/ 3187439 w 5799218"/>
              <a:gd name="connsiteY59" fmla="*/ 132345 h 5570026"/>
              <a:gd name="connsiteX60" fmla="*/ 3275769 w 5799218"/>
              <a:gd name="connsiteY60" fmla="*/ 304062 h 5570026"/>
              <a:gd name="connsiteX61" fmla="*/ 3277601 w 5799218"/>
              <a:gd name="connsiteY61" fmla="*/ 347403 h 5570026"/>
              <a:gd name="connsiteX62" fmla="*/ 3275769 w 5799218"/>
              <a:gd name="connsiteY62" fmla="*/ 390745 h 5570026"/>
              <a:gd name="connsiteX63" fmla="*/ 3187439 w 5799218"/>
              <a:gd name="connsiteY63" fmla="*/ 562461 h 5570026"/>
              <a:gd name="connsiteX64" fmla="*/ 3043105 w 5799218"/>
              <a:gd name="connsiteY64" fmla="*/ 565887 h 5570026"/>
              <a:gd name="connsiteX65" fmla="*/ 3562835 w 5799218"/>
              <a:gd name="connsiteY65" fmla="*/ 571589 h 5570026"/>
              <a:gd name="connsiteX66" fmla="*/ 3753896 w 5799218"/>
              <a:gd name="connsiteY66" fmla="*/ 743306 h 5570026"/>
              <a:gd name="connsiteX67" fmla="*/ 3757858 w 5799218"/>
              <a:gd name="connsiteY67" fmla="*/ 786648 h 5570026"/>
              <a:gd name="connsiteX68" fmla="*/ 3753896 w 5799218"/>
              <a:gd name="connsiteY68" fmla="*/ 829989 h 5570026"/>
              <a:gd name="connsiteX69" fmla="*/ 3562835 w 5799218"/>
              <a:gd name="connsiteY69" fmla="*/ 1001705 h 5570026"/>
              <a:gd name="connsiteX70" fmla="*/ 3006598 w 5799218"/>
              <a:gd name="connsiteY70" fmla="*/ 1080866 h 5570026"/>
              <a:gd name="connsiteX71" fmla="*/ 2966932 w 5799218"/>
              <a:gd name="connsiteY71" fmla="*/ 1125909 h 5570026"/>
              <a:gd name="connsiteX72" fmla="*/ 4087113 w 5799218"/>
              <a:gd name="connsiteY72" fmla="*/ 1136884 h 5570026"/>
              <a:gd name="connsiteX73" fmla="*/ 4444273 w 5799218"/>
              <a:gd name="connsiteY73" fmla="*/ 1423489 h 5570026"/>
              <a:gd name="connsiteX74" fmla="*/ 4451679 w 5799218"/>
              <a:gd name="connsiteY74" fmla="*/ 1495830 h 5570026"/>
              <a:gd name="connsiteX75" fmla="*/ 4444273 w 5799218"/>
              <a:gd name="connsiteY75" fmla="*/ 1568169 h 5570026"/>
              <a:gd name="connsiteX76" fmla="*/ 4087113 w 5799218"/>
              <a:gd name="connsiteY76" fmla="*/ 1854775 h 5570026"/>
              <a:gd name="connsiteX77" fmla="*/ 2959764 w 5799218"/>
              <a:gd name="connsiteY77" fmla="*/ 2075665 h 5570026"/>
              <a:gd name="connsiteX78" fmla="*/ 2959764 w 5799218"/>
              <a:gd name="connsiteY78" fmla="*/ 1134049 h 5570026"/>
              <a:gd name="connsiteX79" fmla="*/ 2959764 w 5799218"/>
              <a:gd name="connsiteY79" fmla="*/ 1125839 h 5570026"/>
              <a:gd name="connsiteX80" fmla="*/ 2959764 w 5799218"/>
              <a:gd name="connsiteY80" fmla="*/ 567865 h 5570026"/>
              <a:gd name="connsiteX81" fmla="*/ 2908631 w 5799218"/>
              <a:gd name="connsiteY81" fmla="*/ 569078 h 5570026"/>
              <a:gd name="connsiteX82" fmla="*/ 2908631 w 5799218"/>
              <a:gd name="connsiteY82" fmla="*/ 569077 h 5570026"/>
              <a:gd name="connsiteX83" fmla="*/ 2857498 w 5799218"/>
              <a:gd name="connsiteY83" fmla="*/ 567863 h 5570026"/>
              <a:gd name="connsiteX84" fmla="*/ 2857498 w 5799218"/>
              <a:gd name="connsiteY84" fmla="*/ 1134049 h 5570026"/>
              <a:gd name="connsiteX85" fmla="*/ 2254427 w 5799218"/>
              <a:gd name="connsiteY85" fmla="*/ 1001705 h 5570026"/>
              <a:gd name="connsiteX86" fmla="*/ 2063366 w 5799218"/>
              <a:gd name="connsiteY86" fmla="*/ 829989 h 5570026"/>
              <a:gd name="connsiteX87" fmla="*/ 2059404 w 5799218"/>
              <a:gd name="connsiteY87" fmla="*/ 786648 h 5570026"/>
              <a:gd name="connsiteX88" fmla="*/ 2063366 w 5799218"/>
              <a:gd name="connsiteY88" fmla="*/ 743306 h 5570026"/>
              <a:gd name="connsiteX89" fmla="*/ 2254427 w 5799218"/>
              <a:gd name="connsiteY89" fmla="*/ 571589 h 5570026"/>
              <a:gd name="connsiteX90" fmla="*/ 2774193 w 5799218"/>
              <a:gd name="connsiteY90" fmla="*/ 565886 h 5570026"/>
              <a:gd name="connsiteX91" fmla="*/ 2629823 w 5799218"/>
              <a:gd name="connsiteY91" fmla="*/ 562460 h 5570026"/>
              <a:gd name="connsiteX92" fmla="*/ 2541493 w 5799218"/>
              <a:gd name="connsiteY92" fmla="*/ 390743 h 5570026"/>
              <a:gd name="connsiteX93" fmla="*/ 2539661 w 5799218"/>
              <a:gd name="connsiteY93" fmla="*/ 347402 h 5570026"/>
              <a:gd name="connsiteX94" fmla="*/ 2541493 w 5799218"/>
              <a:gd name="connsiteY94" fmla="*/ 304060 h 5570026"/>
              <a:gd name="connsiteX95" fmla="*/ 2629823 w 5799218"/>
              <a:gd name="connsiteY95" fmla="*/ 132344 h 5570026"/>
              <a:gd name="connsiteX96" fmla="*/ 2908631 w 5799218"/>
              <a:gd name="connsiteY96" fmla="*/ 0 h 557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799218" h="5570026">
                <a:moveTo>
                  <a:pt x="2959766" y="3033701"/>
                </a:moveTo>
                <a:lnTo>
                  <a:pt x="5105366" y="3044746"/>
                </a:lnTo>
                <a:cubicBezTo>
                  <a:pt x="5440670" y="3044746"/>
                  <a:pt x="5720423" y="3167786"/>
                  <a:pt x="5785122" y="3331352"/>
                </a:cubicBezTo>
                <a:lnTo>
                  <a:pt x="5799218" y="3403692"/>
                </a:lnTo>
                <a:lnTo>
                  <a:pt x="5785122" y="3476031"/>
                </a:lnTo>
                <a:cubicBezTo>
                  <a:pt x="5720423" y="3639597"/>
                  <a:pt x="5440670" y="3762637"/>
                  <a:pt x="5105366" y="3762637"/>
                </a:cubicBezTo>
                <a:cubicBezTo>
                  <a:pt x="4579641" y="3762637"/>
                  <a:pt x="3837755" y="3731575"/>
                  <a:pt x="3348056" y="3832529"/>
                </a:cubicBezTo>
                <a:lnTo>
                  <a:pt x="3300200" y="3844025"/>
                </a:lnTo>
                <a:lnTo>
                  <a:pt x="3309984" y="3866607"/>
                </a:lnTo>
                <a:cubicBezTo>
                  <a:pt x="3342766" y="3969166"/>
                  <a:pt x="3367663" y="4211488"/>
                  <a:pt x="3374791" y="4509115"/>
                </a:cubicBezTo>
                <a:lnTo>
                  <a:pt x="3376861" y="4684623"/>
                </a:lnTo>
                <a:lnTo>
                  <a:pt x="3374791" y="4860130"/>
                </a:lnTo>
                <a:cubicBezTo>
                  <a:pt x="3365287" y="5256966"/>
                  <a:pt x="3324193" y="5555481"/>
                  <a:pt x="3274939" y="5555481"/>
                </a:cubicBezTo>
                <a:cubicBezTo>
                  <a:pt x="3236326" y="5555481"/>
                  <a:pt x="3189776" y="5536641"/>
                  <a:pt x="3143887" y="5548417"/>
                </a:cubicBezTo>
                <a:lnTo>
                  <a:pt x="3102733" y="5570026"/>
                </a:lnTo>
                <a:lnTo>
                  <a:pt x="2959767" y="5570026"/>
                </a:lnTo>
                <a:lnTo>
                  <a:pt x="2959767" y="3983527"/>
                </a:lnTo>
                <a:lnTo>
                  <a:pt x="2959766" y="3983527"/>
                </a:lnTo>
                <a:close/>
                <a:moveTo>
                  <a:pt x="2839451" y="3033701"/>
                </a:moveTo>
                <a:lnTo>
                  <a:pt x="2839451" y="3788504"/>
                </a:lnTo>
                <a:lnTo>
                  <a:pt x="2857498" y="3786969"/>
                </a:lnTo>
                <a:lnTo>
                  <a:pt x="2857498" y="5570026"/>
                </a:lnTo>
                <a:lnTo>
                  <a:pt x="2714532" y="5570026"/>
                </a:lnTo>
                <a:lnTo>
                  <a:pt x="2673378" y="5548417"/>
                </a:lnTo>
                <a:cubicBezTo>
                  <a:pt x="2627489" y="5536641"/>
                  <a:pt x="2580938" y="5555481"/>
                  <a:pt x="2542325" y="5555481"/>
                </a:cubicBezTo>
                <a:cubicBezTo>
                  <a:pt x="2493072" y="5555481"/>
                  <a:pt x="2451978" y="5256966"/>
                  <a:pt x="2442474" y="4860130"/>
                </a:cubicBezTo>
                <a:lnTo>
                  <a:pt x="2440404" y="4684624"/>
                </a:lnTo>
                <a:lnTo>
                  <a:pt x="2442474" y="4509115"/>
                </a:lnTo>
                <a:cubicBezTo>
                  <a:pt x="2449603" y="4211489"/>
                  <a:pt x="2474500" y="3969167"/>
                  <a:pt x="2507282" y="3866608"/>
                </a:cubicBezTo>
                <a:lnTo>
                  <a:pt x="2515364" y="3847952"/>
                </a:lnTo>
                <a:lnTo>
                  <a:pt x="2451161" y="3832529"/>
                </a:lnTo>
                <a:cubicBezTo>
                  <a:pt x="1961462" y="3731575"/>
                  <a:pt x="1219577" y="3762637"/>
                  <a:pt x="693851" y="3762637"/>
                </a:cubicBezTo>
                <a:cubicBezTo>
                  <a:pt x="358548" y="3762637"/>
                  <a:pt x="78795" y="3639597"/>
                  <a:pt x="14096" y="3476031"/>
                </a:cubicBezTo>
                <a:lnTo>
                  <a:pt x="0" y="3403692"/>
                </a:lnTo>
                <a:lnTo>
                  <a:pt x="14096" y="3331352"/>
                </a:lnTo>
                <a:cubicBezTo>
                  <a:pt x="78795" y="3167786"/>
                  <a:pt x="358548" y="3044746"/>
                  <a:pt x="693851" y="3044746"/>
                </a:cubicBezTo>
                <a:close/>
                <a:moveTo>
                  <a:pt x="2959765" y="2083875"/>
                </a:moveTo>
                <a:lnTo>
                  <a:pt x="4584117" y="2094920"/>
                </a:lnTo>
                <a:cubicBezTo>
                  <a:pt x="4837963" y="2094920"/>
                  <a:pt x="5049753" y="2217960"/>
                  <a:pt x="5098735" y="2381525"/>
                </a:cubicBezTo>
                <a:lnTo>
                  <a:pt x="5109406" y="2453866"/>
                </a:lnTo>
                <a:lnTo>
                  <a:pt x="5098735" y="2526205"/>
                </a:lnTo>
                <a:cubicBezTo>
                  <a:pt x="5049753" y="2689771"/>
                  <a:pt x="4837963" y="2812811"/>
                  <a:pt x="4584117" y="2812811"/>
                </a:cubicBezTo>
                <a:cubicBezTo>
                  <a:pt x="4053441" y="2812811"/>
                  <a:pt x="3231838" y="2757590"/>
                  <a:pt x="2959765" y="3033701"/>
                </a:cubicBezTo>
                <a:close/>
                <a:moveTo>
                  <a:pt x="2839451" y="2083875"/>
                </a:moveTo>
                <a:lnTo>
                  <a:pt x="2839451" y="3033701"/>
                </a:lnTo>
                <a:cubicBezTo>
                  <a:pt x="2567378" y="2757590"/>
                  <a:pt x="1745775" y="2812811"/>
                  <a:pt x="1215099" y="2812811"/>
                </a:cubicBezTo>
                <a:cubicBezTo>
                  <a:pt x="961254" y="2812811"/>
                  <a:pt x="749464" y="2689771"/>
                  <a:pt x="700482" y="2526205"/>
                </a:cubicBezTo>
                <a:lnTo>
                  <a:pt x="689811" y="2453866"/>
                </a:lnTo>
                <a:lnTo>
                  <a:pt x="700482" y="2381525"/>
                </a:lnTo>
                <a:cubicBezTo>
                  <a:pt x="749464" y="2217960"/>
                  <a:pt x="961254" y="2094920"/>
                  <a:pt x="1215099" y="2094920"/>
                </a:cubicBezTo>
                <a:close/>
                <a:moveTo>
                  <a:pt x="2839451" y="1125839"/>
                </a:moveTo>
                <a:lnTo>
                  <a:pt x="2839451" y="2075665"/>
                </a:lnTo>
                <a:cubicBezTo>
                  <a:pt x="2650624" y="1799554"/>
                  <a:pt x="2080407" y="1854775"/>
                  <a:pt x="1712103" y="1854775"/>
                </a:cubicBezTo>
                <a:cubicBezTo>
                  <a:pt x="1535927" y="1854775"/>
                  <a:pt x="1388938" y="1731735"/>
                  <a:pt x="1354943" y="1568169"/>
                </a:cubicBezTo>
                <a:lnTo>
                  <a:pt x="1347537" y="1495830"/>
                </a:lnTo>
                <a:lnTo>
                  <a:pt x="1354943" y="1423489"/>
                </a:lnTo>
                <a:cubicBezTo>
                  <a:pt x="1388938" y="1259924"/>
                  <a:pt x="1535927" y="1136884"/>
                  <a:pt x="1712103" y="1136884"/>
                </a:cubicBezTo>
                <a:close/>
                <a:moveTo>
                  <a:pt x="2908631" y="0"/>
                </a:moveTo>
                <a:lnTo>
                  <a:pt x="2908631" y="1"/>
                </a:lnTo>
                <a:cubicBezTo>
                  <a:pt x="2955330" y="165430"/>
                  <a:pt x="3096352" y="132345"/>
                  <a:pt x="3187439" y="132345"/>
                </a:cubicBezTo>
                <a:cubicBezTo>
                  <a:pt x="3231010" y="132345"/>
                  <a:pt x="3267362" y="206063"/>
                  <a:pt x="3275769" y="304062"/>
                </a:cubicBezTo>
                <a:lnTo>
                  <a:pt x="3277601" y="347403"/>
                </a:lnTo>
                <a:lnTo>
                  <a:pt x="3275769" y="390745"/>
                </a:lnTo>
                <a:cubicBezTo>
                  <a:pt x="3267362" y="488743"/>
                  <a:pt x="3231010" y="562461"/>
                  <a:pt x="3187439" y="562461"/>
                </a:cubicBezTo>
                <a:lnTo>
                  <a:pt x="3043105" y="565887"/>
                </a:lnTo>
                <a:lnTo>
                  <a:pt x="3562835" y="571589"/>
                </a:lnTo>
                <a:cubicBezTo>
                  <a:pt x="3657080" y="571589"/>
                  <a:pt x="3735711" y="645308"/>
                  <a:pt x="3753896" y="743306"/>
                </a:cubicBezTo>
                <a:lnTo>
                  <a:pt x="3757858" y="786648"/>
                </a:lnTo>
                <a:lnTo>
                  <a:pt x="3753896" y="829989"/>
                </a:lnTo>
                <a:cubicBezTo>
                  <a:pt x="3735711" y="927987"/>
                  <a:pt x="3657080" y="1001705"/>
                  <a:pt x="3562835" y="1001705"/>
                </a:cubicBezTo>
                <a:cubicBezTo>
                  <a:pt x="3390440" y="1001705"/>
                  <a:pt x="3135347" y="976375"/>
                  <a:pt x="3006598" y="1080866"/>
                </a:cubicBezTo>
                <a:lnTo>
                  <a:pt x="2966932" y="1125909"/>
                </a:lnTo>
                <a:lnTo>
                  <a:pt x="4087113" y="1136884"/>
                </a:lnTo>
                <a:cubicBezTo>
                  <a:pt x="4263289" y="1136884"/>
                  <a:pt x="4410278" y="1259924"/>
                  <a:pt x="4444273" y="1423489"/>
                </a:cubicBezTo>
                <a:lnTo>
                  <a:pt x="4451679" y="1495830"/>
                </a:lnTo>
                <a:lnTo>
                  <a:pt x="4444273" y="1568169"/>
                </a:lnTo>
                <a:cubicBezTo>
                  <a:pt x="4410278" y="1731735"/>
                  <a:pt x="4263289" y="1854775"/>
                  <a:pt x="4087113" y="1854775"/>
                </a:cubicBezTo>
                <a:cubicBezTo>
                  <a:pt x="3718808" y="1854775"/>
                  <a:pt x="3148591" y="1799554"/>
                  <a:pt x="2959764" y="2075665"/>
                </a:cubicBezTo>
                <a:lnTo>
                  <a:pt x="2959764" y="1134049"/>
                </a:lnTo>
                <a:lnTo>
                  <a:pt x="2959764" y="1125839"/>
                </a:lnTo>
                <a:lnTo>
                  <a:pt x="2959764" y="567865"/>
                </a:lnTo>
                <a:lnTo>
                  <a:pt x="2908631" y="569078"/>
                </a:lnTo>
                <a:lnTo>
                  <a:pt x="2908631" y="569077"/>
                </a:lnTo>
                <a:lnTo>
                  <a:pt x="2857498" y="567863"/>
                </a:lnTo>
                <a:lnTo>
                  <a:pt x="2857498" y="1134049"/>
                </a:lnTo>
                <a:cubicBezTo>
                  <a:pt x="2756486" y="968620"/>
                  <a:pt x="2451450" y="1001705"/>
                  <a:pt x="2254427" y="1001705"/>
                </a:cubicBezTo>
                <a:cubicBezTo>
                  <a:pt x="2160183" y="1001705"/>
                  <a:pt x="2081551" y="927987"/>
                  <a:pt x="2063366" y="829989"/>
                </a:cubicBezTo>
                <a:lnTo>
                  <a:pt x="2059404" y="786648"/>
                </a:lnTo>
                <a:lnTo>
                  <a:pt x="2063366" y="743306"/>
                </a:lnTo>
                <a:cubicBezTo>
                  <a:pt x="2081551" y="645308"/>
                  <a:pt x="2160183" y="571589"/>
                  <a:pt x="2254427" y="571589"/>
                </a:cubicBezTo>
                <a:lnTo>
                  <a:pt x="2774193" y="565886"/>
                </a:lnTo>
                <a:lnTo>
                  <a:pt x="2629823" y="562460"/>
                </a:lnTo>
                <a:cubicBezTo>
                  <a:pt x="2586252" y="562460"/>
                  <a:pt x="2549900" y="488742"/>
                  <a:pt x="2541493" y="390743"/>
                </a:cubicBezTo>
                <a:lnTo>
                  <a:pt x="2539661" y="347402"/>
                </a:lnTo>
                <a:lnTo>
                  <a:pt x="2541493" y="304060"/>
                </a:lnTo>
                <a:cubicBezTo>
                  <a:pt x="2549900" y="206062"/>
                  <a:pt x="2586252" y="132344"/>
                  <a:pt x="2629823" y="132344"/>
                </a:cubicBezTo>
                <a:cubicBezTo>
                  <a:pt x="2720910" y="132344"/>
                  <a:pt x="2861931" y="165429"/>
                  <a:pt x="29086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05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A74C155-C83D-4F72-AEAD-AD24D0CC7E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62744"/>
            <a:ext cx="2975429" cy="5917997"/>
          </a:xfrm>
          <a:custGeom>
            <a:avLst/>
            <a:gdLst>
              <a:gd name="connsiteX0" fmla="*/ 0 w 2975429"/>
              <a:gd name="connsiteY0" fmla="*/ 0 h 5917997"/>
              <a:gd name="connsiteX1" fmla="*/ 2975429 w 2975429"/>
              <a:gd name="connsiteY1" fmla="*/ 0 h 5917997"/>
              <a:gd name="connsiteX2" fmla="*/ 2975429 w 2975429"/>
              <a:gd name="connsiteY2" fmla="*/ 4807176 h 5917997"/>
              <a:gd name="connsiteX3" fmla="*/ 0 w 2975429"/>
              <a:gd name="connsiteY3" fmla="*/ 5598104 h 591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29" h="5917997">
                <a:moveTo>
                  <a:pt x="0" y="0"/>
                </a:moveTo>
                <a:lnTo>
                  <a:pt x="2975429" y="0"/>
                </a:lnTo>
                <a:lnTo>
                  <a:pt x="2975429" y="4807176"/>
                </a:lnTo>
                <a:cubicBezTo>
                  <a:pt x="1487715" y="4807176"/>
                  <a:pt x="1487715" y="6638798"/>
                  <a:pt x="0" y="55981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86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A41E235-8FBD-49F0-B534-ED0155BE2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034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779B888C-A797-49EF-8BB7-C277A2541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648450" cy="6858000"/>
          </a:xfrm>
          <a:custGeom>
            <a:avLst/>
            <a:gdLst>
              <a:gd name="connsiteX0" fmla="*/ 4067175 w 6648450"/>
              <a:gd name="connsiteY0" fmla="*/ 2762250 h 6858000"/>
              <a:gd name="connsiteX1" fmla="*/ 6648450 w 6648450"/>
              <a:gd name="connsiteY1" fmla="*/ 6858000 h 6858000"/>
              <a:gd name="connsiteX2" fmla="*/ 1485900 w 6648450"/>
              <a:gd name="connsiteY2" fmla="*/ 6858000 h 6858000"/>
              <a:gd name="connsiteX3" fmla="*/ 5280160 w 6648450"/>
              <a:gd name="connsiteY3" fmla="*/ 6428 h 6858000"/>
              <a:gd name="connsiteX4" fmla="*/ 5428815 w 6648450"/>
              <a:gd name="connsiteY4" fmla="*/ 338089 h 6858000"/>
              <a:gd name="connsiteX5" fmla="*/ 2802193 w 6648450"/>
              <a:gd name="connsiteY5" fmla="*/ 4542588 h 6858000"/>
              <a:gd name="connsiteX6" fmla="*/ 2653538 w 6648450"/>
              <a:gd name="connsiteY6" fmla="*/ 4210928 h 6858000"/>
              <a:gd name="connsiteX7" fmla="*/ 0 w 6648450"/>
              <a:gd name="connsiteY7" fmla="*/ 0 h 6858000"/>
              <a:gd name="connsiteX8" fmla="*/ 5162550 w 6648450"/>
              <a:gd name="connsiteY8" fmla="*/ 0 h 6858000"/>
              <a:gd name="connsiteX9" fmla="*/ 2581275 w 6648450"/>
              <a:gd name="connsiteY9" fmla="*/ 40957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48450" h="6858000">
                <a:moveTo>
                  <a:pt x="4067175" y="2762250"/>
                </a:moveTo>
                <a:lnTo>
                  <a:pt x="6648450" y="6858000"/>
                </a:lnTo>
                <a:lnTo>
                  <a:pt x="1485900" y="6858000"/>
                </a:lnTo>
                <a:close/>
                <a:moveTo>
                  <a:pt x="5280160" y="6428"/>
                </a:moveTo>
                <a:lnTo>
                  <a:pt x="5428815" y="338089"/>
                </a:lnTo>
                <a:lnTo>
                  <a:pt x="2802193" y="4542588"/>
                </a:lnTo>
                <a:lnTo>
                  <a:pt x="2653538" y="4210928"/>
                </a:lnTo>
                <a:close/>
                <a:moveTo>
                  <a:pt x="0" y="0"/>
                </a:moveTo>
                <a:lnTo>
                  <a:pt x="5162550" y="0"/>
                </a:lnTo>
                <a:lnTo>
                  <a:pt x="2581275" y="4095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F41D53B-BF16-4379-8D19-E83278825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3505200"/>
            <a:ext cx="1948318" cy="1948318"/>
          </a:xfrm>
          <a:custGeom>
            <a:avLst/>
            <a:gdLst>
              <a:gd name="connsiteX0" fmla="*/ 974159 w 1948318"/>
              <a:gd name="connsiteY0" fmla="*/ 0 h 1948318"/>
              <a:gd name="connsiteX1" fmla="*/ 1948318 w 1948318"/>
              <a:gd name="connsiteY1" fmla="*/ 974159 h 1948318"/>
              <a:gd name="connsiteX2" fmla="*/ 974159 w 1948318"/>
              <a:gd name="connsiteY2" fmla="*/ 1948318 h 1948318"/>
              <a:gd name="connsiteX3" fmla="*/ 0 w 1948318"/>
              <a:gd name="connsiteY3" fmla="*/ 974159 h 1948318"/>
              <a:gd name="connsiteX4" fmla="*/ 974159 w 1948318"/>
              <a:gd name="connsiteY4" fmla="*/ 0 h 194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318" h="1948318">
                <a:moveTo>
                  <a:pt x="974159" y="0"/>
                </a:moveTo>
                <a:cubicBezTo>
                  <a:pt x="1512172" y="0"/>
                  <a:pt x="1948318" y="436146"/>
                  <a:pt x="1948318" y="974159"/>
                </a:cubicBezTo>
                <a:cubicBezTo>
                  <a:pt x="1948318" y="1512172"/>
                  <a:pt x="1512172" y="1948318"/>
                  <a:pt x="974159" y="1948318"/>
                </a:cubicBezTo>
                <a:cubicBezTo>
                  <a:pt x="436146" y="1948318"/>
                  <a:pt x="0" y="1512172"/>
                  <a:pt x="0" y="974159"/>
                </a:cubicBezTo>
                <a:cubicBezTo>
                  <a:pt x="0" y="436146"/>
                  <a:pt x="436146" y="0"/>
                  <a:pt x="9741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88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EE626AD-D0A0-41BF-8AB7-3B4536C99E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5116" y="-1"/>
            <a:ext cx="7956885" cy="3585029"/>
          </a:xfrm>
          <a:custGeom>
            <a:avLst/>
            <a:gdLst>
              <a:gd name="connsiteX0" fmla="*/ 0 w 6128084"/>
              <a:gd name="connsiteY0" fmla="*/ 0 h 3320716"/>
              <a:gd name="connsiteX1" fmla="*/ 6128084 w 6128084"/>
              <a:gd name="connsiteY1" fmla="*/ 0 h 3320716"/>
              <a:gd name="connsiteX2" fmla="*/ 6128084 w 6128084"/>
              <a:gd name="connsiteY2" fmla="*/ 3320716 h 3320716"/>
              <a:gd name="connsiteX3" fmla="*/ 0 w 6128084"/>
              <a:gd name="connsiteY3" fmla="*/ 3320716 h 332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084" h="3320716">
                <a:moveTo>
                  <a:pt x="0" y="0"/>
                </a:moveTo>
                <a:lnTo>
                  <a:pt x="6128084" y="0"/>
                </a:lnTo>
                <a:lnTo>
                  <a:pt x="6128084" y="3320716"/>
                </a:lnTo>
                <a:lnTo>
                  <a:pt x="0" y="33207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288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F0714CC9-1040-4FDA-B3DB-2BD1B73EBF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1646" y="438151"/>
            <a:ext cx="6198853" cy="6000750"/>
          </a:xfrm>
          <a:custGeom>
            <a:avLst/>
            <a:gdLst>
              <a:gd name="connsiteX0" fmla="*/ 6179804 w 6198853"/>
              <a:gd name="connsiteY0" fmla="*/ 438150 h 6000750"/>
              <a:gd name="connsiteX1" fmla="*/ 6185022 w 6198853"/>
              <a:gd name="connsiteY1" fmla="*/ 1815562 h 6000750"/>
              <a:gd name="connsiteX2" fmla="*/ 5172882 w 6198853"/>
              <a:gd name="connsiteY2" fmla="*/ 2752415 h 6000750"/>
              <a:gd name="connsiteX3" fmla="*/ 6192743 w 6198853"/>
              <a:gd name="connsiteY3" fmla="*/ 3854233 h 6000750"/>
              <a:gd name="connsiteX4" fmla="*/ 6198853 w 6198853"/>
              <a:gd name="connsiteY4" fmla="*/ 5467349 h 6000750"/>
              <a:gd name="connsiteX5" fmla="*/ 3682957 w 6198853"/>
              <a:gd name="connsiteY5" fmla="*/ 2749272 h 6000750"/>
              <a:gd name="connsiteX6" fmla="*/ 2179306 w 6198853"/>
              <a:gd name="connsiteY6" fmla="*/ 438149 h 6000750"/>
              <a:gd name="connsiteX7" fmla="*/ 2164706 w 6198853"/>
              <a:gd name="connsiteY7" fmla="*/ 980778 h 6000750"/>
              <a:gd name="connsiteX8" fmla="*/ 531976 w 6198853"/>
              <a:gd name="connsiteY8" fmla="*/ 2492058 h 6000750"/>
              <a:gd name="connsiteX9" fmla="*/ 2079073 w 6198853"/>
              <a:gd name="connsiteY9" fmla="*/ 4163481 h 6000750"/>
              <a:gd name="connsiteX10" fmla="*/ 2065005 w 6198853"/>
              <a:gd name="connsiteY10" fmla="*/ 4686301 h 6000750"/>
              <a:gd name="connsiteX11" fmla="*/ 0 w 6198853"/>
              <a:gd name="connsiteY11" fmla="*/ 2455350 h 6000750"/>
              <a:gd name="connsiteX12" fmla="*/ 4274805 w 6198853"/>
              <a:gd name="connsiteY12" fmla="*/ 0 h 6000750"/>
              <a:gd name="connsiteX13" fmla="*/ 4250013 w 6198853"/>
              <a:gd name="connsiteY13" fmla="*/ 754771 h 6000750"/>
              <a:gd name="connsiteX14" fmla="*/ 4173421 w 6198853"/>
              <a:gd name="connsiteY14" fmla="*/ 825667 h 6000750"/>
              <a:gd name="connsiteX15" fmla="*/ 4180040 w 6198853"/>
              <a:gd name="connsiteY15" fmla="*/ 1308834 h 6000750"/>
              <a:gd name="connsiteX16" fmla="*/ 2956072 w 6198853"/>
              <a:gd name="connsiteY16" fmla="*/ 2441757 h 6000750"/>
              <a:gd name="connsiteX17" fmla="*/ 2960217 w 6198853"/>
              <a:gd name="connsiteY17" fmla="*/ 2446234 h 6000750"/>
              <a:gd name="connsiteX18" fmla="*/ 5417805 w 6198853"/>
              <a:gd name="connsiteY18" fmla="*/ 171450 h 6000750"/>
              <a:gd name="connsiteX19" fmla="*/ 5132809 w 6198853"/>
              <a:gd name="connsiteY19" fmla="*/ 1327876 h 6000750"/>
              <a:gd name="connsiteX20" fmla="*/ 3597765 w 6198853"/>
              <a:gd name="connsiteY20" fmla="*/ 2748737 h 6000750"/>
              <a:gd name="connsiteX21" fmla="*/ 4533503 w 6198853"/>
              <a:gd name="connsiteY21" fmla="*/ 3759672 h 6000750"/>
              <a:gd name="connsiteX22" fmla="*/ 4427204 w 6198853"/>
              <a:gd name="connsiteY22" fmla="*/ 4191000 h 6000750"/>
              <a:gd name="connsiteX23" fmla="*/ 4216399 w 6198853"/>
              <a:gd name="connsiteY23" fmla="*/ 3963255 h 6000750"/>
              <a:gd name="connsiteX24" fmla="*/ 4244310 w 6198853"/>
              <a:gd name="connsiteY24" fmla="*/ 6000750 h 6000750"/>
              <a:gd name="connsiteX25" fmla="*/ 3149332 w 6198853"/>
              <a:gd name="connsiteY25" fmla="*/ 4817778 h 6000750"/>
              <a:gd name="connsiteX26" fmla="*/ 3150854 w 6198853"/>
              <a:gd name="connsiteY26" fmla="*/ 5219700 h 6000750"/>
              <a:gd name="connsiteX27" fmla="*/ 634958 w 6198853"/>
              <a:gd name="connsiteY27" fmla="*/ 2501623 h 6000750"/>
              <a:gd name="connsiteX28" fmla="*/ 3131805 w 6198853"/>
              <a:gd name="connsiteY28" fmla="*/ 190501 h 6000750"/>
              <a:gd name="connsiteX29" fmla="*/ 3134365 w 6198853"/>
              <a:gd name="connsiteY29" fmla="*/ 866295 h 6000750"/>
              <a:gd name="connsiteX30" fmla="*/ 1379865 w 6198853"/>
              <a:gd name="connsiteY30" fmla="*/ 2490288 h 6000750"/>
              <a:gd name="connsiteX31" fmla="*/ 1643430 w 6198853"/>
              <a:gd name="connsiteY31" fmla="*/ 2775034 h 6000750"/>
              <a:gd name="connsiteX32" fmla="*/ 1749583 w 6198853"/>
              <a:gd name="connsiteY32" fmla="*/ 2676777 h 6000750"/>
              <a:gd name="connsiteX33" fmla="*/ 1580394 w 6198853"/>
              <a:gd name="connsiteY33" fmla="*/ 2493991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98853" h="6000750">
                <a:moveTo>
                  <a:pt x="6179804" y="438150"/>
                </a:moveTo>
                <a:lnTo>
                  <a:pt x="6185022" y="1815562"/>
                </a:lnTo>
                <a:lnTo>
                  <a:pt x="5172882" y="2752415"/>
                </a:lnTo>
                <a:lnTo>
                  <a:pt x="6192743" y="3854233"/>
                </a:lnTo>
                <a:lnTo>
                  <a:pt x="6198853" y="5467349"/>
                </a:lnTo>
                <a:lnTo>
                  <a:pt x="3682957" y="2749272"/>
                </a:lnTo>
                <a:close/>
                <a:moveTo>
                  <a:pt x="2179306" y="438149"/>
                </a:moveTo>
                <a:lnTo>
                  <a:pt x="2164706" y="980778"/>
                </a:lnTo>
                <a:lnTo>
                  <a:pt x="531976" y="2492058"/>
                </a:lnTo>
                <a:lnTo>
                  <a:pt x="2079073" y="4163481"/>
                </a:lnTo>
                <a:lnTo>
                  <a:pt x="2065005" y="4686301"/>
                </a:lnTo>
                <a:lnTo>
                  <a:pt x="0" y="2455350"/>
                </a:lnTo>
                <a:close/>
                <a:moveTo>
                  <a:pt x="4274805" y="0"/>
                </a:moveTo>
                <a:lnTo>
                  <a:pt x="4250013" y="754771"/>
                </a:lnTo>
                <a:lnTo>
                  <a:pt x="4173421" y="825667"/>
                </a:lnTo>
                <a:lnTo>
                  <a:pt x="4180040" y="1308834"/>
                </a:lnTo>
                <a:lnTo>
                  <a:pt x="2956072" y="2441757"/>
                </a:lnTo>
                <a:lnTo>
                  <a:pt x="2960217" y="2446234"/>
                </a:lnTo>
                <a:lnTo>
                  <a:pt x="5417805" y="171450"/>
                </a:lnTo>
                <a:lnTo>
                  <a:pt x="5132809" y="1327876"/>
                </a:lnTo>
                <a:lnTo>
                  <a:pt x="3597765" y="2748737"/>
                </a:lnTo>
                <a:lnTo>
                  <a:pt x="4533503" y="3759672"/>
                </a:lnTo>
                <a:lnTo>
                  <a:pt x="4427204" y="4191000"/>
                </a:lnTo>
                <a:lnTo>
                  <a:pt x="4216399" y="3963255"/>
                </a:lnTo>
                <a:lnTo>
                  <a:pt x="4244310" y="6000750"/>
                </a:lnTo>
                <a:lnTo>
                  <a:pt x="3149332" y="4817778"/>
                </a:lnTo>
                <a:lnTo>
                  <a:pt x="3150854" y="5219700"/>
                </a:lnTo>
                <a:lnTo>
                  <a:pt x="634958" y="2501623"/>
                </a:lnTo>
                <a:lnTo>
                  <a:pt x="3131805" y="190501"/>
                </a:lnTo>
                <a:lnTo>
                  <a:pt x="3134365" y="866295"/>
                </a:lnTo>
                <a:lnTo>
                  <a:pt x="1379865" y="2490288"/>
                </a:lnTo>
                <a:lnTo>
                  <a:pt x="1643430" y="2775034"/>
                </a:lnTo>
                <a:lnTo>
                  <a:pt x="1749583" y="2676777"/>
                </a:lnTo>
                <a:lnTo>
                  <a:pt x="1580394" y="2493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42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8AA97AA2-A2BB-4886-88D5-134E0B0824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328" y="490558"/>
            <a:ext cx="5590111" cy="5808994"/>
          </a:xfrm>
          <a:custGeom>
            <a:avLst/>
            <a:gdLst>
              <a:gd name="connsiteX0" fmla="*/ 2094236 w 5590111"/>
              <a:gd name="connsiteY0" fmla="*/ 5781252 h 5808994"/>
              <a:gd name="connsiteX1" fmla="*/ 2094237 w 5590111"/>
              <a:gd name="connsiteY1" fmla="*/ 5781252 h 5808994"/>
              <a:gd name="connsiteX2" fmla="*/ 2094237 w 5590111"/>
              <a:gd name="connsiteY2" fmla="*/ 5781253 h 5808994"/>
              <a:gd name="connsiteX3" fmla="*/ 3834272 w 5590111"/>
              <a:gd name="connsiteY3" fmla="*/ 3912391 h 5808994"/>
              <a:gd name="connsiteX4" fmla="*/ 3936455 w 5590111"/>
              <a:gd name="connsiteY4" fmla="*/ 3940164 h 5808994"/>
              <a:gd name="connsiteX5" fmla="*/ 3936455 w 5590111"/>
              <a:gd name="connsiteY5" fmla="*/ 3940166 h 5808994"/>
              <a:gd name="connsiteX6" fmla="*/ 3961294 w 5590111"/>
              <a:gd name="connsiteY6" fmla="*/ 4134241 h 5808994"/>
              <a:gd name="connsiteX7" fmla="*/ 3315304 w 5590111"/>
              <a:gd name="connsiteY7" fmla="*/ 4969857 h 5808994"/>
              <a:gd name="connsiteX8" fmla="*/ 3170484 w 5590111"/>
              <a:gd name="connsiteY8" fmla="*/ 5019032 h 5808994"/>
              <a:gd name="connsiteX9" fmla="*/ 3121230 w 5590111"/>
              <a:gd name="connsiteY9" fmla="*/ 4994697 h 5808994"/>
              <a:gd name="connsiteX10" fmla="*/ 3085274 w 5590111"/>
              <a:gd name="connsiteY10" fmla="*/ 4953159 h 5808994"/>
              <a:gd name="connsiteX11" fmla="*/ 3096391 w 5590111"/>
              <a:gd name="connsiteY11" fmla="*/ 4800623 h 5808994"/>
              <a:gd name="connsiteX12" fmla="*/ 3742379 w 5590111"/>
              <a:gd name="connsiteY12" fmla="*/ 3965004 h 5808994"/>
              <a:gd name="connsiteX13" fmla="*/ 3834272 w 5590111"/>
              <a:gd name="connsiteY13" fmla="*/ 3912391 h 5808994"/>
              <a:gd name="connsiteX14" fmla="*/ 3527292 w 5590111"/>
              <a:gd name="connsiteY14" fmla="*/ 3773984 h 5808994"/>
              <a:gd name="connsiteX15" fmla="*/ 3625380 w 5590111"/>
              <a:gd name="connsiteY15" fmla="*/ 3800646 h 5808994"/>
              <a:gd name="connsiteX16" fmla="*/ 3625379 w 5590111"/>
              <a:gd name="connsiteY16" fmla="*/ 3800647 h 5808994"/>
              <a:gd name="connsiteX17" fmla="*/ 3626871 w 5590111"/>
              <a:gd name="connsiteY17" fmla="*/ 3802370 h 5808994"/>
              <a:gd name="connsiteX18" fmla="*/ 3628921 w 5590111"/>
              <a:gd name="connsiteY18" fmla="*/ 3803382 h 5808994"/>
              <a:gd name="connsiteX19" fmla="*/ 3628921 w 5590111"/>
              <a:gd name="connsiteY19" fmla="*/ 3803384 h 5808994"/>
              <a:gd name="connsiteX20" fmla="*/ 3651960 w 5590111"/>
              <a:gd name="connsiteY20" fmla="*/ 3983402 h 5808994"/>
              <a:gd name="connsiteX21" fmla="*/ 3649223 w 5590111"/>
              <a:gd name="connsiteY21" fmla="*/ 3986943 h 5808994"/>
              <a:gd name="connsiteX22" fmla="*/ 3649223 w 5590111"/>
              <a:gd name="connsiteY22" fmla="*/ 3986945 h 5808994"/>
              <a:gd name="connsiteX23" fmla="*/ 2280533 w 5590111"/>
              <a:gd name="connsiteY23" fmla="*/ 5757408 h 5808994"/>
              <a:gd name="connsiteX24" fmla="*/ 2141518 w 5590111"/>
              <a:gd name="connsiteY24" fmla="*/ 5804612 h 5808994"/>
              <a:gd name="connsiteX25" fmla="*/ 2094237 w 5590111"/>
              <a:gd name="connsiteY25" fmla="*/ 5781252 h 5808994"/>
              <a:gd name="connsiteX26" fmla="*/ 2059722 w 5590111"/>
              <a:gd name="connsiteY26" fmla="*/ 5741379 h 5808994"/>
              <a:gd name="connsiteX27" fmla="*/ 2070392 w 5590111"/>
              <a:gd name="connsiteY27" fmla="*/ 5594954 h 5808994"/>
              <a:gd name="connsiteX28" fmla="*/ 3439082 w 5590111"/>
              <a:gd name="connsiteY28" fmla="*/ 3824490 h 5808994"/>
              <a:gd name="connsiteX29" fmla="*/ 3527292 w 5590111"/>
              <a:gd name="connsiteY29" fmla="*/ 3773984 h 5808994"/>
              <a:gd name="connsiteX30" fmla="*/ 1980305 w 5590111"/>
              <a:gd name="connsiteY30" fmla="*/ 3467728 h 5808994"/>
              <a:gd name="connsiteX31" fmla="*/ 2167801 w 5590111"/>
              <a:gd name="connsiteY31" fmla="*/ 3538655 h 5808994"/>
              <a:gd name="connsiteX32" fmla="*/ 2229365 w 5590111"/>
              <a:gd name="connsiteY32" fmla="*/ 4019665 h 5808994"/>
              <a:gd name="connsiteX33" fmla="*/ 1117669 w 5590111"/>
              <a:gd name="connsiteY33" fmla="*/ 5457697 h 5808994"/>
              <a:gd name="connsiteX34" fmla="*/ 636659 w 5590111"/>
              <a:gd name="connsiteY34" fmla="*/ 5519261 h 5808994"/>
              <a:gd name="connsiteX35" fmla="*/ 575095 w 5590111"/>
              <a:gd name="connsiteY35" fmla="*/ 5038251 h 5808994"/>
              <a:gd name="connsiteX36" fmla="*/ 1686791 w 5590111"/>
              <a:gd name="connsiteY36" fmla="*/ 3600219 h 5808994"/>
              <a:gd name="connsiteX37" fmla="*/ 1980305 w 5590111"/>
              <a:gd name="connsiteY37" fmla="*/ 3467728 h 5808994"/>
              <a:gd name="connsiteX38" fmla="*/ 5414672 w 5590111"/>
              <a:gd name="connsiteY38" fmla="*/ 2583381 h 5808994"/>
              <a:gd name="connsiteX39" fmla="*/ 5529644 w 5590111"/>
              <a:gd name="connsiteY39" fmla="*/ 2614633 h 5808994"/>
              <a:gd name="connsiteX40" fmla="*/ 5557593 w 5590111"/>
              <a:gd name="connsiteY40" fmla="*/ 2833001 h 5808994"/>
              <a:gd name="connsiteX41" fmla="*/ 3357189 w 5590111"/>
              <a:gd name="connsiteY41" fmla="*/ 5679328 h 5808994"/>
              <a:gd name="connsiteX42" fmla="*/ 3138821 w 5590111"/>
              <a:gd name="connsiteY42" fmla="*/ 5707277 h 5808994"/>
              <a:gd name="connsiteX43" fmla="*/ 3110872 w 5590111"/>
              <a:gd name="connsiteY43" fmla="*/ 5488909 h 5808994"/>
              <a:gd name="connsiteX44" fmla="*/ 5311276 w 5590111"/>
              <a:gd name="connsiteY44" fmla="*/ 2642581 h 5808994"/>
              <a:gd name="connsiteX45" fmla="*/ 5414672 w 5590111"/>
              <a:gd name="connsiteY45" fmla="*/ 2583381 h 5808994"/>
              <a:gd name="connsiteX46" fmla="*/ 5194018 w 5590111"/>
              <a:gd name="connsiteY46" fmla="*/ 1803464 h 5808994"/>
              <a:gd name="connsiteX47" fmla="*/ 5381515 w 5590111"/>
              <a:gd name="connsiteY47" fmla="*/ 1874391 h 5808994"/>
              <a:gd name="connsiteX48" fmla="*/ 5443078 w 5590111"/>
              <a:gd name="connsiteY48" fmla="*/ 2355401 h 5808994"/>
              <a:gd name="connsiteX49" fmla="*/ 4331382 w 5590111"/>
              <a:gd name="connsiteY49" fmla="*/ 3793433 h 5808994"/>
              <a:gd name="connsiteX50" fmla="*/ 3850372 w 5590111"/>
              <a:gd name="connsiteY50" fmla="*/ 3854997 h 5808994"/>
              <a:gd name="connsiteX51" fmla="*/ 3788809 w 5590111"/>
              <a:gd name="connsiteY51" fmla="*/ 3373986 h 5808994"/>
              <a:gd name="connsiteX52" fmla="*/ 4900505 w 5590111"/>
              <a:gd name="connsiteY52" fmla="*/ 1935955 h 5808994"/>
              <a:gd name="connsiteX53" fmla="*/ 5194018 w 5590111"/>
              <a:gd name="connsiteY53" fmla="*/ 1803464 h 5808994"/>
              <a:gd name="connsiteX54" fmla="*/ 4564545 w 5590111"/>
              <a:gd name="connsiteY54" fmla="*/ 1396582 h 5808994"/>
              <a:gd name="connsiteX55" fmla="*/ 4751674 w 5590111"/>
              <a:gd name="connsiteY55" fmla="*/ 1468472 h 5808994"/>
              <a:gd name="connsiteX56" fmla="*/ 4810762 w 5590111"/>
              <a:gd name="connsiteY56" fmla="*/ 1949792 h 5808994"/>
              <a:gd name="connsiteX57" fmla="*/ 2816892 w 5590111"/>
              <a:gd name="connsiteY57" fmla="*/ 4501725 h 5808994"/>
              <a:gd name="connsiteX58" fmla="*/ 2335572 w 5590111"/>
              <a:gd name="connsiteY58" fmla="*/ 4560814 h 5808994"/>
              <a:gd name="connsiteX59" fmla="*/ 2276483 w 5590111"/>
              <a:gd name="connsiteY59" fmla="*/ 4079493 h 5808994"/>
              <a:gd name="connsiteX60" fmla="*/ 4270354 w 5590111"/>
              <a:gd name="connsiteY60" fmla="*/ 1527561 h 5808994"/>
              <a:gd name="connsiteX61" fmla="*/ 4564545 w 5590111"/>
              <a:gd name="connsiteY61" fmla="*/ 1396582 h 5808994"/>
              <a:gd name="connsiteX62" fmla="*/ 2975419 w 5590111"/>
              <a:gd name="connsiteY62" fmla="*/ 920333 h 5808994"/>
              <a:gd name="connsiteX63" fmla="*/ 3162549 w 5590111"/>
              <a:gd name="connsiteY63" fmla="*/ 992222 h 5808994"/>
              <a:gd name="connsiteX64" fmla="*/ 3221638 w 5590111"/>
              <a:gd name="connsiteY64" fmla="*/ 1473543 h 5808994"/>
              <a:gd name="connsiteX65" fmla="*/ 1227767 w 5590111"/>
              <a:gd name="connsiteY65" fmla="*/ 4025475 h 5808994"/>
              <a:gd name="connsiteX66" fmla="*/ 746446 w 5590111"/>
              <a:gd name="connsiteY66" fmla="*/ 4084564 h 5808994"/>
              <a:gd name="connsiteX67" fmla="*/ 687358 w 5590111"/>
              <a:gd name="connsiteY67" fmla="*/ 3603244 h 5808994"/>
              <a:gd name="connsiteX68" fmla="*/ 2681229 w 5590111"/>
              <a:gd name="connsiteY68" fmla="*/ 1051311 h 5808994"/>
              <a:gd name="connsiteX69" fmla="*/ 2975419 w 5590111"/>
              <a:gd name="connsiteY69" fmla="*/ 920333 h 5808994"/>
              <a:gd name="connsiteX70" fmla="*/ 1484642 w 5590111"/>
              <a:gd name="connsiteY70" fmla="*/ 826108 h 5808994"/>
              <a:gd name="connsiteX71" fmla="*/ 1582729 w 5590111"/>
              <a:gd name="connsiteY71" fmla="*/ 852770 h 5808994"/>
              <a:gd name="connsiteX72" fmla="*/ 1582729 w 5590111"/>
              <a:gd name="connsiteY72" fmla="*/ 852771 h 5808994"/>
              <a:gd name="connsiteX73" fmla="*/ 1606573 w 5590111"/>
              <a:gd name="connsiteY73" fmla="*/ 1039069 h 5808994"/>
              <a:gd name="connsiteX74" fmla="*/ 237883 w 5590111"/>
              <a:gd name="connsiteY74" fmla="*/ 2809532 h 5808994"/>
              <a:gd name="connsiteX75" fmla="*/ 98868 w 5590111"/>
              <a:gd name="connsiteY75" fmla="*/ 2856736 h 5808994"/>
              <a:gd name="connsiteX76" fmla="*/ 51586 w 5590111"/>
              <a:gd name="connsiteY76" fmla="*/ 2833376 h 5808994"/>
              <a:gd name="connsiteX77" fmla="*/ 17072 w 5590111"/>
              <a:gd name="connsiteY77" fmla="*/ 2793503 h 5808994"/>
              <a:gd name="connsiteX78" fmla="*/ 27742 w 5590111"/>
              <a:gd name="connsiteY78" fmla="*/ 2647079 h 5808994"/>
              <a:gd name="connsiteX79" fmla="*/ 1396432 w 5590111"/>
              <a:gd name="connsiteY79" fmla="*/ 876614 h 5808994"/>
              <a:gd name="connsiteX80" fmla="*/ 1484642 w 5590111"/>
              <a:gd name="connsiteY80" fmla="*/ 826108 h 5808994"/>
              <a:gd name="connsiteX81" fmla="*/ 4431568 w 5590111"/>
              <a:gd name="connsiteY81" fmla="*/ 305502 h 5808994"/>
              <a:gd name="connsiteX82" fmla="*/ 4619064 w 5590111"/>
              <a:gd name="connsiteY82" fmla="*/ 376429 h 5808994"/>
              <a:gd name="connsiteX83" fmla="*/ 4680628 w 5590111"/>
              <a:gd name="connsiteY83" fmla="*/ 857440 h 5808994"/>
              <a:gd name="connsiteX84" fmla="*/ 2699909 w 5590111"/>
              <a:gd name="connsiteY84" fmla="*/ 3419593 h 5808994"/>
              <a:gd name="connsiteX85" fmla="*/ 2218900 w 5590111"/>
              <a:gd name="connsiteY85" fmla="*/ 3481157 h 5808994"/>
              <a:gd name="connsiteX86" fmla="*/ 2157335 w 5590111"/>
              <a:gd name="connsiteY86" fmla="*/ 3000147 h 5808994"/>
              <a:gd name="connsiteX87" fmla="*/ 4138054 w 5590111"/>
              <a:gd name="connsiteY87" fmla="*/ 437994 h 5808994"/>
              <a:gd name="connsiteX88" fmla="*/ 4431568 w 5590111"/>
              <a:gd name="connsiteY88" fmla="*/ 305502 h 5808994"/>
              <a:gd name="connsiteX89" fmla="*/ 2700384 w 5590111"/>
              <a:gd name="connsiteY89" fmla="*/ 703 h 5808994"/>
              <a:gd name="connsiteX90" fmla="*/ 2887881 w 5590111"/>
              <a:gd name="connsiteY90" fmla="*/ 71629 h 5808994"/>
              <a:gd name="connsiteX91" fmla="*/ 2949445 w 5590111"/>
              <a:gd name="connsiteY91" fmla="*/ 552640 h 5808994"/>
              <a:gd name="connsiteX92" fmla="*/ 968727 w 5590111"/>
              <a:gd name="connsiteY92" fmla="*/ 3114793 h 5808994"/>
              <a:gd name="connsiteX93" fmla="*/ 487717 w 5590111"/>
              <a:gd name="connsiteY93" fmla="*/ 3176357 h 5808994"/>
              <a:gd name="connsiteX94" fmla="*/ 426152 w 5590111"/>
              <a:gd name="connsiteY94" fmla="*/ 2695346 h 5808994"/>
              <a:gd name="connsiteX95" fmla="*/ 2406871 w 5590111"/>
              <a:gd name="connsiteY95" fmla="*/ 133193 h 5808994"/>
              <a:gd name="connsiteX96" fmla="*/ 2700384 w 5590111"/>
              <a:gd name="connsiteY96" fmla="*/ 703 h 58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590111" h="5808994">
                <a:moveTo>
                  <a:pt x="2094236" y="5781252"/>
                </a:moveTo>
                <a:lnTo>
                  <a:pt x="2094237" y="5781252"/>
                </a:lnTo>
                <a:lnTo>
                  <a:pt x="2094237" y="5781253"/>
                </a:lnTo>
                <a:close/>
                <a:moveTo>
                  <a:pt x="3834272" y="3912391"/>
                </a:moveTo>
                <a:cubicBezTo>
                  <a:pt x="3869393" y="3907895"/>
                  <a:pt x="3906229" y="3916799"/>
                  <a:pt x="3936455" y="3940164"/>
                </a:cubicBezTo>
                <a:lnTo>
                  <a:pt x="3936455" y="3940166"/>
                </a:lnTo>
                <a:cubicBezTo>
                  <a:pt x="3996906" y="3986899"/>
                  <a:pt x="4008027" y="4073789"/>
                  <a:pt x="3961294" y="4134241"/>
                </a:cubicBezTo>
                <a:lnTo>
                  <a:pt x="3315304" y="4969857"/>
                </a:lnTo>
                <a:cubicBezTo>
                  <a:pt x="3280254" y="5015196"/>
                  <a:pt x="3222616" y="5032786"/>
                  <a:pt x="3170484" y="5019032"/>
                </a:cubicBezTo>
                <a:lnTo>
                  <a:pt x="3121230" y="4994697"/>
                </a:lnTo>
                <a:lnTo>
                  <a:pt x="3085274" y="4953159"/>
                </a:lnTo>
                <a:cubicBezTo>
                  <a:pt x="3058834" y="4906172"/>
                  <a:pt x="3061341" y="4845961"/>
                  <a:pt x="3096391" y="4800623"/>
                </a:cubicBezTo>
                <a:lnTo>
                  <a:pt x="3742379" y="3965004"/>
                </a:lnTo>
                <a:cubicBezTo>
                  <a:pt x="3765745" y="3934779"/>
                  <a:pt x="3799152" y="3916885"/>
                  <a:pt x="3834272" y="3912391"/>
                </a:cubicBezTo>
                <a:close/>
                <a:moveTo>
                  <a:pt x="3527292" y="3773984"/>
                </a:moveTo>
                <a:cubicBezTo>
                  <a:pt x="3561005" y="3769669"/>
                  <a:pt x="3596365" y="3778216"/>
                  <a:pt x="3625380" y="3800646"/>
                </a:cubicBezTo>
                <a:lnTo>
                  <a:pt x="3625379" y="3800647"/>
                </a:lnTo>
                <a:lnTo>
                  <a:pt x="3626871" y="3802370"/>
                </a:lnTo>
                <a:lnTo>
                  <a:pt x="3628921" y="3803382"/>
                </a:lnTo>
                <a:lnTo>
                  <a:pt x="3628921" y="3803384"/>
                </a:lnTo>
                <a:cubicBezTo>
                  <a:pt x="3684994" y="3846732"/>
                  <a:pt x="3695309" y="3927329"/>
                  <a:pt x="3651960" y="3983402"/>
                </a:cubicBezTo>
                <a:lnTo>
                  <a:pt x="3649223" y="3986943"/>
                </a:lnTo>
                <a:lnTo>
                  <a:pt x="3649223" y="3986945"/>
                </a:lnTo>
                <a:lnTo>
                  <a:pt x="2280533" y="5757408"/>
                </a:lnTo>
                <a:cubicBezTo>
                  <a:pt x="2246889" y="5800930"/>
                  <a:pt x="2191560" y="5817815"/>
                  <a:pt x="2141518" y="5804612"/>
                </a:cubicBezTo>
                <a:lnTo>
                  <a:pt x="2094237" y="5781252"/>
                </a:lnTo>
                <a:lnTo>
                  <a:pt x="2059722" y="5741379"/>
                </a:lnTo>
                <a:cubicBezTo>
                  <a:pt x="2034342" y="5696274"/>
                  <a:pt x="2036748" y="5638476"/>
                  <a:pt x="2070392" y="5594954"/>
                </a:cubicBezTo>
                <a:lnTo>
                  <a:pt x="3439082" y="3824490"/>
                </a:lnTo>
                <a:cubicBezTo>
                  <a:pt x="3461512" y="3795476"/>
                  <a:pt x="3493578" y="3778299"/>
                  <a:pt x="3527292" y="3773984"/>
                </a:cubicBezTo>
                <a:close/>
                <a:moveTo>
                  <a:pt x="1980305" y="3467728"/>
                </a:moveTo>
                <a:cubicBezTo>
                  <a:pt x="2046216" y="3471949"/>
                  <a:pt x="2111616" y="3495220"/>
                  <a:pt x="2167801" y="3538655"/>
                </a:cubicBezTo>
                <a:cubicBezTo>
                  <a:pt x="2317629" y="3654482"/>
                  <a:pt x="2345192" y="3869838"/>
                  <a:pt x="2229365" y="4019665"/>
                </a:cubicBezTo>
                <a:lnTo>
                  <a:pt x="1117669" y="5457697"/>
                </a:lnTo>
                <a:cubicBezTo>
                  <a:pt x="1001843" y="5607525"/>
                  <a:pt x="786486" y="5635088"/>
                  <a:pt x="636659" y="5519261"/>
                </a:cubicBezTo>
                <a:cubicBezTo>
                  <a:pt x="486832" y="5403434"/>
                  <a:pt x="459269" y="5188078"/>
                  <a:pt x="575095" y="5038251"/>
                </a:cubicBezTo>
                <a:lnTo>
                  <a:pt x="1686791" y="3600219"/>
                </a:lnTo>
                <a:cubicBezTo>
                  <a:pt x="1759183" y="3506577"/>
                  <a:pt x="1870454" y="3460695"/>
                  <a:pt x="1980305" y="3467728"/>
                </a:cubicBezTo>
                <a:close/>
                <a:moveTo>
                  <a:pt x="5414672" y="2583381"/>
                </a:moveTo>
                <a:cubicBezTo>
                  <a:pt x="5454189" y="2578324"/>
                  <a:pt x="5495635" y="2588341"/>
                  <a:pt x="5529644" y="2614633"/>
                </a:cubicBezTo>
                <a:cubicBezTo>
                  <a:pt x="5597663" y="2667216"/>
                  <a:pt x="5610176" y="2764982"/>
                  <a:pt x="5557593" y="2833001"/>
                </a:cubicBezTo>
                <a:lnTo>
                  <a:pt x="3357189" y="5679328"/>
                </a:lnTo>
                <a:cubicBezTo>
                  <a:pt x="3304606" y="5747347"/>
                  <a:pt x="3206840" y="5759860"/>
                  <a:pt x="3138821" y="5707277"/>
                </a:cubicBezTo>
                <a:cubicBezTo>
                  <a:pt x="3070802" y="5654694"/>
                  <a:pt x="3058289" y="5556928"/>
                  <a:pt x="3110872" y="5488909"/>
                </a:cubicBezTo>
                <a:lnTo>
                  <a:pt x="5311276" y="2642581"/>
                </a:lnTo>
                <a:cubicBezTo>
                  <a:pt x="5337568" y="2608572"/>
                  <a:pt x="5375155" y="2588439"/>
                  <a:pt x="5414672" y="2583381"/>
                </a:cubicBezTo>
                <a:close/>
                <a:moveTo>
                  <a:pt x="5194018" y="1803464"/>
                </a:moveTo>
                <a:cubicBezTo>
                  <a:pt x="5259929" y="1807685"/>
                  <a:pt x="5325328" y="1830955"/>
                  <a:pt x="5381515" y="1874391"/>
                </a:cubicBezTo>
                <a:cubicBezTo>
                  <a:pt x="5531342" y="1990218"/>
                  <a:pt x="5558904" y="2205573"/>
                  <a:pt x="5443078" y="2355401"/>
                </a:cubicBezTo>
                <a:lnTo>
                  <a:pt x="4331382" y="3793433"/>
                </a:lnTo>
                <a:cubicBezTo>
                  <a:pt x="4215556" y="3943261"/>
                  <a:pt x="4000200" y="3970824"/>
                  <a:pt x="3850372" y="3854997"/>
                </a:cubicBezTo>
                <a:cubicBezTo>
                  <a:pt x="3700544" y="3739170"/>
                  <a:pt x="3672982" y="3523814"/>
                  <a:pt x="3788809" y="3373986"/>
                </a:cubicBezTo>
                <a:lnTo>
                  <a:pt x="4900505" y="1935955"/>
                </a:lnTo>
                <a:cubicBezTo>
                  <a:pt x="4972895" y="1842313"/>
                  <a:pt x="5084166" y="1796430"/>
                  <a:pt x="5194018" y="1803464"/>
                </a:cubicBezTo>
                <a:close/>
                <a:moveTo>
                  <a:pt x="4564545" y="1396582"/>
                </a:moveTo>
                <a:cubicBezTo>
                  <a:pt x="4630434" y="1401142"/>
                  <a:pt x="4695713" y="1424749"/>
                  <a:pt x="4751674" y="1468472"/>
                </a:cubicBezTo>
                <a:cubicBezTo>
                  <a:pt x="4900904" y="1585068"/>
                  <a:pt x="4927358" y="1800562"/>
                  <a:pt x="4810762" y="1949792"/>
                </a:cubicBezTo>
                <a:lnTo>
                  <a:pt x="2816892" y="4501725"/>
                </a:lnTo>
                <a:cubicBezTo>
                  <a:pt x="2700296" y="4650955"/>
                  <a:pt x="2484800" y="4677409"/>
                  <a:pt x="2335572" y="4560814"/>
                </a:cubicBezTo>
                <a:cubicBezTo>
                  <a:pt x="2186342" y="4444218"/>
                  <a:pt x="2159887" y="4228723"/>
                  <a:pt x="2276483" y="4079493"/>
                </a:cubicBezTo>
                <a:lnTo>
                  <a:pt x="4270354" y="1527561"/>
                </a:lnTo>
                <a:cubicBezTo>
                  <a:pt x="4343226" y="1434292"/>
                  <a:pt x="4454731" y="1388983"/>
                  <a:pt x="4564545" y="1396582"/>
                </a:cubicBezTo>
                <a:close/>
                <a:moveTo>
                  <a:pt x="2975419" y="920333"/>
                </a:moveTo>
                <a:cubicBezTo>
                  <a:pt x="3041309" y="924892"/>
                  <a:pt x="3106588" y="948499"/>
                  <a:pt x="3162549" y="992222"/>
                </a:cubicBezTo>
                <a:cubicBezTo>
                  <a:pt x="3311779" y="1108818"/>
                  <a:pt x="3338233" y="1324313"/>
                  <a:pt x="3221638" y="1473543"/>
                </a:cubicBezTo>
                <a:lnTo>
                  <a:pt x="1227767" y="4025475"/>
                </a:lnTo>
                <a:cubicBezTo>
                  <a:pt x="1111171" y="4174704"/>
                  <a:pt x="895676" y="4201160"/>
                  <a:pt x="746446" y="4084564"/>
                </a:cubicBezTo>
                <a:cubicBezTo>
                  <a:pt x="597217" y="3967969"/>
                  <a:pt x="570762" y="3752473"/>
                  <a:pt x="687358" y="3603244"/>
                </a:cubicBezTo>
                <a:lnTo>
                  <a:pt x="2681229" y="1051311"/>
                </a:lnTo>
                <a:cubicBezTo>
                  <a:pt x="2754102" y="958043"/>
                  <a:pt x="2865606" y="912733"/>
                  <a:pt x="2975419" y="920333"/>
                </a:cubicBezTo>
                <a:close/>
                <a:moveTo>
                  <a:pt x="1484642" y="826108"/>
                </a:moveTo>
                <a:cubicBezTo>
                  <a:pt x="1518356" y="821794"/>
                  <a:pt x="1553715" y="830340"/>
                  <a:pt x="1582729" y="852770"/>
                </a:cubicBezTo>
                <a:lnTo>
                  <a:pt x="1582729" y="852771"/>
                </a:lnTo>
                <a:cubicBezTo>
                  <a:pt x="1640758" y="897631"/>
                  <a:pt x="1651433" y="981040"/>
                  <a:pt x="1606573" y="1039069"/>
                </a:cubicBezTo>
                <a:lnTo>
                  <a:pt x="237883" y="2809532"/>
                </a:lnTo>
                <a:cubicBezTo>
                  <a:pt x="204238" y="2853054"/>
                  <a:pt x="148910" y="2869939"/>
                  <a:pt x="98868" y="2856736"/>
                </a:cubicBezTo>
                <a:lnTo>
                  <a:pt x="51586" y="2833376"/>
                </a:lnTo>
                <a:lnTo>
                  <a:pt x="17072" y="2793503"/>
                </a:lnTo>
                <a:cubicBezTo>
                  <a:pt x="-8309" y="2748399"/>
                  <a:pt x="-5903" y="2690600"/>
                  <a:pt x="27742" y="2647079"/>
                </a:cubicBezTo>
                <a:lnTo>
                  <a:pt x="1396432" y="876614"/>
                </a:lnTo>
                <a:cubicBezTo>
                  <a:pt x="1418862" y="847599"/>
                  <a:pt x="1450929" y="830423"/>
                  <a:pt x="1484642" y="826108"/>
                </a:cubicBezTo>
                <a:close/>
                <a:moveTo>
                  <a:pt x="4431568" y="305502"/>
                </a:moveTo>
                <a:cubicBezTo>
                  <a:pt x="4497479" y="309723"/>
                  <a:pt x="4562878" y="332995"/>
                  <a:pt x="4619064" y="376429"/>
                </a:cubicBezTo>
                <a:cubicBezTo>
                  <a:pt x="4768892" y="492256"/>
                  <a:pt x="4796455" y="707612"/>
                  <a:pt x="4680628" y="857440"/>
                </a:cubicBezTo>
                <a:lnTo>
                  <a:pt x="2699909" y="3419593"/>
                </a:lnTo>
                <a:cubicBezTo>
                  <a:pt x="2584083" y="3569421"/>
                  <a:pt x="2368726" y="3596983"/>
                  <a:pt x="2218900" y="3481157"/>
                </a:cubicBezTo>
                <a:cubicBezTo>
                  <a:pt x="2069072" y="3365331"/>
                  <a:pt x="2041509" y="3149974"/>
                  <a:pt x="2157335" y="3000147"/>
                </a:cubicBezTo>
                <a:lnTo>
                  <a:pt x="4138054" y="437994"/>
                </a:lnTo>
                <a:cubicBezTo>
                  <a:pt x="4210446" y="344351"/>
                  <a:pt x="4321716" y="298468"/>
                  <a:pt x="4431568" y="305502"/>
                </a:cubicBezTo>
                <a:close/>
                <a:moveTo>
                  <a:pt x="2700384" y="703"/>
                </a:moveTo>
                <a:cubicBezTo>
                  <a:pt x="2766296" y="4924"/>
                  <a:pt x="2831697" y="28194"/>
                  <a:pt x="2887881" y="71629"/>
                </a:cubicBezTo>
                <a:cubicBezTo>
                  <a:pt x="3037708" y="187456"/>
                  <a:pt x="3065272" y="402812"/>
                  <a:pt x="2949445" y="552640"/>
                </a:cubicBezTo>
                <a:lnTo>
                  <a:pt x="968727" y="3114793"/>
                </a:lnTo>
                <a:cubicBezTo>
                  <a:pt x="852900" y="3264621"/>
                  <a:pt x="637543" y="3292183"/>
                  <a:pt x="487717" y="3176357"/>
                </a:cubicBezTo>
                <a:cubicBezTo>
                  <a:pt x="337889" y="3060530"/>
                  <a:pt x="310326" y="2845174"/>
                  <a:pt x="426152" y="2695346"/>
                </a:cubicBezTo>
                <a:lnTo>
                  <a:pt x="2406871" y="133193"/>
                </a:lnTo>
                <a:cubicBezTo>
                  <a:pt x="2479263" y="39551"/>
                  <a:pt x="2590533" y="-6332"/>
                  <a:pt x="2700384" y="70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8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63E93DA-21A0-4C6E-830C-B419566E56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2686" y="-2"/>
            <a:ext cx="4876800" cy="6858001"/>
          </a:xfrm>
          <a:custGeom>
            <a:avLst/>
            <a:gdLst>
              <a:gd name="connsiteX0" fmla="*/ 9281 w 5539225"/>
              <a:gd name="connsiteY0" fmla="*/ 6462238 h 6814458"/>
              <a:gd name="connsiteX1" fmla="*/ 9281 w 5539225"/>
              <a:gd name="connsiteY1" fmla="*/ 6712860 h 6814458"/>
              <a:gd name="connsiteX2" fmla="*/ 6692 w 5539225"/>
              <a:gd name="connsiteY2" fmla="*/ 6473672 h 6814458"/>
              <a:gd name="connsiteX3" fmla="*/ 527156 w 5539225"/>
              <a:gd name="connsiteY3" fmla="*/ 6139544 h 6814458"/>
              <a:gd name="connsiteX4" fmla="*/ 952711 w 5539225"/>
              <a:gd name="connsiteY4" fmla="*/ 6477001 h 6814458"/>
              <a:gd name="connsiteX5" fmla="*/ 527156 w 5539225"/>
              <a:gd name="connsiteY5" fmla="*/ 6814458 h 6814458"/>
              <a:gd name="connsiteX6" fmla="*/ 101601 w 5539225"/>
              <a:gd name="connsiteY6" fmla="*/ 6477001 h 6814458"/>
              <a:gd name="connsiteX7" fmla="*/ 527156 w 5539225"/>
              <a:gd name="connsiteY7" fmla="*/ 6139544 h 6814458"/>
              <a:gd name="connsiteX8" fmla="*/ 5113670 w 5539225"/>
              <a:gd name="connsiteY8" fmla="*/ 0 h 6814458"/>
              <a:gd name="connsiteX9" fmla="*/ 5530579 w 5539225"/>
              <a:gd name="connsiteY9" fmla="*/ 269448 h 6814458"/>
              <a:gd name="connsiteX10" fmla="*/ 5539018 w 5539225"/>
              <a:gd name="connsiteY10" fmla="*/ 335825 h 6814458"/>
              <a:gd name="connsiteX11" fmla="*/ 5539224 w 5539225"/>
              <a:gd name="connsiteY11" fmla="*/ 333831 h 6814458"/>
              <a:gd name="connsiteX12" fmla="*/ 5539224 w 5539225"/>
              <a:gd name="connsiteY12" fmla="*/ 337449 h 6814458"/>
              <a:gd name="connsiteX13" fmla="*/ 5539225 w 5539225"/>
              <a:gd name="connsiteY13" fmla="*/ 337457 h 6814458"/>
              <a:gd name="connsiteX14" fmla="*/ 5539224 w 5539225"/>
              <a:gd name="connsiteY14" fmla="*/ 337465 h 6814458"/>
              <a:gd name="connsiteX15" fmla="*/ 5539224 w 5539225"/>
              <a:gd name="connsiteY15" fmla="*/ 4891960 h 6814458"/>
              <a:gd name="connsiteX16" fmla="*/ 3718324 w 5539225"/>
              <a:gd name="connsiteY16" fmla="*/ 6712860 h 6814458"/>
              <a:gd name="connsiteX17" fmla="*/ 28448 w 5539225"/>
              <a:gd name="connsiteY17" fmla="*/ 6377598 h 6814458"/>
              <a:gd name="connsiteX18" fmla="*/ 9281 w 5539225"/>
              <a:gd name="connsiteY18" fmla="*/ 6462238 h 6814458"/>
              <a:gd name="connsiteX19" fmla="*/ 9281 w 5539225"/>
              <a:gd name="connsiteY19" fmla="*/ 2154731 h 6814458"/>
              <a:gd name="connsiteX20" fmla="*/ 1830181 w 5539225"/>
              <a:gd name="connsiteY20" fmla="*/ 333831 h 6814458"/>
              <a:gd name="connsiteX21" fmla="*/ 5525476 w 5539225"/>
              <a:gd name="connsiteY21" fmla="*/ 466639 h 6814458"/>
              <a:gd name="connsiteX22" fmla="*/ 5537199 w 5539225"/>
              <a:gd name="connsiteY22" fmla="*/ 353397 h 6814458"/>
              <a:gd name="connsiteX23" fmla="*/ 5530579 w 5539225"/>
              <a:gd name="connsiteY23" fmla="*/ 405466 h 6814458"/>
              <a:gd name="connsiteX24" fmla="*/ 5113670 w 5539225"/>
              <a:gd name="connsiteY24" fmla="*/ 674914 h 6814458"/>
              <a:gd name="connsiteX25" fmla="*/ 4688115 w 5539225"/>
              <a:gd name="connsiteY25" fmla="*/ 337457 h 6814458"/>
              <a:gd name="connsiteX26" fmla="*/ 5113670 w 5539225"/>
              <a:gd name="connsiteY26" fmla="*/ 0 h 681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39225" h="6814458">
                <a:moveTo>
                  <a:pt x="9281" y="6462238"/>
                </a:moveTo>
                <a:lnTo>
                  <a:pt x="9281" y="6712860"/>
                </a:lnTo>
                <a:cubicBezTo>
                  <a:pt x="-2347" y="6622146"/>
                  <a:pt x="-2863" y="6542771"/>
                  <a:pt x="6692" y="6473672"/>
                </a:cubicBezTo>
                <a:close/>
                <a:moveTo>
                  <a:pt x="527156" y="6139544"/>
                </a:moveTo>
                <a:cubicBezTo>
                  <a:pt x="762184" y="6139544"/>
                  <a:pt x="952711" y="6290629"/>
                  <a:pt x="952711" y="6477001"/>
                </a:cubicBezTo>
                <a:cubicBezTo>
                  <a:pt x="952711" y="6663373"/>
                  <a:pt x="762184" y="6814458"/>
                  <a:pt x="527156" y="6814458"/>
                </a:cubicBezTo>
                <a:cubicBezTo>
                  <a:pt x="292128" y="6814458"/>
                  <a:pt x="101601" y="6663373"/>
                  <a:pt x="101601" y="6477001"/>
                </a:cubicBezTo>
                <a:cubicBezTo>
                  <a:pt x="101601" y="6290629"/>
                  <a:pt x="292128" y="6139544"/>
                  <a:pt x="527156" y="6139544"/>
                </a:cubicBezTo>
                <a:close/>
                <a:moveTo>
                  <a:pt x="5113670" y="0"/>
                </a:moveTo>
                <a:cubicBezTo>
                  <a:pt x="5319320" y="0"/>
                  <a:pt x="5490898" y="115675"/>
                  <a:pt x="5530579" y="269448"/>
                </a:cubicBezTo>
                <a:lnTo>
                  <a:pt x="5539018" y="335825"/>
                </a:lnTo>
                <a:lnTo>
                  <a:pt x="5539224" y="333831"/>
                </a:lnTo>
                <a:lnTo>
                  <a:pt x="5539224" y="337449"/>
                </a:lnTo>
                <a:lnTo>
                  <a:pt x="5539225" y="337457"/>
                </a:lnTo>
                <a:lnTo>
                  <a:pt x="5539224" y="337465"/>
                </a:lnTo>
                <a:lnTo>
                  <a:pt x="5539224" y="4891960"/>
                </a:lnTo>
                <a:cubicBezTo>
                  <a:pt x="5539224" y="5897615"/>
                  <a:pt x="4723979" y="6712860"/>
                  <a:pt x="3718324" y="6712860"/>
                </a:cubicBezTo>
                <a:cubicBezTo>
                  <a:pt x="2597884" y="6712860"/>
                  <a:pt x="309243" y="5520818"/>
                  <a:pt x="28448" y="6377598"/>
                </a:cubicBezTo>
                <a:lnTo>
                  <a:pt x="9281" y="6462238"/>
                </a:lnTo>
                <a:lnTo>
                  <a:pt x="9281" y="2154731"/>
                </a:lnTo>
                <a:cubicBezTo>
                  <a:pt x="9281" y="1149076"/>
                  <a:pt x="824526" y="333831"/>
                  <a:pt x="1830181" y="333831"/>
                </a:cubicBezTo>
                <a:cubicBezTo>
                  <a:pt x="3027893" y="333831"/>
                  <a:pt x="5315310" y="1750449"/>
                  <a:pt x="5525476" y="466639"/>
                </a:cubicBezTo>
                <a:lnTo>
                  <a:pt x="5537199" y="353397"/>
                </a:lnTo>
                <a:lnTo>
                  <a:pt x="5530579" y="405466"/>
                </a:lnTo>
                <a:cubicBezTo>
                  <a:pt x="5490898" y="559240"/>
                  <a:pt x="5319320" y="674914"/>
                  <a:pt x="5113670" y="674914"/>
                </a:cubicBezTo>
                <a:cubicBezTo>
                  <a:pt x="4878642" y="674914"/>
                  <a:pt x="4688115" y="523829"/>
                  <a:pt x="4688115" y="337457"/>
                </a:cubicBezTo>
                <a:cubicBezTo>
                  <a:pt x="4688115" y="151085"/>
                  <a:pt x="4878642" y="0"/>
                  <a:pt x="51136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79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ED28169-A381-43C0-821F-E22F361AF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6640" y="-181307"/>
            <a:ext cx="7233461" cy="8898262"/>
          </a:xfrm>
          <a:custGeom>
            <a:avLst/>
            <a:gdLst>
              <a:gd name="connsiteX0" fmla="*/ 5580499 w 7233461"/>
              <a:gd name="connsiteY0" fmla="*/ 0 h 8898262"/>
              <a:gd name="connsiteX1" fmla="*/ 7233461 w 7233461"/>
              <a:gd name="connsiteY1" fmla="*/ 62283 h 8898262"/>
              <a:gd name="connsiteX2" fmla="*/ 3877426 w 7233461"/>
              <a:gd name="connsiteY2" fmla="*/ 8898262 h 8898262"/>
              <a:gd name="connsiteX3" fmla="*/ 0 w 7233461"/>
              <a:gd name="connsiteY3" fmla="*/ 6335294 h 889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3461" h="8898262">
                <a:moveTo>
                  <a:pt x="5580499" y="0"/>
                </a:moveTo>
                <a:lnTo>
                  <a:pt x="7233461" y="62283"/>
                </a:lnTo>
                <a:lnTo>
                  <a:pt x="3877426" y="8898262"/>
                </a:lnTo>
                <a:lnTo>
                  <a:pt x="0" y="6335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D4665E-E00F-4342-A869-12EA4F70C8C1}"/>
              </a:ext>
            </a:extLst>
          </p:cNvPr>
          <p:cNvGrpSpPr/>
          <p:nvPr userDrawn="1"/>
        </p:nvGrpSpPr>
        <p:grpSpPr>
          <a:xfrm>
            <a:off x="-1616845" y="-1028532"/>
            <a:ext cx="9313045" cy="7944822"/>
            <a:chOff x="-1616845" y="-1028532"/>
            <a:chExt cx="9313045" cy="794482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9F9D4105-92D2-4C03-BC69-CB13E96BD9F4}"/>
                </a:ext>
              </a:extLst>
            </p:cNvPr>
            <p:cNvSpPr/>
            <p:nvPr userDrawn="1"/>
          </p:nvSpPr>
          <p:spPr>
            <a:xfrm flipV="1">
              <a:off x="1352550" y="0"/>
              <a:ext cx="6343650" cy="5600700"/>
            </a:xfrm>
            <a:prstGeom prst="triangle">
              <a:avLst/>
            </a:prstGeom>
            <a:noFill/>
            <a:ln>
              <a:solidFill>
                <a:srgbClr val="00A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xmlns="" id="{208FBE44-B252-4F82-B0C0-A38EA6FBE4CC}"/>
                </a:ext>
              </a:extLst>
            </p:cNvPr>
            <p:cNvSpPr/>
            <p:nvPr userDrawn="1"/>
          </p:nvSpPr>
          <p:spPr>
            <a:xfrm rot="1481232">
              <a:off x="-1616845" y="-1028532"/>
              <a:ext cx="3948378" cy="3625518"/>
            </a:xfrm>
            <a:prstGeom prst="parallelogram">
              <a:avLst>
                <a:gd name="adj" fmla="val 48423"/>
              </a:avLst>
            </a:prstGeom>
            <a:noFill/>
            <a:ln>
              <a:solidFill>
                <a:srgbClr val="00A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691CB608-CF79-4CDE-9D57-F50A09677276}"/>
                </a:ext>
              </a:extLst>
            </p:cNvPr>
            <p:cNvSpPr/>
            <p:nvPr userDrawn="1"/>
          </p:nvSpPr>
          <p:spPr>
            <a:xfrm>
              <a:off x="3967162" y="5600700"/>
              <a:ext cx="1114425" cy="1315590"/>
            </a:xfrm>
            <a:prstGeom prst="triangl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8629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ED28169-A381-43C0-821F-E22F361AF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6093310" y="-257507"/>
            <a:ext cx="7233461" cy="8898262"/>
          </a:xfrm>
          <a:custGeom>
            <a:avLst/>
            <a:gdLst>
              <a:gd name="connsiteX0" fmla="*/ 5580499 w 7233461"/>
              <a:gd name="connsiteY0" fmla="*/ 0 h 8898262"/>
              <a:gd name="connsiteX1" fmla="*/ 7233461 w 7233461"/>
              <a:gd name="connsiteY1" fmla="*/ 62283 h 8898262"/>
              <a:gd name="connsiteX2" fmla="*/ 3877426 w 7233461"/>
              <a:gd name="connsiteY2" fmla="*/ 8898262 h 8898262"/>
              <a:gd name="connsiteX3" fmla="*/ 0 w 7233461"/>
              <a:gd name="connsiteY3" fmla="*/ 6335294 h 889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3461" h="8898262">
                <a:moveTo>
                  <a:pt x="5580499" y="0"/>
                </a:moveTo>
                <a:lnTo>
                  <a:pt x="7233461" y="62283"/>
                </a:lnTo>
                <a:lnTo>
                  <a:pt x="3877426" y="8898262"/>
                </a:lnTo>
                <a:lnTo>
                  <a:pt x="0" y="6335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2BA90B4-FA06-4284-B884-CCAC95136A3B}"/>
              </a:ext>
            </a:extLst>
          </p:cNvPr>
          <p:cNvGrpSpPr/>
          <p:nvPr userDrawn="1"/>
        </p:nvGrpSpPr>
        <p:grpSpPr>
          <a:xfrm>
            <a:off x="4457700" y="-628650"/>
            <a:ext cx="9580549" cy="7544940"/>
            <a:chOff x="4457700" y="-628650"/>
            <a:chExt cx="9580549" cy="754494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9F9D4105-92D2-4C03-BC69-CB13E96BD9F4}"/>
                </a:ext>
              </a:extLst>
            </p:cNvPr>
            <p:cNvSpPr/>
            <p:nvPr userDrawn="1"/>
          </p:nvSpPr>
          <p:spPr>
            <a:xfrm flipV="1">
              <a:off x="4457700" y="0"/>
              <a:ext cx="6343650" cy="5600700"/>
            </a:xfrm>
            <a:prstGeom prst="triangle">
              <a:avLst/>
            </a:prstGeom>
            <a:noFill/>
            <a:ln>
              <a:solidFill>
                <a:srgbClr val="345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xmlns="" id="{208FBE44-B252-4F82-B0C0-A38EA6FBE4CC}"/>
                </a:ext>
              </a:extLst>
            </p:cNvPr>
            <p:cNvSpPr/>
            <p:nvPr userDrawn="1"/>
          </p:nvSpPr>
          <p:spPr>
            <a:xfrm rot="20594880" flipV="1">
              <a:off x="10089871" y="-628650"/>
              <a:ext cx="3948378" cy="3625518"/>
            </a:xfrm>
            <a:prstGeom prst="parallelogram">
              <a:avLst>
                <a:gd name="adj" fmla="val 48423"/>
              </a:avLst>
            </a:prstGeom>
            <a:noFill/>
            <a:ln>
              <a:solidFill>
                <a:srgbClr val="345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691CB608-CF79-4CDE-9D57-F50A09677276}"/>
                </a:ext>
              </a:extLst>
            </p:cNvPr>
            <p:cNvSpPr/>
            <p:nvPr userDrawn="1"/>
          </p:nvSpPr>
          <p:spPr>
            <a:xfrm>
              <a:off x="7072312" y="5600700"/>
              <a:ext cx="1114425" cy="1315590"/>
            </a:xfrm>
            <a:prstGeom prst="triangle">
              <a:avLst/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1234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9C795C3-7FF3-4B6A-BB19-7807FFF580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3917" y="641684"/>
            <a:ext cx="6128084" cy="6216316"/>
          </a:xfrm>
          <a:custGeom>
            <a:avLst/>
            <a:gdLst>
              <a:gd name="connsiteX0" fmla="*/ 6128084 w 6128084"/>
              <a:gd name="connsiteY0" fmla="*/ 0 h 6216316"/>
              <a:gd name="connsiteX1" fmla="*/ 6128084 w 6128084"/>
              <a:gd name="connsiteY1" fmla="*/ 6216316 h 6216316"/>
              <a:gd name="connsiteX2" fmla="*/ 0 w 6128084"/>
              <a:gd name="connsiteY2" fmla="*/ 6216316 h 6216316"/>
              <a:gd name="connsiteX3" fmla="*/ 0 w 6128084"/>
              <a:gd name="connsiteY3" fmla="*/ 0 h 6216316"/>
              <a:gd name="connsiteX4" fmla="*/ 4411578 w 6128084"/>
              <a:gd name="connsiteY4" fmla="*/ 0 h 6216316"/>
              <a:gd name="connsiteX5" fmla="*/ 0 w 6128084"/>
              <a:gd name="connsiteY5" fmla="*/ 4475747 h 621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084" h="6216316">
                <a:moveTo>
                  <a:pt x="6128084" y="0"/>
                </a:moveTo>
                <a:lnTo>
                  <a:pt x="6128084" y="6216316"/>
                </a:lnTo>
                <a:lnTo>
                  <a:pt x="0" y="6216316"/>
                </a:lnTo>
                <a:close/>
                <a:moveTo>
                  <a:pt x="0" y="0"/>
                </a:moveTo>
                <a:lnTo>
                  <a:pt x="4411578" y="0"/>
                </a:lnTo>
                <a:lnTo>
                  <a:pt x="0" y="44757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895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E581CFB7-8B87-4062-9A14-F5CE57BCF3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7779" y="-9168"/>
            <a:ext cx="5944220" cy="6867170"/>
          </a:xfrm>
          <a:custGeom>
            <a:avLst/>
            <a:gdLst>
              <a:gd name="connsiteX0" fmla="*/ 3393458 w 5944154"/>
              <a:gd name="connsiteY0" fmla="*/ 0 h 6930189"/>
              <a:gd name="connsiteX1" fmla="*/ 5944154 w 5944154"/>
              <a:gd name="connsiteY1" fmla="*/ 72189 h 6930189"/>
              <a:gd name="connsiteX2" fmla="*/ 5944154 w 5944154"/>
              <a:gd name="connsiteY2" fmla="*/ 6930189 h 6930189"/>
              <a:gd name="connsiteX3" fmla="*/ 3634090 w 5944154"/>
              <a:gd name="connsiteY3" fmla="*/ 6930189 h 6930189"/>
              <a:gd name="connsiteX4" fmla="*/ 552 w 5944154"/>
              <a:gd name="connsiteY4" fmla="*/ 4800599 h 6930189"/>
              <a:gd name="connsiteX5" fmla="*/ 3393458 w 5944154"/>
              <a:gd name="connsiteY5" fmla="*/ 0 h 6930189"/>
              <a:gd name="connsiteX0" fmla="*/ 3379877 w 5944220"/>
              <a:gd name="connsiteY0" fmla="*/ 49749 h 6858000"/>
              <a:gd name="connsiteX1" fmla="*/ 5944220 w 5944220"/>
              <a:gd name="connsiteY1" fmla="*/ 0 h 6858000"/>
              <a:gd name="connsiteX2" fmla="*/ 5944220 w 5944220"/>
              <a:gd name="connsiteY2" fmla="*/ 6858000 h 6858000"/>
              <a:gd name="connsiteX3" fmla="*/ 3634156 w 5944220"/>
              <a:gd name="connsiteY3" fmla="*/ 6858000 h 6858000"/>
              <a:gd name="connsiteX4" fmla="*/ 618 w 5944220"/>
              <a:gd name="connsiteY4" fmla="*/ 4728410 h 6858000"/>
              <a:gd name="connsiteX5" fmla="*/ 3379877 w 5944220"/>
              <a:gd name="connsiteY5" fmla="*/ 49749 h 6858000"/>
              <a:gd name="connsiteX0" fmla="*/ 3379877 w 5944220"/>
              <a:gd name="connsiteY0" fmla="*/ 9103 h 6817354"/>
              <a:gd name="connsiteX1" fmla="*/ 5944220 w 5944220"/>
              <a:gd name="connsiteY1" fmla="*/ 0 h 6817354"/>
              <a:gd name="connsiteX2" fmla="*/ 5944220 w 5944220"/>
              <a:gd name="connsiteY2" fmla="*/ 6817354 h 6817354"/>
              <a:gd name="connsiteX3" fmla="*/ 3634156 w 5944220"/>
              <a:gd name="connsiteY3" fmla="*/ 6817354 h 6817354"/>
              <a:gd name="connsiteX4" fmla="*/ 618 w 5944220"/>
              <a:gd name="connsiteY4" fmla="*/ 4687764 h 6817354"/>
              <a:gd name="connsiteX5" fmla="*/ 3379877 w 5944220"/>
              <a:gd name="connsiteY5" fmla="*/ 9103 h 681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4220" h="6817354">
                <a:moveTo>
                  <a:pt x="3379877" y="9103"/>
                </a:moveTo>
                <a:lnTo>
                  <a:pt x="5944220" y="0"/>
                </a:lnTo>
                <a:lnTo>
                  <a:pt x="5944220" y="6817354"/>
                </a:lnTo>
                <a:lnTo>
                  <a:pt x="3634156" y="6817354"/>
                </a:lnTo>
                <a:cubicBezTo>
                  <a:pt x="2358343" y="6817354"/>
                  <a:pt x="42998" y="5822472"/>
                  <a:pt x="618" y="4687764"/>
                </a:cubicBezTo>
                <a:cubicBezTo>
                  <a:pt x="-41762" y="3553056"/>
                  <a:pt x="2104064" y="9103"/>
                  <a:pt x="3379877" y="9103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01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1D10251-65DE-4389-9AB2-DC844747BF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1397916"/>
              <a:gd name="connsiteY0" fmla="*/ 0 h 6858000"/>
              <a:gd name="connsiteX1" fmla="*/ 11397916 w 11397916"/>
              <a:gd name="connsiteY1" fmla="*/ 0 h 6858000"/>
              <a:gd name="connsiteX2" fmla="*/ 11397916 w 11397916"/>
              <a:gd name="connsiteY2" fmla="*/ 6858000 h 6858000"/>
              <a:gd name="connsiteX3" fmla="*/ 0 w 11397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97916" h="6858000">
                <a:moveTo>
                  <a:pt x="0" y="0"/>
                </a:moveTo>
                <a:lnTo>
                  <a:pt x="11397916" y="0"/>
                </a:lnTo>
                <a:lnTo>
                  <a:pt x="113979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31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48882C7-3CD4-4940-925C-1E863978CA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35086"/>
          </a:xfrm>
          <a:custGeom>
            <a:avLst/>
            <a:gdLst>
              <a:gd name="connsiteX0" fmla="*/ 0 w 12192000"/>
              <a:gd name="connsiteY0" fmla="*/ 0 h 3135086"/>
              <a:gd name="connsiteX1" fmla="*/ 12192000 w 12192000"/>
              <a:gd name="connsiteY1" fmla="*/ 0 h 3135086"/>
              <a:gd name="connsiteX2" fmla="*/ 12192000 w 12192000"/>
              <a:gd name="connsiteY2" fmla="*/ 3135086 h 3135086"/>
              <a:gd name="connsiteX3" fmla="*/ 0 w 12192000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35086">
                <a:moveTo>
                  <a:pt x="0" y="0"/>
                </a:moveTo>
                <a:lnTo>
                  <a:pt x="12192000" y="0"/>
                </a:lnTo>
                <a:lnTo>
                  <a:pt x="12192000" y="3135086"/>
                </a:lnTo>
                <a:lnTo>
                  <a:pt x="0" y="31350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78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E7F4673-D60F-4258-803F-81123421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280484" cy="6857999"/>
          </a:xfrm>
          <a:custGeom>
            <a:avLst/>
            <a:gdLst>
              <a:gd name="connsiteX0" fmla="*/ 0 w 4788568"/>
              <a:gd name="connsiteY0" fmla="*/ 0 h 6208295"/>
              <a:gd name="connsiteX1" fmla="*/ 4788568 w 4788568"/>
              <a:gd name="connsiteY1" fmla="*/ 6208295 h 6208295"/>
              <a:gd name="connsiteX2" fmla="*/ 0 w 4788568"/>
              <a:gd name="connsiteY2" fmla="*/ 6208295 h 620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8568" h="6208295">
                <a:moveTo>
                  <a:pt x="0" y="0"/>
                </a:moveTo>
                <a:lnTo>
                  <a:pt x="4788568" y="6208295"/>
                </a:lnTo>
                <a:lnTo>
                  <a:pt x="0" y="62082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4521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E397D83-27D1-464B-90B0-42C4816259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1640457"/>
              <a:gd name="connsiteY0" fmla="*/ 0 h 6226629"/>
              <a:gd name="connsiteX1" fmla="*/ 11640457 w 11640457"/>
              <a:gd name="connsiteY1" fmla="*/ 0 h 6226629"/>
              <a:gd name="connsiteX2" fmla="*/ 11640457 w 11640457"/>
              <a:gd name="connsiteY2" fmla="*/ 6226629 h 6226629"/>
              <a:gd name="connsiteX3" fmla="*/ 0 w 11640457"/>
              <a:gd name="connsiteY3" fmla="*/ 6226629 h 622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0457" h="6226629">
                <a:moveTo>
                  <a:pt x="0" y="0"/>
                </a:moveTo>
                <a:lnTo>
                  <a:pt x="11640457" y="0"/>
                </a:lnTo>
                <a:lnTo>
                  <a:pt x="11640457" y="6226629"/>
                </a:lnTo>
                <a:lnTo>
                  <a:pt x="0" y="62266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87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74BCBAF-15C8-4F68-9620-7FE5A72F0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050" y="381000"/>
            <a:ext cx="4838700" cy="2933700"/>
          </a:xfrm>
          <a:custGeom>
            <a:avLst/>
            <a:gdLst>
              <a:gd name="connsiteX0" fmla="*/ 0 w 4838700"/>
              <a:gd name="connsiteY0" fmla="*/ 0 h 2933700"/>
              <a:gd name="connsiteX1" fmla="*/ 4838700 w 4838700"/>
              <a:gd name="connsiteY1" fmla="*/ 0 h 2933700"/>
              <a:gd name="connsiteX2" fmla="*/ 4838700 w 4838700"/>
              <a:gd name="connsiteY2" fmla="*/ 2933700 h 2933700"/>
              <a:gd name="connsiteX3" fmla="*/ 0 w 4838700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700" h="2933700">
                <a:moveTo>
                  <a:pt x="0" y="0"/>
                </a:moveTo>
                <a:lnTo>
                  <a:pt x="4838700" y="0"/>
                </a:lnTo>
                <a:lnTo>
                  <a:pt x="4838700" y="2933700"/>
                </a:lnTo>
                <a:lnTo>
                  <a:pt x="0" y="2933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3855FBF5-87AA-4DC5-8C18-38FE179291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50" y="3505200"/>
            <a:ext cx="4838700" cy="2933700"/>
          </a:xfrm>
          <a:custGeom>
            <a:avLst/>
            <a:gdLst>
              <a:gd name="connsiteX0" fmla="*/ 0 w 4838700"/>
              <a:gd name="connsiteY0" fmla="*/ 0 h 2933700"/>
              <a:gd name="connsiteX1" fmla="*/ 4838700 w 4838700"/>
              <a:gd name="connsiteY1" fmla="*/ 0 h 2933700"/>
              <a:gd name="connsiteX2" fmla="*/ 4838700 w 4838700"/>
              <a:gd name="connsiteY2" fmla="*/ 2933700 h 2933700"/>
              <a:gd name="connsiteX3" fmla="*/ 0 w 4838700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700" h="2933700">
                <a:moveTo>
                  <a:pt x="0" y="0"/>
                </a:moveTo>
                <a:lnTo>
                  <a:pt x="4838700" y="0"/>
                </a:lnTo>
                <a:lnTo>
                  <a:pt x="4838700" y="2933700"/>
                </a:lnTo>
                <a:lnTo>
                  <a:pt x="0" y="2933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D61E2E2B-B69C-40F5-897D-D28D5D61AB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3200" y="381000"/>
            <a:ext cx="4838700" cy="2933700"/>
          </a:xfrm>
          <a:custGeom>
            <a:avLst/>
            <a:gdLst>
              <a:gd name="connsiteX0" fmla="*/ 0 w 4838700"/>
              <a:gd name="connsiteY0" fmla="*/ 0 h 2933700"/>
              <a:gd name="connsiteX1" fmla="*/ 4838700 w 4838700"/>
              <a:gd name="connsiteY1" fmla="*/ 0 h 2933700"/>
              <a:gd name="connsiteX2" fmla="*/ 4838700 w 4838700"/>
              <a:gd name="connsiteY2" fmla="*/ 2933700 h 2933700"/>
              <a:gd name="connsiteX3" fmla="*/ 0 w 4838700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700" h="2933700">
                <a:moveTo>
                  <a:pt x="0" y="0"/>
                </a:moveTo>
                <a:lnTo>
                  <a:pt x="4838700" y="0"/>
                </a:lnTo>
                <a:lnTo>
                  <a:pt x="4838700" y="2933700"/>
                </a:lnTo>
                <a:lnTo>
                  <a:pt x="0" y="2933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E9B595D-760E-4173-86E2-138361C38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3200" y="3505200"/>
            <a:ext cx="4838700" cy="2933700"/>
          </a:xfrm>
          <a:custGeom>
            <a:avLst/>
            <a:gdLst>
              <a:gd name="connsiteX0" fmla="*/ 0 w 4838700"/>
              <a:gd name="connsiteY0" fmla="*/ 0 h 2933700"/>
              <a:gd name="connsiteX1" fmla="*/ 4838700 w 4838700"/>
              <a:gd name="connsiteY1" fmla="*/ 0 h 2933700"/>
              <a:gd name="connsiteX2" fmla="*/ 4838700 w 4838700"/>
              <a:gd name="connsiteY2" fmla="*/ 2933700 h 2933700"/>
              <a:gd name="connsiteX3" fmla="*/ 0 w 4838700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700" h="2933700">
                <a:moveTo>
                  <a:pt x="0" y="0"/>
                </a:moveTo>
                <a:lnTo>
                  <a:pt x="4838700" y="0"/>
                </a:lnTo>
                <a:lnTo>
                  <a:pt x="4838700" y="2933700"/>
                </a:lnTo>
                <a:lnTo>
                  <a:pt x="0" y="2933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44C9928-D49B-46BE-9493-E31F890FE3EB}"/>
              </a:ext>
            </a:extLst>
          </p:cNvPr>
          <p:cNvGrpSpPr/>
          <p:nvPr userDrawn="1"/>
        </p:nvGrpSpPr>
        <p:grpSpPr>
          <a:xfrm>
            <a:off x="4653715" y="2380250"/>
            <a:ext cx="2867025" cy="1988641"/>
            <a:chOff x="4733925" y="2476502"/>
            <a:chExt cx="2867025" cy="19886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764DBB-E052-48C7-A011-2B2C6C07EBE8}"/>
                </a:ext>
              </a:extLst>
            </p:cNvPr>
            <p:cNvSpPr txBox="1"/>
            <p:nvPr/>
          </p:nvSpPr>
          <p:spPr>
            <a:xfrm>
              <a:off x="4881562" y="2476502"/>
              <a:ext cx="2571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400" noProof="1">
                  <a:solidFill>
                    <a:srgbClr val="345065"/>
                  </a:solidFill>
                  <a:latin typeface="Bebas Neue" panose="020B0606020202050201" pitchFamily="34" charset="0"/>
                </a:rPr>
                <a:t>contoh</a:t>
              </a:r>
              <a:endParaRPr lang="en-ID" sz="4400" dirty="0">
                <a:solidFill>
                  <a:srgbClr val="345065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3BBE407-BC5A-4404-ACD7-788A07AABF06}"/>
                </a:ext>
              </a:extLst>
            </p:cNvPr>
            <p:cNvSpPr txBox="1"/>
            <p:nvPr/>
          </p:nvSpPr>
          <p:spPr>
            <a:xfrm>
              <a:off x="4881562" y="3086102"/>
              <a:ext cx="2571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400" noProof="1">
                  <a:solidFill>
                    <a:srgbClr val="345065"/>
                  </a:solidFill>
                  <a:latin typeface="Bebas Neue" panose="020B0606020202050201" pitchFamily="34" charset="0"/>
                </a:rPr>
                <a:t>teknik</a:t>
              </a:r>
              <a:endParaRPr lang="en-ID" sz="4400" dirty="0">
                <a:solidFill>
                  <a:srgbClr val="345065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5DB90F2-F8C0-44C6-BD2F-43EFD05EEC21}"/>
                </a:ext>
              </a:extLst>
            </p:cNvPr>
            <p:cNvSpPr txBox="1"/>
            <p:nvPr/>
          </p:nvSpPr>
          <p:spPr>
            <a:xfrm>
              <a:off x="4733925" y="3695702"/>
              <a:ext cx="28670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400" noProof="1">
                  <a:solidFill>
                    <a:srgbClr val="345065"/>
                  </a:solidFill>
                  <a:latin typeface="Bebas Neue" panose="020B0606020202050201" pitchFamily="34" charset="0"/>
                </a:rPr>
                <a:t>pembelajaran</a:t>
              </a:r>
              <a:endParaRPr lang="en-ID" sz="4400" dirty="0">
                <a:solidFill>
                  <a:srgbClr val="345065"/>
                </a:solidFill>
                <a:latin typeface="Bebas Neue" panose="020B0606020202050201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14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8D45789-2FA0-4C61-BE57-1F527E7174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3268" y="1175658"/>
            <a:ext cx="4493987" cy="4571999"/>
          </a:xfrm>
          <a:custGeom>
            <a:avLst/>
            <a:gdLst>
              <a:gd name="connsiteX0" fmla="*/ 1714501 w 3432716"/>
              <a:gd name="connsiteY0" fmla="*/ 838200 h 3425372"/>
              <a:gd name="connsiteX1" fmla="*/ 876301 w 3432716"/>
              <a:gd name="connsiteY1" fmla="*/ 1712686 h 3425372"/>
              <a:gd name="connsiteX2" fmla="*/ 1714501 w 3432716"/>
              <a:gd name="connsiteY2" fmla="*/ 2587172 h 3425372"/>
              <a:gd name="connsiteX3" fmla="*/ 2552701 w 3432716"/>
              <a:gd name="connsiteY3" fmla="*/ 1712686 h 3425372"/>
              <a:gd name="connsiteX4" fmla="*/ 1714501 w 3432716"/>
              <a:gd name="connsiteY4" fmla="*/ 838200 h 3425372"/>
              <a:gd name="connsiteX5" fmla="*/ 1714501 w 3432716"/>
              <a:gd name="connsiteY5" fmla="*/ 0 h 3425372"/>
              <a:gd name="connsiteX6" fmla="*/ 3390901 w 3432716"/>
              <a:gd name="connsiteY6" fmla="*/ 1712686 h 3425372"/>
              <a:gd name="connsiteX7" fmla="*/ 1714501 w 3432716"/>
              <a:gd name="connsiteY7" fmla="*/ 3425372 h 3425372"/>
              <a:gd name="connsiteX8" fmla="*/ 38101 w 3432716"/>
              <a:gd name="connsiteY8" fmla="*/ 1712686 h 3425372"/>
              <a:gd name="connsiteX9" fmla="*/ 1714501 w 3432716"/>
              <a:gd name="connsiteY9" fmla="*/ 0 h 342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716" h="3425372">
                <a:moveTo>
                  <a:pt x="1714501" y="838200"/>
                </a:moveTo>
                <a:cubicBezTo>
                  <a:pt x="656490" y="823685"/>
                  <a:pt x="876301" y="1229721"/>
                  <a:pt x="876301" y="1712686"/>
                </a:cubicBezTo>
                <a:cubicBezTo>
                  <a:pt x="876301" y="2195651"/>
                  <a:pt x="1251576" y="2587172"/>
                  <a:pt x="1714501" y="2587172"/>
                </a:cubicBezTo>
                <a:cubicBezTo>
                  <a:pt x="2177426" y="2587172"/>
                  <a:pt x="2552701" y="2195651"/>
                  <a:pt x="2552701" y="1712686"/>
                </a:cubicBezTo>
                <a:cubicBezTo>
                  <a:pt x="2552701" y="1229721"/>
                  <a:pt x="2772512" y="852715"/>
                  <a:pt x="1714501" y="838200"/>
                </a:cubicBezTo>
                <a:close/>
                <a:moveTo>
                  <a:pt x="1714501" y="0"/>
                </a:moveTo>
                <a:cubicBezTo>
                  <a:pt x="2640351" y="0"/>
                  <a:pt x="3652158" y="723253"/>
                  <a:pt x="3390901" y="1712686"/>
                </a:cubicBezTo>
                <a:cubicBezTo>
                  <a:pt x="3129644" y="2702119"/>
                  <a:pt x="2640351" y="3425372"/>
                  <a:pt x="1714501" y="3425372"/>
                </a:cubicBezTo>
                <a:cubicBezTo>
                  <a:pt x="788651" y="3425372"/>
                  <a:pt x="284843" y="2586004"/>
                  <a:pt x="38101" y="1712686"/>
                </a:cubicBezTo>
                <a:cubicBezTo>
                  <a:pt x="-208641" y="839368"/>
                  <a:pt x="788651" y="0"/>
                  <a:pt x="17145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08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2BC0F92-B5ED-4931-B282-109C4E8367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9950" y="1612886"/>
            <a:ext cx="2832100" cy="2146314"/>
          </a:xfrm>
          <a:custGeom>
            <a:avLst/>
            <a:gdLst>
              <a:gd name="connsiteX0" fmla="*/ 0 w 2832100"/>
              <a:gd name="connsiteY0" fmla="*/ 44 h 2146314"/>
              <a:gd name="connsiteX1" fmla="*/ 1454000 w 2832100"/>
              <a:gd name="connsiteY1" fmla="*/ 344014 h 2146314"/>
              <a:gd name="connsiteX2" fmla="*/ 2832100 w 2832100"/>
              <a:gd name="connsiteY2" fmla="*/ 27467 h 2146314"/>
              <a:gd name="connsiteX3" fmla="*/ 2832100 w 2832100"/>
              <a:gd name="connsiteY3" fmla="*/ 1783094 h 2146314"/>
              <a:gd name="connsiteX4" fmla="*/ 1416050 w 2832100"/>
              <a:gd name="connsiteY4" fmla="*/ 2146314 h 2146314"/>
              <a:gd name="connsiteX5" fmla="*/ 0 w 2832100"/>
              <a:gd name="connsiteY5" fmla="*/ 1783094 h 21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100" h="2146314">
                <a:moveTo>
                  <a:pt x="0" y="44"/>
                </a:moveTo>
                <a:cubicBezTo>
                  <a:pt x="459367" y="-4496"/>
                  <a:pt x="994634" y="348554"/>
                  <a:pt x="1454000" y="344014"/>
                </a:cubicBezTo>
                <a:lnTo>
                  <a:pt x="2832100" y="27467"/>
                </a:lnTo>
                <a:lnTo>
                  <a:pt x="2832100" y="1783094"/>
                </a:lnTo>
                <a:lnTo>
                  <a:pt x="1416050" y="2146314"/>
                </a:lnTo>
                <a:lnTo>
                  <a:pt x="0" y="17830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3F244636-D187-451E-9C44-7F3BD1B2A454}"/>
              </a:ext>
            </a:extLst>
          </p:cNvPr>
          <p:cNvSpPr/>
          <p:nvPr userDrawn="1"/>
        </p:nvSpPr>
        <p:spPr>
          <a:xfrm rot="5400000">
            <a:off x="1270000" y="3549650"/>
            <a:ext cx="2908300" cy="2870200"/>
          </a:xfrm>
          <a:custGeom>
            <a:avLst/>
            <a:gdLst>
              <a:gd name="connsiteX0" fmla="*/ 0 w 2552700"/>
              <a:gd name="connsiteY0" fmla="*/ 0 h 2832100"/>
              <a:gd name="connsiteX1" fmla="*/ 1276350 w 2552700"/>
              <a:gd name="connsiteY1" fmla="*/ 0 h 2832100"/>
              <a:gd name="connsiteX2" fmla="*/ 2552700 w 2552700"/>
              <a:gd name="connsiteY2" fmla="*/ 1416050 h 2832100"/>
              <a:gd name="connsiteX3" fmla="*/ 1276350 w 2552700"/>
              <a:gd name="connsiteY3" fmla="*/ 2832100 h 2832100"/>
              <a:gd name="connsiteX4" fmla="*/ 0 w 2552700"/>
              <a:gd name="connsiteY4" fmla="*/ 2832100 h 2832100"/>
              <a:gd name="connsiteX5" fmla="*/ 0 w 2552700"/>
              <a:gd name="connsiteY5" fmla="*/ 0 h 2832100"/>
              <a:gd name="connsiteX0" fmla="*/ 355600 w 2908300"/>
              <a:gd name="connsiteY0" fmla="*/ 0 h 2844800"/>
              <a:gd name="connsiteX1" fmla="*/ 1631950 w 2908300"/>
              <a:gd name="connsiteY1" fmla="*/ 0 h 2844800"/>
              <a:gd name="connsiteX2" fmla="*/ 2908300 w 2908300"/>
              <a:gd name="connsiteY2" fmla="*/ 1416050 h 2844800"/>
              <a:gd name="connsiteX3" fmla="*/ 1631950 w 2908300"/>
              <a:gd name="connsiteY3" fmla="*/ 2832100 h 2844800"/>
              <a:gd name="connsiteX4" fmla="*/ 0 w 2908300"/>
              <a:gd name="connsiteY4" fmla="*/ 2844800 h 2844800"/>
              <a:gd name="connsiteX5" fmla="*/ 355600 w 2908300"/>
              <a:gd name="connsiteY5" fmla="*/ 0 h 28448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0 w 2908300"/>
              <a:gd name="connsiteY5" fmla="*/ 0 h 28702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355600 w 2908300"/>
              <a:gd name="connsiteY5" fmla="*/ 1365250 h 2870200"/>
              <a:gd name="connsiteX6" fmla="*/ 0 w 2908300"/>
              <a:gd name="connsiteY6" fmla="*/ 0 h 28702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355600 w 2908300"/>
              <a:gd name="connsiteY5" fmla="*/ 1365250 h 2870200"/>
              <a:gd name="connsiteX6" fmla="*/ 0 w 2908300"/>
              <a:gd name="connsiteY6" fmla="*/ 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300" h="2870200">
                <a:moveTo>
                  <a:pt x="0" y="0"/>
                </a:moveTo>
                <a:lnTo>
                  <a:pt x="1631950" y="25400"/>
                </a:lnTo>
                <a:cubicBezTo>
                  <a:pt x="2336859" y="25400"/>
                  <a:pt x="2908300" y="659387"/>
                  <a:pt x="2908300" y="1441450"/>
                </a:cubicBezTo>
                <a:cubicBezTo>
                  <a:pt x="2908300" y="2223513"/>
                  <a:pt x="2336859" y="2857500"/>
                  <a:pt x="1631950" y="2857500"/>
                </a:cubicBezTo>
                <a:lnTo>
                  <a:pt x="0" y="2870200"/>
                </a:lnTo>
                <a:cubicBezTo>
                  <a:pt x="0" y="2393950"/>
                  <a:pt x="355600" y="1841500"/>
                  <a:pt x="355600" y="1365250"/>
                </a:cubicBezTo>
                <a:cubicBezTo>
                  <a:pt x="186267" y="821267"/>
                  <a:pt x="118533" y="455083"/>
                  <a:pt x="0" y="0"/>
                </a:cubicBezTo>
                <a:close/>
              </a:path>
            </a:pathLst>
          </a:custGeom>
          <a:solidFill>
            <a:srgbClr val="00A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42DB65E-9403-4846-8BD2-8DB3209A77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01750" y="1612886"/>
            <a:ext cx="2832100" cy="2146314"/>
          </a:xfrm>
          <a:custGeom>
            <a:avLst/>
            <a:gdLst>
              <a:gd name="connsiteX0" fmla="*/ 0 w 2832100"/>
              <a:gd name="connsiteY0" fmla="*/ 44 h 2146314"/>
              <a:gd name="connsiteX1" fmla="*/ 1454000 w 2832100"/>
              <a:gd name="connsiteY1" fmla="*/ 344014 h 2146314"/>
              <a:gd name="connsiteX2" fmla="*/ 2832100 w 2832100"/>
              <a:gd name="connsiteY2" fmla="*/ 27467 h 2146314"/>
              <a:gd name="connsiteX3" fmla="*/ 2832100 w 2832100"/>
              <a:gd name="connsiteY3" fmla="*/ 1783094 h 2146314"/>
              <a:gd name="connsiteX4" fmla="*/ 1416050 w 2832100"/>
              <a:gd name="connsiteY4" fmla="*/ 2146314 h 2146314"/>
              <a:gd name="connsiteX5" fmla="*/ 0 w 2832100"/>
              <a:gd name="connsiteY5" fmla="*/ 1783094 h 21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100" h="2146314">
                <a:moveTo>
                  <a:pt x="0" y="44"/>
                </a:moveTo>
                <a:cubicBezTo>
                  <a:pt x="459367" y="-4496"/>
                  <a:pt x="994634" y="348554"/>
                  <a:pt x="1454000" y="344014"/>
                </a:cubicBezTo>
                <a:lnTo>
                  <a:pt x="2832100" y="27467"/>
                </a:lnTo>
                <a:lnTo>
                  <a:pt x="2832100" y="1783094"/>
                </a:lnTo>
                <a:lnTo>
                  <a:pt x="1416050" y="2146314"/>
                </a:lnTo>
                <a:lnTo>
                  <a:pt x="0" y="17830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CF6CD4E-3F3C-4964-9ACA-2F5A9B6787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150" y="1612886"/>
            <a:ext cx="2832100" cy="2146314"/>
          </a:xfrm>
          <a:custGeom>
            <a:avLst/>
            <a:gdLst>
              <a:gd name="connsiteX0" fmla="*/ 0 w 2832100"/>
              <a:gd name="connsiteY0" fmla="*/ 44 h 2146314"/>
              <a:gd name="connsiteX1" fmla="*/ 1454000 w 2832100"/>
              <a:gd name="connsiteY1" fmla="*/ 344014 h 2146314"/>
              <a:gd name="connsiteX2" fmla="*/ 2832100 w 2832100"/>
              <a:gd name="connsiteY2" fmla="*/ 27467 h 2146314"/>
              <a:gd name="connsiteX3" fmla="*/ 2832100 w 2832100"/>
              <a:gd name="connsiteY3" fmla="*/ 1783094 h 2146314"/>
              <a:gd name="connsiteX4" fmla="*/ 1416050 w 2832100"/>
              <a:gd name="connsiteY4" fmla="*/ 2146314 h 2146314"/>
              <a:gd name="connsiteX5" fmla="*/ 0 w 2832100"/>
              <a:gd name="connsiteY5" fmla="*/ 1783094 h 21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2100" h="2146314">
                <a:moveTo>
                  <a:pt x="0" y="44"/>
                </a:moveTo>
                <a:cubicBezTo>
                  <a:pt x="459367" y="-4496"/>
                  <a:pt x="994634" y="348554"/>
                  <a:pt x="1454000" y="344014"/>
                </a:cubicBezTo>
                <a:lnTo>
                  <a:pt x="2832100" y="27467"/>
                </a:lnTo>
                <a:lnTo>
                  <a:pt x="2832100" y="1783094"/>
                </a:lnTo>
                <a:lnTo>
                  <a:pt x="1416050" y="2146314"/>
                </a:lnTo>
                <a:lnTo>
                  <a:pt x="0" y="17830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FB76100-5C39-49CD-B8F8-4C454F9D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6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0D9FE02-128B-4389-9340-3DA28247C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650" y="4032250"/>
            <a:ext cx="2406650" cy="1771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16" name="Flowchart: Delay 6">
            <a:extLst>
              <a:ext uri="{FF2B5EF4-FFF2-40B4-BE49-F238E27FC236}">
                <a16:creationId xmlns:a16="http://schemas.microsoft.com/office/drawing/2014/main" xmlns="" id="{D2C6A6F8-3B5A-4789-91EB-C731163EDC0C}"/>
              </a:ext>
            </a:extLst>
          </p:cNvPr>
          <p:cNvSpPr/>
          <p:nvPr userDrawn="1"/>
        </p:nvSpPr>
        <p:spPr>
          <a:xfrm rot="5400000">
            <a:off x="4622800" y="3549650"/>
            <a:ext cx="2908300" cy="2870200"/>
          </a:xfrm>
          <a:custGeom>
            <a:avLst/>
            <a:gdLst>
              <a:gd name="connsiteX0" fmla="*/ 0 w 2552700"/>
              <a:gd name="connsiteY0" fmla="*/ 0 h 2832100"/>
              <a:gd name="connsiteX1" fmla="*/ 1276350 w 2552700"/>
              <a:gd name="connsiteY1" fmla="*/ 0 h 2832100"/>
              <a:gd name="connsiteX2" fmla="*/ 2552700 w 2552700"/>
              <a:gd name="connsiteY2" fmla="*/ 1416050 h 2832100"/>
              <a:gd name="connsiteX3" fmla="*/ 1276350 w 2552700"/>
              <a:gd name="connsiteY3" fmla="*/ 2832100 h 2832100"/>
              <a:gd name="connsiteX4" fmla="*/ 0 w 2552700"/>
              <a:gd name="connsiteY4" fmla="*/ 2832100 h 2832100"/>
              <a:gd name="connsiteX5" fmla="*/ 0 w 2552700"/>
              <a:gd name="connsiteY5" fmla="*/ 0 h 2832100"/>
              <a:gd name="connsiteX0" fmla="*/ 355600 w 2908300"/>
              <a:gd name="connsiteY0" fmla="*/ 0 h 2844800"/>
              <a:gd name="connsiteX1" fmla="*/ 1631950 w 2908300"/>
              <a:gd name="connsiteY1" fmla="*/ 0 h 2844800"/>
              <a:gd name="connsiteX2" fmla="*/ 2908300 w 2908300"/>
              <a:gd name="connsiteY2" fmla="*/ 1416050 h 2844800"/>
              <a:gd name="connsiteX3" fmla="*/ 1631950 w 2908300"/>
              <a:gd name="connsiteY3" fmla="*/ 2832100 h 2844800"/>
              <a:gd name="connsiteX4" fmla="*/ 0 w 2908300"/>
              <a:gd name="connsiteY4" fmla="*/ 2844800 h 2844800"/>
              <a:gd name="connsiteX5" fmla="*/ 355600 w 2908300"/>
              <a:gd name="connsiteY5" fmla="*/ 0 h 28448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0 w 2908300"/>
              <a:gd name="connsiteY5" fmla="*/ 0 h 28702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355600 w 2908300"/>
              <a:gd name="connsiteY5" fmla="*/ 1365250 h 2870200"/>
              <a:gd name="connsiteX6" fmla="*/ 0 w 2908300"/>
              <a:gd name="connsiteY6" fmla="*/ 0 h 28702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355600 w 2908300"/>
              <a:gd name="connsiteY5" fmla="*/ 1365250 h 2870200"/>
              <a:gd name="connsiteX6" fmla="*/ 0 w 2908300"/>
              <a:gd name="connsiteY6" fmla="*/ 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300" h="2870200">
                <a:moveTo>
                  <a:pt x="0" y="0"/>
                </a:moveTo>
                <a:lnTo>
                  <a:pt x="1631950" y="25400"/>
                </a:lnTo>
                <a:cubicBezTo>
                  <a:pt x="2336859" y="25400"/>
                  <a:pt x="2908300" y="659387"/>
                  <a:pt x="2908300" y="1441450"/>
                </a:cubicBezTo>
                <a:cubicBezTo>
                  <a:pt x="2908300" y="2223513"/>
                  <a:pt x="2336859" y="2857500"/>
                  <a:pt x="1631950" y="2857500"/>
                </a:cubicBezTo>
                <a:lnTo>
                  <a:pt x="0" y="2870200"/>
                </a:lnTo>
                <a:cubicBezTo>
                  <a:pt x="0" y="2393950"/>
                  <a:pt x="355600" y="1841500"/>
                  <a:pt x="355600" y="1365250"/>
                </a:cubicBezTo>
                <a:cubicBezTo>
                  <a:pt x="186267" y="821267"/>
                  <a:pt x="118533" y="455083"/>
                  <a:pt x="0" y="0"/>
                </a:cubicBez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Flowchart: Delay 6">
            <a:extLst>
              <a:ext uri="{FF2B5EF4-FFF2-40B4-BE49-F238E27FC236}">
                <a16:creationId xmlns:a16="http://schemas.microsoft.com/office/drawing/2014/main" xmlns="" id="{A1BE4DAC-24F9-4392-AB9B-F9994C97755C}"/>
              </a:ext>
            </a:extLst>
          </p:cNvPr>
          <p:cNvSpPr/>
          <p:nvPr userDrawn="1"/>
        </p:nvSpPr>
        <p:spPr>
          <a:xfrm rot="5400000">
            <a:off x="8001000" y="3549650"/>
            <a:ext cx="2908300" cy="2870200"/>
          </a:xfrm>
          <a:custGeom>
            <a:avLst/>
            <a:gdLst>
              <a:gd name="connsiteX0" fmla="*/ 0 w 2552700"/>
              <a:gd name="connsiteY0" fmla="*/ 0 h 2832100"/>
              <a:gd name="connsiteX1" fmla="*/ 1276350 w 2552700"/>
              <a:gd name="connsiteY1" fmla="*/ 0 h 2832100"/>
              <a:gd name="connsiteX2" fmla="*/ 2552700 w 2552700"/>
              <a:gd name="connsiteY2" fmla="*/ 1416050 h 2832100"/>
              <a:gd name="connsiteX3" fmla="*/ 1276350 w 2552700"/>
              <a:gd name="connsiteY3" fmla="*/ 2832100 h 2832100"/>
              <a:gd name="connsiteX4" fmla="*/ 0 w 2552700"/>
              <a:gd name="connsiteY4" fmla="*/ 2832100 h 2832100"/>
              <a:gd name="connsiteX5" fmla="*/ 0 w 2552700"/>
              <a:gd name="connsiteY5" fmla="*/ 0 h 2832100"/>
              <a:gd name="connsiteX0" fmla="*/ 355600 w 2908300"/>
              <a:gd name="connsiteY0" fmla="*/ 0 h 2844800"/>
              <a:gd name="connsiteX1" fmla="*/ 1631950 w 2908300"/>
              <a:gd name="connsiteY1" fmla="*/ 0 h 2844800"/>
              <a:gd name="connsiteX2" fmla="*/ 2908300 w 2908300"/>
              <a:gd name="connsiteY2" fmla="*/ 1416050 h 2844800"/>
              <a:gd name="connsiteX3" fmla="*/ 1631950 w 2908300"/>
              <a:gd name="connsiteY3" fmla="*/ 2832100 h 2844800"/>
              <a:gd name="connsiteX4" fmla="*/ 0 w 2908300"/>
              <a:gd name="connsiteY4" fmla="*/ 2844800 h 2844800"/>
              <a:gd name="connsiteX5" fmla="*/ 355600 w 2908300"/>
              <a:gd name="connsiteY5" fmla="*/ 0 h 28448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0 w 2908300"/>
              <a:gd name="connsiteY5" fmla="*/ 0 h 28702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355600 w 2908300"/>
              <a:gd name="connsiteY5" fmla="*/ 1365250 h 2870200"/>
              <a:gd name="connsiteX6" fmla="*/ 0 w 2908300"/>
              <a:gd name="connsiteY6" fmla="*/ 0 h 2870200"/>
              <a:gd name="connsiteX0" fmla="*/ 0 w 2908300"/>
              <a:gd name="connsiteY0" fmla="*/ 0 h 2870200"/>
              <a:gd name="connsiteX1" fmla="*/ 1631950 w 2908300"/>
              <a:gd name="connsiteY1" fmla="*/ 25400 h 2870200"/>
              <a:gd name="connsiteX2" fmla="*/ 2908300 w 2908300"/>
              <a:gd name="connsiteY2" fmla="*/ 1441450 h 2870200"/>
              <a:gd name="connsiteX3" fmla="*/ 1631950 w 2908300"/>
              <a:gd name="connsiteY3" fmla="*/ 2857500 h 2870200"/>
              <a:gd name="connsiteX4" fmla="*/ 0 w 2908300"/>
              <a:gd name="connsiteY4" fmla="*/ 2870200 h 2870200"/>
              <a:gd name="connsiteX5" fmla="*/ 355600 w 2908300"/>
              <a:gd name="connsiteY5" fmla="*/ 1365250 h 2870200"/>
              <a:gd name="connsiteX6" fmla="*/ 0 w 2908300"/>
              <a:gd name="connsiteY6" fmla="*/ 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300" h="2870200">
                <a:moveTo>
                  <a:pt x="0" y="0"/>
                </a:moveTo>
                <a:lnTo>
                  <a:pt x="1631950" y="25400"/>
                </a:lnTo>
                <a:cubicBezTo>
                  <a:pt x="2336859" y="25400"/>
                  <a:pt x="2908300" y="659387"/>
                  <a:pt x="2908300" y="1441450"/>
                </a:cubicBezTo>
                <a:cubicBezTo>
                  <a:pt x="2908300" y="2223513"/>
                  <a:pt x="2336859" y="2857500"/>
                  <a:pt x="1631950" y="2857500"/>
                </a:cubicBezTo>
                <a:lnTo>
                  <a:pt x="0" y="2870200"/>
                </a:lnTo>
                <a:cubicBezTo>
                  <a:pt x="0" y="2393950"/>
                  <a:pt x="355600" y="1841500"/>
                  <a:pt x="355600" y="1365250"/>
                </a:cubicBezTo>
                <a:cubicBezTo>
                  <a:pt x="186267" y="821267"/>
                  <a:pt x="118533" y="455083"/>
                  <a:pt x="0" y="0"/>
                </a:cubicBezTo>
                <a:close/>
              </a:path>
            </a:pathLst>
          </a:custGeom>
          <a:solidFill>
            <a:srgbClr val="345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9906488-9CBA-47B5-9BC7-52C0532C21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9500" y="4032250"/>
            <a:ext cx="2387600" cy="1771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9F3F3C8C-EFAE-4E29-BC7D-877A05EF9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1350" y="4032250"/>
            <a:ext cx="2387600" cy="1771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26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1" grpId="0"/>
      <p:bldP spid="12" grpId="0"/>
      <p:bldP spid="13" grpId="0"/>
      <p:bldP spid="1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9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84E86A-E368-4ACD-A91D-BB7B871D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CFAE-A2C2-4A6D-9991-A3D7AB1615C5}" type="datetimeFigureOut">
              <a:rPr lang="en-ID" smtClean="0"/>
              <a:t>7/18/2021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06B7F2-006B-4DD1-95D9-EA89A15F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038113-3F26-494C-90BF-711D15B4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E254-14CF-40F1-8C0C-01CCFAB23B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343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54299AB-63F9-462C-A70C-3EE4B36B6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60168" cy="6858000"/>
          </a:xfrm>
          <a:custGeom>
            <a:avLst/>
            <a:gdLst>
              <a:gd name="connsiteX0" fmla="*/ 0 w 6160168"/>
              <a:gd name="connsiteY0" fmla="*/ 0 h 6858000"/>
              <a:gd name="connsiteX1" fmla="*/ 6160168 w 6160168"/>
              <a:gd name="connsiteY1" fmla="*/ 0 h 6858000"/>
              <a:gd name="connsiteX2" fmla="*/ 6160168 w 6160168"/>
              <a:gd name="connsiteY2" fmla="*/ 6858000 h 6858000"/>
              <a:gd name="connsiteX3" fmla="*/ 0 w 61601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0168" h="6858000">
                <a:moveTo>
                  <a:pt x="0" y="0"/>
                </a:moveTo>
                <a:lnTo>
                  <a:pt x="6160168" y="0"/>
                </a:lnTo>
                <a:lnTo>
                  <a:pt x="61601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33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5A08878-D93D-4E7B-9A86-68DC033E4E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74820"/>
            <a:ext cx="5999747" cy="4716379"/>
          </a:xfrm>
          <a:custGeom>
            <a:avLst/>
            <a:gdLst>
              <a:gd name="connsiteX0" fmla="*/ 0 w 5999747"/>
              <a:gd name="connsiteY0" fmla="*/ 0 h 4716379"/>
              <a:gd name="connsiteX1" fmla="*/ 5999747 w 5999747"/>
              <a:gd name="connsiteY1" fmla="*/ 0 h 4716379"/>
              <a:gd name="connsiteX2" fmla="*/ 5999747 w 5999747"/>
              <a:gd name="connsiteY2" fmla="*/ 4716379 h 4716379"/>
              <a:gd name="connsiteX3" fmla="*/ 0 w 5999747"/>
              <a:gd name="connsiteY3" fmla="*/ 4716379 h 47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9747" h="4716379">
                <a:moveTo>
                  <a:pt x="0" y="0"/>
                </a:moveTo>
                <a:lnTo>
                  <a:pt x="5999747" y="0"/>
                </a:lnTo>
                <a:lnTo>
                  <a:pt x="5999747" y="4716379"/>
                </a:lnTo>
                <a:lnTo>
                  <a:pt x="0" y="47163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93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FB98873-CC2A-4A69-A91C-359A6DB1FD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7866" y="507457"/>
            <a:ext cx="5844179" cy="5975746"/>
          </a:xfrm>
          <a:custGeom>
            <a:avLst/>
            <a:gdLst>
              <a:gd name="connsiteX0" fmla="*/ 1165897 w 5844179"/>
              <a:gd name="connsiteY0" fmla="*/ 3643952 h 5975746"/>
              <a:gd name="connsiteX1" fmla="*/ 2331794 w 5844179"/>
              <a:gd name="connsiteY1" fmla="*/ 4809849 h 5975746"/>
              <a:gd name="connsiteX2" fmla="*/ 1165897 w 5844179"/>
              <a:gd name="connsiteY2" fmla="*/ 5975746 h 5975746"/>
              <a:gd name="connsiteX3" fmla="*/ 0 w 5844179"/>
              <a:gd name="connsiteY3" fmla="*/ 4809849 h 5975746"/>
              <a:gd name="connsiteX4" fmla="*/ 1165897 w 5844179"/>
              <a:gd name="connsiteY4" fmla="*/ 3643952 h 5975746"/>
              <a:gd name="connsiteX5" fmla="*/ 3004481 w 5844179"/>
              <a:gd name="connsiteY5" fmla="*/ 3534535 h 5975746"/>
              <a:gd name="connsiteX6" fmla="*/ 3677169 w 5844179"/>
              <a:gd name="connsiteY6" fmla="*/ 4207223 h 5975746"/>
              <a:gd name="connsiteX7" fmla="*/ 3004481 w 5844179"/>
              <a:gd name="connsiteY7" fmla="*/ 4879911 h 5975746"/>
              <a:gd name="connsiteX8" fmla="*/ 2331793 w 5844179"/>
              <a:gd name="connsiteY8" fmla="*/ 4207223 h 5975746"/>
              <a:gd name="connsiteX9" fmla="*/ 3004481 w 5844179"/>
              <a:gd name="connsiteY9" fmla="*/ 3534535 h 5975746"/>
              <a:gd name="connsiteX10" fmla="*/ 4678282 w 5844179"/>
              <a:gd name="connsiteY10" fmla="*/ 2019318 h 5975746"/>
              <a:gd name="connsiteX11" fmla="*/ 5844179 w 5844179"/>
              <a:gd name="connsiteY11" fmla="*/ 3185215 h 5975746"/>
              <a:gd name="connsiteX12" fmla="*/ 4678282 w 5844179"/>
              <a:gd name="connsiteY12" fmla="*/ 4351112 h 5975746"/>
              <a:gd name="connsiteX13" fmla="*/ 3512385 w 5844179"/>
              <a:gd name="connsiteY13" fmla="*/ 3185215 h 5975746"/>
              <a:gd name="connsiteX14" fmla="*/ 4678282 w 5844179"/>
              <a:gd name="connsiteY14" fmla="*/ 2019318 h 5975746"/>
              <a:gd name="connsiteX15" fmla="*/ 1954616 w 5844179"/>
              <a:gd name="connsiteY15" fmla="*/ 0 h 5975746"/>
              <a:gd name="connsiteX16" fmla="*/ 3776592 w 5844179"/>
              <a:gd name="connsiteY16" fmla="*/ 1821976 h 5975746"/>
              <a:gd name="connsiteX17" fmla="*/ 1954616 w 5844179"/>
              <a:gd name="connsiteY17" fmla="*/ 3643952 h 5975746"/>
              <a:gd name="connsiteX18" fmla="*/ 132640 w 5844179"/>
              <a:gd name="connsiteY18" fmla="*/ 1821976 h 5975746"/>
              <a:gd name="connsiteX19" fmla="*/ 1954616 w 5844179"/>
              <a:gd name="connsiteY19" fmla="*/ 0 h 597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44179" h="5975746">
                <a:moveTo>
                  <a:pt x="1165897" y="3643952"/>
                </a:moveTo>
                <a:cubicBezTo>
                  <a:pt x="1809804" y="3643952"/>
                  <a:pt x="2331794" y="4165942"/>
                  <a:pt x="2331794" y="4809849"/>
                </a:cubicBezTo>
                <a:cubicBezTo>
                  <a:pt x="2331794" y="5453756"/>
                  <a:pt x="1809804" y="5975746"/>
                  <a:pt x="1165897" y="5975746"/>
                </a:cubicBezTo>
                <a:cubicBezTo>
                  <a:pt x="521990" y="5975746"/>
                  <a:pt x="0" y="5453756"/>
                  <a:pt x="0" y="4809849"/>
                </a:cubicBezTo>
                <a:cubicBezTo>
                  <a:pt x="0" y="4165942"/>
                  <a:pt x="521990" y="3643952"/>
                  <a:pt x="1165897" y="3643952"/>
                </a:cubicBezTo>
                <a:close/>
                <a:moveTo>
                  <a:pt x="3004481" y="3534535"/>
                </a:moveTo>
                <a:cubicBezTo>
                  <a:pt x="3375996" y="3534535"/>
                  <a:pt x="3677169" y="3835708"/>
                  <a:pt x="3677169" y="4207223"/>
                </a:cubicBezTo>
                <a:cubicBezTo>
                  <a:pt x="3677169" y="4578738"/>
                  <a:pt x="3375996" y="4879911"/>
                  <a:pt x="3004481" y="4879911"/>
                </a:cubicBezTo>
                <a:cubicBezTo>
                  <a:pt x="2632966" y="4879911"/>
                  <a:pt x="2331793" y="4578738"/>
                  <a:pt x="2331793" y="4207223"/>
                </a:cubicBezTo>
                <a:cubicBezTo>
                  <a:pt x="2331793" y="3835708"/>
                  <a:pt x="2632966" y="3534535"/>
                  <a:pt x="3004481" y="3534535"/>
                </a:cubicBezTo>
                <a:close/>
                <a:moveTo>
                  <a:pt x="4678282" y="2019318"/>
                </a:moveTo>
                <a:cubicBezTo>
                  <a:pt x="5322189" y="2019318"/>
                  <a:pt x="5844179" y="2541308"/>
                  <a:pt x="5844179" y="3185215"/>
                </a:cubicBezTo>
                <a:cubicBezTo>
                  <a:pt x="5844179" y="3829122"/>
                  <a:pt x="5322189" y="4351112"/>
                  <a:pt x="4678282" y="4351112"/>
                </a:cubicBezTo>
                <a:cubicBezTo>
                  <a:pt x="4034375" y="4351112"/>
                  <a:pt x="3512385" y="3829122"/>
                  <a:pt x="3512385" y="3185215"/>
                </a:cubicBezTo>
                <a:cubicBezTo>
                  <a:pt x="3512385" y="2541308"/>
                  <a:pt x="4034375" y="2019318"/>
                  <a:pt x="4678282" y="2019318"/>
                </a:cubicBezTo>
                <a:close/>
                <a:moveTo>
                  <a:pt x="1954616" y="0"/>
                </a:moveTo>
                <a:cubicBezTo>
                  <a:pt x="2960866" y="0"/>
                  <a:pt x="3776592" y="815726"/>
                  <a:pt x="3776592" y="1821976"/>
                </a:cubicBezTo>
                <a:cubicBezTo>
                  <a:pt x="3776592" y="2828226"/>
                  <a:pt x="2960866" y="3643952"/>
                  <a:pt x="1954616" y="3643952"/>
                </a:cubicBezTo>
                <a:cubicBezTo>
                  <a:pt x="948366" y="3643952"/>
                  <a:pt x="132640" y="2828226"/>
                  <a:pt x="132640" y="1821976"/>
                </a:cubicBezTo>
                <a:cubicBezTo>
                  <a:pt x="132640" y="815726"/>
                  <a:pt x="948366" y="0"/>
                  <a:pt x="19546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9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6BBF684-9DD0-49E7-9D83-400F199CE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42737"/>
            <a:ext cx="12192000" cy="2229853"/>
          </a:xfrm>
          <a:custGeom>
            <a:avLst/>
            <a:gdLst>
              <a:gd name="connsiteX0" fmla="*/ 0 w 12192000"/>
              <a:gd name="connsiteY0" fmla="*/ 0 h 2229853"/>
              <a:gd name="connsiteX1" fmla="*/ 12192000 w 12192000"/>
              <a:gd name="connsiteY1" fmla="*/ 0 h 2229853"/>
              <a:gd name="connsiteX2" fmla="*/ 12192000 w 12192000"/>
              <a:gd name="connsiteY2" fmla="*/ 2229853 h 2229853"/>
              <a:gd name="connsiteX3" fmla="*/ 0 w 12192000"/>
              <a:gd name="connsiteY3" fmla="*/ 2229853 h 222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29853">
                <a:moveTo>
                  <a:pt x="0" y="0"/>
                </a:moveTo>
                <a:lnTo>
                  <a:pt x="12192000" y="0"/>
                </a:lnTo>
                <a:lnTo>
                  <a:pt x="12192000" y="2229853"/>
                </a:lnTo>
                <a:lnTo>
                  <a:pt x="0" y="22298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38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38A0B91-6BBB-4DFE-9B25-B7363E1E8D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97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F80B2893-BE10-4275-9862-8086065B35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4500" y="0"/>
            <a:ext cx="6667500" cy="6858000"/>
          </a:xfrm>
          <a:custGeom>
            <a:avLst/>
            <a:gdLst>
              <a:gd name="connsiteX0" fmla="*/ 4057650 w 6667500"/>
              <a:gd name="connsiteY0" fmla="*/ 0 h 6858000"/>
              <a:gd name="connsiteX1" fmla="*/ 6667500 w 6667500"/>
              <a:gd name="connsiteY1" fmla="*/ 0 h 6858000"/>
              <a:gd name="connsiteX2" fmla="*/ 6667500 w 6667500"/>
              <a:gd name="connsiteY2" fmla="*/ 6858000 h 6858000"/>
              <a:gd name="connsiteX3" fmla="*/ 6178521 w 6667500"/>
              <a:gd name="connsiteY3" fmla="*/ 6858000 h 6858000"/>
              <a:gd name="connsiteX4" fmla="*/ 1390650 w 6667500"/>
              <a:gd name="connsiteY4" fmla="*/ 0 h 6858000"/>
              <a:gd name="connsiteX5" fmla="*/ 3985314 w 6667500"/>
              <a:gd name="connsiteY5" fmla="*/ 0 h 6858000"/>
              <a:gd name="connsiteX6" fmla="*/ 6076950 w 6667500"/>
              <a:gd name="connsiteY6" fmla="*/ 6858000 h 6858000"/>
              <a:gd name="connsiteX7" fmla="*/ 3482286 w 6667500"/>
              <a:gd name="connsiteY7" fmla="*/ 6858000 h 6858000"/>
              <a:gd name="connsiteX8" fmla="*/ 0 w 6667500"/>
              <a:gd name="connsiteY8" fmla="*/ 0 h 6858000"/>
              <a:gd name="connsiteX9" fmla="*/ 1287728 w 6667500"/>
              <a:gd name="connsiteY9" fmla="*/ 0 h 6858000"/>
              <a:gd name="connsiteX10" fmla="*/ 3390900 w 6667500"/>
              <a:gd name="connsiteY10" fmla="*/ 6858000 h 6858000"/>
              <a:gd name="connsiteX11" fmla="*/ 2103172 w 66675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67500" h="6858000">
                <a:moveTo>
                  <a:pt x="4057650" y="0"/>
                </a:moveTo>
                <a:lnTo>
                  <a:pt x="6667500" y="0"/>
                </a:lnTo>
                <a:lnTo>
                  <a:pt x="6667500" y="6858000"/>
                </a:lnTo>
                <a:lnTo>
                  <a:pt x="6178521" y="6858000"/>
                </a:lnTo>
                <a:close/>
                <a:moveTo>
                  <a:pt x="1390650" y="0"/>
                </a:moveTo>
                <a:lnTo>
                  <a:pt x="3985314" y="0"/>
                </a:lnTo>
                <a:lnTo>
                  <a:pt x="6076950" y="6858000"/>
                </a:lnTo>
                <a:lnTo>
                  <a:pt x="3482286" y="6858000"/>
                </a:lnTo>
                <a:close/>
                <a:moveTo>
                  <a:pt x="0" y="0"/>
                </a:moveTo>
                <a:lnTo>
                  <a:pt x="1287728" y="0"/>
                </a:lnTo>
                <a:lnTo>
                  <a:pt x="3390900" y="6858000"/>
                </a:lnTo>
                <a:lnTo>
                  <a:pt x="2103172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69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3312D1-1AFA-495C-9F76-88504BC5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E95649-4359-4077-98A4-25427DFFF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B0275F-0CBB-4086-917D-4984CEEEE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CFAE-A2C2-4A6D-9991-A3D7AB1615C5}" type="datetimeFigureOut">
              <a:rPr lang="en-ID" smtClean="0"/>
              <a:t>7/18/2021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D464BD-A72F-42C2-99D9-0BC123A71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65F017-80B4-42FA-8FEC-41C1751BD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E254-14CF-40F1-8C0C-01CCFAB23B5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665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5" r:id="rId26"/>
    <p:sldLayoutId id="2147483651" r:id="rId27"/>
    <p:sldLayoutId id="2147483687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5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F765D80-E0DC-4F67-994B-63C97C2DB91A}"/>
              </a:ext>
            </a:extLst>
          </p:cNvPr>
          <p:cNvSpPr txBox="1"/>
          <p:nvPr/>
        </p:nvSpPr>
        <p:spPr>
          <a:xfrm>
            <a:off x="859090" y="1467364"/>
            <a:ext cx="57078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noProof="1" smtClean="0">
                <a:solidFill>
                  <a:srgbClr val="345065"/>
                </a:solidFill>
                <a:latin typeface="Bebas Neue" panose="020B0606020202050201" pitchFamily="34" charset="0"/>
              </a:rPr>
              <a:t>BAHASA INDONESIA KELAS IX</a:t>
            </a:r>
            <a:endParaRPr lang="id-ID" sz="5400" noProof="1">
              <a:solidFill>
                <a:srgbClr val="345065"/>
              </a:solidFill>
              <a:latin typeface="Bebas Neue" panose="020B0606020202050201" pitchFamily="34" charset="0"/>
            </a:endParaRPr>
          </a:p>
          <a:p>
            <a:endParaRPr lang="en-ID" sz="4800" noProof="1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C3A6AF-F971-46B7-8319-9D3A1EDC2BF1}"/>
              </a:ext>
            </a:extLst>
          </p:cNvPr>
          <p:cNvSpPr txBox="1"/>
          <p:nvPr/>
        </p:nvSpPr>
        <p:spPr>
          <a:xfrm>
            <a:off x="1798970" y="2713859"/>
            <a:ext cx="5125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sz="4800" noProof="1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3725EE-760D-42D6-A71C-5B2871F63F0A}"/>
              </a:ext>
            </a:extLst>
          </p:cNvPr>
          <p:cNvSpPr txBox="1"/>
          <p:nvPr/>
        </p:nvSpPr>
        <p:spPr>
          <a:xfrm>
            <a:off x="622023" y="5130352"/>
            <a:ext cx="368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noProof="1" smtClean="0">
                <a:solidFill>
                  <a:srgbClr val="34506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AMRIANI, S. S.</a:t>
            </a:r>
            <a:endParaRPr lang="en-ID" sz="1600" noProof="1">
              <a:solidFill>
                <a:srgbClr val="34506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2D1A850-6FEF-4689-B1E9-694E77A70BA6}"/>
              </a:ext>
            </a:extLst>
          </p:cNvPr>
          <p:cNvGrpSpPr/>
          <p:nvPr/>
        </p:nvGrpSpPr>
        <p:grpSpPr>
          <a:xfrm>
            <a:off x="-54592" y="4326340"/>
            <a:ext cx="8957501" cy="489054"/>
            <a:chOff x="-54592" y="4326340"/>
            <a:chExt cx="8957501" cy="4890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714756E-6CBC-4CA3-8AB0-317A83AE8098}"/>
                </a:ext>
              </a:extLst>
            </p:cNvPr>
            <p:cNvGrpSpPr/>
            <p:nvPr/>
          </p:nvGrpSpPr>
          <p:grpSpPr>
            <a:xfrm>
              <a:off x="-54592" y="4326340"/>
              <a:ext cx="8941581" cy="196757"/>
              <a:chOff x="-54592" y="4243388"/>
              <a:chExt cx="8941581" cy="25241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D49800A5-4E33-4E1D-B98D-B1BDB1ABFDD7}"/>
                  </a:ext>
                </a:extLst>
              </p:cNvPr>
              <p:cNvSpPr/>
              <p:nvPr/>
            </p:nvSpPr>
            <p:spPr>
              <a:xfrm>
                <a:off x="-54592" y="4243388"/>
                <a:ext cx="8801100" cy="252413"/>
              </a:xfrm>
              <a:prstGeom prst="rect">
                <a:avLst/>
              </a:prstGeom>
              <a:solidFill>
                <a:srgbClr val="0034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2" name="Right Triangle 21">
                <a:extLst>
                  <a:ext uri="{FF2B5EF4-FFF2-40B4-BE49-F238E27FC236}">
                    <a16:creationId xmlns:a16="http://schemas.microsoft.com/office/drawing/2014/main" xmlns="" id="{B26D5AE5-F0D4-4224-BDE0-36BE892C01F7}"/>
                  </a:ext>
                </a:extLst>
              </p:cNvPr>
              <p:cNvSpPr/>
              <p:nvPr/>
            </p:nvSpPr>
            <p:spPr>
              <a:xfrm>
                <a:off x="8746508" y="4243388"/>
                <a:ext cx="140481" cy="251916"/>
              </a:xfrm>
              <a:prstGeom prst="rtTriangle">
                <a:avLst/>
              </a:prstGeom>
              <a:solidFill>
                <a:srgbClr val="0034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3E3A15E-7163-4522-9F90-5DC313FA3A6C}"/>
                </a:ext>
              </a:extLst>
            </p:cNvPr>
            <p:cNvGrpSpPr/>
            <p:nvPr/>
          </p:nvGrpSpPr>
          <p:grpSpPr>
            <a:xfrm flipV="1">
              <a:off x="-38672" y="4601526"/>
              <a:ext cx="8941581" cy="213868"/>
              <a:chOff x="-54592" y="4243388"/>
              <a:chExt cx="8941581" cy="25241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3A684CFF-0708-48F4-9F9C-AE2053662FB4}"/>
                  </a:ext>
                </a:extLst>
              </p:cNvPr>
              <p:cNvSpPr/>
              <p:nvPr/>
            </p:nvSpPr>
            <p:spPr>
              <a:xfrm>
                <a:off x="-54592" y="4243388"/>
                <a:ext cx="8801100" cy="252413"/>
              </a:xfrm>
              <a:prstGeom prst="rect">
                <a:avLst/>
              </a:prstGeom>
              <a:solidFill>
                <a:srgbClr val="00A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xmlns="" id="{76378F21-4C8E-48E9-AAC2-5F18274A9086}"/>
                  </a:ext>
                </a:extLst>
              </p:cNvPr>
              <p:cNvSpPr/>
              <p:nvPr/>
            </p:nvSpPr>
            <p:spPr>
              <a:xfrm>
                <a:off x="8746508" y="4243388"/>
                <a:ext cx="140481" cy="251916"/>
              </a:xfrm>
              <a:prstGeom prst="rtTriangle">
                <a:avLst/>
              </a:prstGeom>
              <a:solidFill>
                <a:srgbClr val="00A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 b="11318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3667"/>
          <a:stretch>
            <a:fillRect/>
          </a:stretch>
        </p:blipFill>
        <p:spPr>
          <a:xfrm>
            <a:off x="622023" y="224353"/>
            <a:ext cx="1762022" cy="1153293"/>
          </a:xfr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47" y="224353"/>
            <a:ext cx="2422717" cy="13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D25E0291-54D9-4E50-959A-3ADAABE028D0}"/>
              </a:ext>
            </a:extLst>
          </p:cNvPr>
          <p:cNvSpPr/>
          <p:nvPr/>
        </p:nvSpPr>
        <p:spPr>
          <a:xfrm>
            <a:off x="296778" y="2263823"/>
            <a:ext cx="3625517" cy="3468238"/>
          </a:xfrm>
          <a:prstGeom prst="rect">
            <a:avLst/>
          </a:prstGeom>
          <a:solidFill>
            <a:srgbClr val="345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F772ADD-40E9-4E22-AFF6-159766FE30E7}"/>
              </a:ext>
            </a:extLst>
          </p:cNvPr>
          <p:cNvSpPr/>
          <p:nvPr/>
        </p:nvSpPr>
        <p:spPr>
          <a:xfrm flipH="1">
            <a:off x="8269702" y="2263824"/>
            <a:ext cx="3625517" cy="3468237"/>
          </a:xfrm>
          <a:prstGeom prst="rect">
            <a:avLst/>
          </a:prstGeom>
          <a:solidFill>
            <a:srgbClr val="345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97AC309-E82B-40A3-B8BA-5A9FC2B9276D}"/>
              </a:ext>
            </a:extLst>
          </p:cNvPr>
          <p:cNvGrpSpPr/>
          <p:nvPr/>
        </p:nvGrpSpPr>
        <p:grpSpPr>
          <a:xfrm>
            <a:off x="421685" y="2074034"/>
            <a:ext cx="3241807" cy="659217"/>
            <a:chOff x="421685" y="1155936"/>
            <a:chExt cx="3241807" cy="659217"/>
          </a:xfrm>
          <a:solidFill>
            <a:srgbClr val="00A8E8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B94CD9D-A6EC-4586-B79B-A6337D4C4137}"/>
                </a:ext>
              </a:extLst>
            </p:cNvPr>
            <p:cNvGrpSpPr/>
            <p:nvPr/>
          </p:nvGrpSpPr>
          <p:grpSpPr>
            <a:xfrm>
              <a:off x="421685" y="1155936"/>
              <a:ext cx="3181325" cy="659217"/>
              <a:chOff x="421685" y="1155936"/>
              <a:chExt cx="3181325" cy="659217"/>
            </a:xfrm>
            <a:grpFill/>
          </p:grpSpPr>
          <p:sp>
            <p:nvSpPr>
              <p:cNvPr id="28" name="Block Arc 27">
                <a:extLst>
                  <a:ext uri="{FF2B5EF4-FFF2-40B4-BE49-F238E27FC236}">
                    <a16:creationId xmlns:a16="http://schemas.microsoft.com/office/drawing/2014/main" xmlns="" id="{F0AE3D2B-9E86-4ABE-AD47-226DC24045EC}"/>
                  </a:ext>
                </a:extLst>
              </p:cNvPr>
              <p:cNvSpPr/>
              <p:nvPr/>
            </p:nvSpPr>
            <p:spPr>
              <a:xfrm>
                <a:off x="3084395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xmlns="" id="{D2694A4B-B1D3-42D7-840E-21C01BFC1D50}"/>
                  </a:ext>
                </a:extLst>
              </p:cNvPr>
              <p:cNvSpPr/>
              <p:nvPr/>
            </p:nvSpPr>
            <p:spPr>
              <a:xfrm>
                <a:off x="2411332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xmlns="" id="{FC376A8A-355C-4E4A-B71B-0D66F2C36B4C}"/>
                  </a:ext>
                </a:extLst>
              </p:cNvPr>
              <p:cNvSpPr/>
              <p:nvPr/>
            </p:nvSpPr>
            <p:spPr>
              <a:xfrm>
                <a:off x="1738269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xmlns="" id="{CAC88AE6-E8E6-4C42-AC76-D7F0F984B333}"/>
                  </a:ext>
                </a:extLst>
              </p:cNvPr>
              <p:cNvSpPr/>
              <p:nvPr/>
            </p:nvSpPr>
            <p:spPr>
              <a:xfrm>
                <a:off x="1065206" y="1160059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xmlns="" id="{EAE2FFE7-19C5-40F9-948B-0A127129A6FF}"/>
                  </a:ext>
                </a:extLst>
              </p:cNvPr>
              <p:cNvSpPr/>
              <p:nvPr/>
            </p:nvSpPr>
            <p:spPr>
              <a:xfrm>
                <a:off x="421685" y="1155936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xmlns="" id="{79B24A92-4A1E-43A3-BF17-5C21B8A9CA47}"/>
                </a:ext>
              </a:extLst>
            </p:cNvPr>
            <p:cNvSpPr/>
            <p:nvPr/>
          </p:nvSpPr>
          <p:spPr>
            <a:xfrm>
              <a:off x="3427072" y="1379346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xmlns="" id="{2F3A996C-E562-445F-A093-319AC2D4D61C}"/>
                </a:ext>
              </a:extLst>
            </p:cNvPr>
            <p:cNvSpPr/>
            <p:nvPr/>
          </p:nvSpPr>
          <p:spPr>
            <a:xfrm>
              <a:off x="2765315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xmlns="" id="{632B2CB1-9345-4087-B07E-3DDC98B8B112}"/>
                </a:ext>
              </a:extLst>
            </p:cNvPr>
            <p:cNvSpPr/>
            <p:nvPr/>
          </p:nvSpPr>
          <p:spPr>
            <a:xfrm>
              <a:off x="2090342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xmlns="" id="{A1DE6AA3-B5C2-48C2-860B-F7FB191C58E5}"/>
                </a:ext>
              </a:extLst>
            </p:cNvPr>
            <p:cNvSpPr/>
            <p:nvPr/>
          </p:nvSpPr>
          <p:spPr>
            <a:xfrm>
              <a:off x="1409664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xmlns="" id="{6DCCD3E3-BFA1-405F-A2D9-81EE97CD4A39}"/>
                </a:ext>
              </a:extLst>
            </p:cNvPr>
            <p:cNvSpPr/>
            <p:nvPr/>
          </p:nvSpPr>
          <p:spPr>
            <a:xfrm>
              <a:off x="771699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7A62A7D-3B5C-4284-8FCB-37178AB89D9D}"/>
              </a:ext>
            </a:extLst>
          </p:cNvPr>
          <p:cNvSpPr/>
          <p:nvPr/>
        </p:nvSpPr>
        <p:spPr>
          <a:xfrm>
            <a:off x="610087" y="3124707"/>
            <a:ext cx="3043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endParaRPr lang="en-ID" sz="4400" noProof="1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8CD250B-E452-4A62-B8C9-DF657571648A}"/>
              </a:ext>
            </a:extLst>
          </p:cNvPr>
          <p:cNvSpPr/>
          <p:nvPr/>
        </p:nvSpPr>
        <p:spPr>
          <a:xfrm>
            <a:off x="4368411" y="2096754"/>
            <a:ext cx="3625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D" sz="4000" noProof="1">
              <a:solidFill>
                <a:schemeClr val="bg1"/>
              </a:solidFill>
            </a:endParaRPr>
          </a:p>
          <a:p>
            <a:pPr algn="ctr"/>
            <a:r>
              <a:rPr lang="en-ID" sz="4000" noProof="1">
                <a:solidFill>
                  <a:schemeClr val="bg1"/>
                </a:solidFill>
              </a:rPr>
              <a:t> </a:t>
            </a:r>
            <a:r>
              <a:rPr lang="en-ID" sz="2400" noProof="1">
                <a:solidFill>
                  <a:schemeClr val="bg1"/>
                </a:solidFill>
              </a:rPr>
              <a:t>ne electram vituperatoribus eos</a:t>
            </a:r>
            <a:endParaRPr lang="en-ID" sz="4000" noProof="1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B3C59C6-4DDC-4AE3-861A-D0AA834B9055}"/>
              </a:ext>
            </a:extLst>
          </p:cNvPr>
          <p:cNvGrpSpPr/>
          <p:nvPr/>
        </p:nvGrpSpPr>
        <p:grpSpPr>
          <a:xfrm>
            <a:off x="8449960" y="2086970"/>
            <a:ext cx="3241807" cy="659217"/>
            <a:chOff x="421685" y="1155936"/>
            <a:chExt cx="3241807" cy="659217"/>
          </a:xfrm>
          <a:solidFill>
            <a:srgbClr val="00A8E8"/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C5CE943D-0AA3-4057-BCFC-2F47D76B296F}"/>
                </a:ext>
              </a:extLst>
            </p:cNvPr>
            <p:cNvGrpSpPr/>
            <p:nvPr/>
          </p:nvGrpSpPr>
          <p:grpSpPr>
            <a:xfrm>
              <a:off x="421685" y="1155936"/>
              <a:ext cx="3181325" cy="659217"/>
              <a:chOff x="421685" y="1155936"/>
              <a:chExt cx="3181325" cy="659217"/>
            </a:xfrm>
            <a:grpFill/>
          </p:grpSpPr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xmlns="" id="{11743903-257E-4E36-A0AF-72690C61E373}"/>
                  </a:ext>
                </a:extLst>
              </p:cNvPr>
              <p:cNvSpPr/>
              <p:nvPr/>
            </p:nvSpPr>
            <p:spPr>
              <a:xfrm>
                <a:off x="3084395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xmlns="" id="{FE02973E-6EAC-4805-9181-5AEAC73ED0CD}"/>
                  </a:ext>
                </a:extLst>
              </p:cNvPr>
              <p:cNvSpPr/>
              <p:nvPr/>
            </p:nvSpPr>
            <p:spPr>
              <a:xfrm>
                <a:off x="2411332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xmlns="" id="{7F2E331B-AE4B-4F02-8F96-9F3F987D78FE}"/>
                  </a:ext>
                </a:extLst>
              </p:cNvPr>
              <p:cNvSpPr/>
              <p:nvPr/>
            </p:nvSpPr>
            <p:spPr>
              <a:xfrm>
                <a:off x="1738269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Block Arc 63">
                <a:extLst>
                  <a:ext uri="{FF2B5EF4-FFF2-40B4-BE49-F238E27FC236}">
                    <a16:creationId xmlns:a16="http://schemas.microsoft.com/office/drawing/2014/main" xmlns="" id="{30BD75C8-C1AC-44DB-BBD3-ABB4DD268010}"/>
                  </a:ext>
                </a:extLst>
              </p:cNvPr>
              <p:cNvSpPr/>
              <p:nvPr/>
            </p:nvSpPr>
            <p:spPr>
              <a:xfrm>
                <a:off x="1065206" y="1160059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xmlns="" id="{29EC2B76-CB63-462E-BECF-DE2C43D3AE68}"/>
                  </a:ext>
                </a:extLst>
              </p:cNvPr>
              <p:cNvSpPr/>
              <p:nvPr/>
            </p:nvSpPr>
            <p:spPr>
              <a:xfrm>
                <a:off x="421685" y="1155936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Circle: Hollow 55">
              <a:extLst>
                <a:ext uri="{FF2B5EF4-FFF2-40B4-BE49-F238E27FC236}">
                  <a16:creationId xmlns:a16="http://schemas.microsoft.com/office/drawing/2014/main" xmlns="" id="{D3B52B6C-98E6-4C90-83A7-36CE0C922619}"/>
                </a:ext>
              </a:extLst>
            </p:cNvPr>
            <p:cNvSpPr/>
            <p:nvPr/>
          </p:nvSpPr>
          <p:spPr>
            <a:xfrm>
              <a:off x="3427072" y="1379346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7" name="Circle: Hollow 56">
              <a:extLst>
                <a:ext uri="{FF2B5EF4-FFF2-40B4-BE49-F238E27FC236}">
                  <a16:creationId xmlns:a16="http://schemas.microsoft.com/office/drawing/2014/main" xmlns="" id="{5B4BEAEC-ACFC-41EF-9569-4BEF47F7C751}"/>
                </a:ext>
              </a:extLst>
            </p:cNvPr>
            <p:cNvSpPr/>
            <p:nvPr/>
          </p:nvSpPr>
          <p:spPr>
            <a:xfrm>
              <a:off x="2765315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8" name="Circle: Hollow 57">
              <a:extLst>
                <a:ext uri="{FF2B5EF4-FFF2-40B4-BE49-F238E27FC236}">
                  <a16:creationId xmlns:a16="http://schemas.microsoft.com/office/drawing/2014/main" xmlns="" id="{0BA9DDB0-9472-4C41-9F84-60F22CE7CFAF}"/>
                </a:ext>
              </a:extLst>
            </p:cNvPr>
            <p:cNvSpPr/>
            <p:nvPr/>
          </p:nvSpPr>
          <p:spPr>
            <a:xfrm>
              <a:off x="2090342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59" name="Circle: Hollow 58">
              <a:extLst>
                <a:ext uri="{FF2B5EF4-FFF2-40B4-BE49-F238E27FC236}">
                  <a16:creationId xmlns:a16="http://schemas.microsoft.com/office/drawing/2014/main" xmlns="" id="{415D3B61-3379-4650-B887-52CD2351AD25}"/>
                </a:ext>
              </a:extLst>
            </p:cNvPr>
            <p:cNvSpPr/>
            <p:nvPr/>
          </p:nvSpPr>
          <p:spPr>
            <a:xfrm>
              <a:off x="1409664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60" name="Circle: Hollow 59">
              <a:extLst>
                <a:ext uri="{FF2B5EF4-FFF2-40B4-BE49-F238E27FC236}">
                  <a16:creationId xmlns:a16="http://schemas.microsoft.com/office/drawing/2014/main" xmlns="" id="{8BED91B6-0DE6-4BA3-8370-8A9FBB039CA2}"/>
                </a:ext>
              </a:extLst>
            </p:cNvPr>
            <p:cNvSpPr/>
            <p:nvPr/>
          </p:nvSpPr>
          <p:spPr>
            <a:xfrm>
              <a:off x="771699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BFAF124-41FA-4CA7-83F7-D2486B750C5F}"/>
              </a:ext>
            </a:extLst>
          </p:cNvPr>
          <p:cNvSpPr/>
          <p:nvPr/>
        </p:nvSpPr>
        <p:spPr>
          <a:xfrm>
            <a:off x="8658455" y="3124707"/>
            <a:ext cx="3033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D" sz="2800" noProof="1" smtClean="0">
                <a:solidFill>
                  <a:prstClr val="white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endParaRPr lang="en-ID" sz="4000" noProof="1">
              <a:solidFill>
                <a:prstClr val="white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1A6C00E-8923-420C-9A58-C42DAA1D5B33}"/>
              </a:ext>
            </a:extLst>
          </p:cNvPr>
          <p:cNvSpPr txBox="1"/>
          <p:nvPr/>
        </p:nvSpPr>
        <p:spPr>
          <a:xfrm>
            <a:off x="1792765" y="530821"/>
            <a:ext cx="8325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noProof="1" smtClean="0">
                <a:solidFill>
                  <a:srgbClr val="345065"/>
                </a:solidFill>
                <a:latin typeface="Bebas Neue" panose="020B0606020202050201" pitchFamily="34" charset="0"/>
              </a:rPr>
              <a:t>MEMBEDAKAN CONTOH TEKS</a:t>
            </a:r>
            <a:endParaRPr lang="en-ID" sz="4000" noProof="1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1095C35-C74B-48DA-AF3D-27347C73CF7F}"/>
              </a:ext>
            </a:extLst>
          </p:cNvPr>
          <p:cNvSpPr/>
          <p:nvPr/>
        </p:nvSpPr>
        <p:spPr>
          <a:xfrm>
            <a:off x="4205336" y="2225724"/>
            <a:ext cx="3625517" cy="3506337"/>
          </a:xfrm>
          <a:prstGeom prst="rect">
            <a:avLst/>
          </a:prstGeom>
          <a:solidFill>
            <a:srgbClr val="345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09E3BF1-0278-463F-990E-A3C36893C119}"/>
              </a:ext>
            </a:extLst>
          </p:cNvPr>
          <p:cNvGrpSpPr/>
          <p:nvPr/>
        </p:nvGrpSpPr>
        <p:grpSpPr>
          <a:xfrm>
            <a:off x="4330243" y="2035934"/>
            <a:ext cx="3241807" cy="659217"/>
            <a:chOff x="421685" y="1155936"/>
            <a:chExt cx="3241807" cy="659217"/>
          </a:xfrm>
          <a:solidFill>
            <a:srgbClr val="00A8E8"/>
          </a:solidFill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542AC96F-E8A3-4AA2-AA17-05E89F4BDC24}"/>
                </a:ext>
              </a:extLst>
            </p:cNvPr>
            <p:cNvGrpSpPr/>
            <p:nvPr/>
          </p:nvGrpSpPr>
          <p:grpSpPr>
            <a:xfrm>
              <a:off x="421685" y="1155936"/>
              <a:ext cx="3181325" cy="659217"/>
              <a:chOff x="421685" y="1155936"/>
              <a:chExt cx="3181325" cy="659217"/>
            </a:xfrm>
            <a:grpFill/>
          </p:grpSpPr>
          <p:sp>
            <p:nvSpPr>
              <p:cNvPr id="78" name="Block Arc 77">
                <a:extLst>
                  <a:ext uri="{FF2B5EF4-FFF2-40B4-BE49-F238E27FC236}">
                    <a16:creationId xmlns:a16="http://schemas.microsoft.com/office/drawing/2014/main" xmlns="" id="{25B515B4-03B1-4514-A183-111F38A76AB3}"/>
                  </a:ext>
                </a:extLst>
              </p:cNvPr>
              <p:cNvSpPr/>
              <p:nvPr/>
            </p:nvSpPr>
            <p:spPr>
              <a:xfrm>
                <a:off x="3084395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Block Arc 78">
                <a:extLst>
                  <a:ext uri="{FF2B5EF4-FFF2-40B4-BE49-F238E27FC236}">
                    <a16:creationId xmlns:a16="http://schemas.microsoft.com/office/drawing/2014/main" xmlns="" id="{E1A81A5C-772C-49E2-92D5-19C092E58CB9}"/>
                  </a:ext>
                </a:extLst>
              </p:cNvPr>
              <p:cNvSpPr/>
              <p:nvPr/>
            </p:nvSpPr>
            <p:spPr>
              <a:xfrm>
                <a:off x="2411332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Block Arc 79">
                <a:extLst>
                  <a:ext uri="{FF2B5EF4-FFF2-40B4-BE49-F238E27FC236}">
                    <a16:creationId xmlns:a16="http://schemas.microsoft.com/office/drawing/2014/main" xmlns="" id="{899054C0-EC53-4FC8-A820-FC2D27CC5C96}"/>
                  </a:ext>
                </a:extLst>
              </p:cNvPr>
              <p:cNvSpPr/>
              <p:nvPr/>
            </p:nvSpPr>
            <p:spPr>
              <a:xfrm>
                <a:off x="1738269" y="1160060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Block Arc 80">
                <a:extLst>
                  <a:ext uri="{FF2B5EF4-FFF2-40B4-BE49-F238E27FC236}">
                    <a16:creationId xmlns:a16="http://schemas.microsoft.com/office/drawing/2014/main" xmlns="" id="{465B7062-F117-4625-AD20-816A6A9FBBD5}"/>
                  </a:ext>
                </a:extLst>
              </p:cNvPr>
              <p:cNvSpPr/>
              <p:nvPr/>
            </p:nvSpPr>
            <p:spPr>
              <a:xfrm>
                <a:off x="1065206" y="1160059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Block Arc 81">
                <a:extLst>
                  <a:ext uri="{FF2B5EF4-FFF2-40B4-BE49-F238E27FC236}">
                    <a16:creationId xmlns:a16="http://schemas.microsoft.com/office/drawing/2014/main" xmlns="" id="{1362137A-C853-41B5-94C4-DA530AEED41E}"/>
                  </a:ext>
                </a:extLst>
              </p:cNvPr>
              <p:cNvSpPr/>
              <p:nvPr/>
            </p:nvSpPr>
            <p:spPr>
              <a:xfrm>
                <a:off x="421685" y="1155936"/>
                <a:ext cx="518615" cy="655093"/>
              </a:xfrm>
              <a:prstGeom prst="blockArc">
                <a:avLst>
                  <a:gd name="adj1" fmla="val 12627923"/>
                  <a:gd name="adj2" fmla="val 259993"/>
                  <a:gd name="adj3" fmla="val 169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Circle: Hollow 68">
              <a:extLst>
                <a:ext uri="{FF2B5EF4-FFF2-40B4-BE49-F238E27FC236}">
                  <a16:creationId xmlns:a16="http://schemas.microsoft.com/office/drawing/2014/main" xmlns="" id="{9A108F34-1C78-4139-A07B-68912511BF2E}"/>
                </a:ext>
              </a:extLst>
            </p:cNvPr>
            <p:cNvSpPr/>
            <p:nvPr/>
          </p:nvSpPr>
          <p:spPr>
            <a:xfrm>
              <a:off x="3427072" y="1379346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xmlns="" id="{1CDE6353-12BA-4005-8FE1-B9E30306A871}"/>
                </a:ext>
              </a:extLst>
            </p:cNvPr>
            <p:cNvSpPr/>
            <p:nvPr/>
          </p:nvSpPr>
          <p:spPr>
            <a:xfrm>
              <a:off x="2765315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5" name="Circle: Hollow 74">
              <a:extLst>
                <a:ext uri="{FF2B5EF4-FFF2-40B4-BE49-F238E27FC236}">
                  <a16:creationId xmlns:a16="http://schemas.microsoft.com/office/drawing/2014/main" xmlns="" id="{530974DB-F26D-49FB-86F0-2664EE0FCB18}"/>
                </a:ext>
              </a:extLst>
            </p:cNvPr>
            <p:cNvSpPr/>
            <p:nvPr/>
          </p:nvSpPr>
          <p:spPr>
            <a:xfrm>
              <a:off x="2090342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6" name="Circle: Hollow 75">
              <a:extLst>
                <a:ext uri="{FF2B5EF4-FFF2-40B4-BE49-F238E27FC236}">
                  <a16:creationId xmlns:a16="http://schemas.microsoft.com/office/drawing/2014/main" xmlns="" id="{63E5DBD1-3B73-4585-8674-C9F4BB163171}"/>
                </a:ext>
              </a:extLst>
            </p:cNvPr>
            <p:cNvSpPr/>
            <p:nvPr/>
          </p:nvSpPr>
          <p:spPr>
            <a:xfrm>
              <a:off x="1409664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7" name="Circle: Hollow 76">
              <a:extLst>
                <a:ext uri="{FF2B5EF4-FFF2-40B4-BE49-F238E27FC236}">
                  <a16:creationId xmlns:a16="http://schemas.microsoft.com/office/drawing/2014/main" xmlns="" id="{E4A1F476-87A3-480F-8505-F49C47284572}"/>
                </a:ext>
              </a:extLst>
            </p:cNvPr>
            <p:cNvSpPr/>
            <p:nvPr/>
          </p:nvSpPr>
          <p:spPr>
            <a:xfrm>
              <a:off x="771699" y="1388871"/>
              <a:ext cx="236420" cy="189221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49ABB41B-B306-4275-A64A-3CC437ABC4D5}"/>
              </a:ext>
            </a:extLst>
          </p:cNvPr>
          <p:cNvSpPr/>
          <p:nvPr/>
        </p:nvSpPr>
        <p:spPr>
          <a:xfrm>
            <a:off x="4485693" y="3124707"/>
            <a:ext cx="2840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endParaRPr lang="en-ID" sz="4000" noProof="1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8" y="2319905"/>
            <a:ext cx="3600034" cy="3412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27" y="2282908"/>
            <a:ext cx="3641114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72" y="2297444"/>
            <a:ext cx="3875052" cy="34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60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38" grpId="0"/>
      <p:bldP spid="66" grpId="0"/>
      <p:bldP spid="70" grpId="0"/>
      <p:bldP spid="85" grpId="0" animBg="1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6C913012-7FCF-4316-9310-BEBB70B51920}"/>
              </a:ext>
            </a:extLst>
          </p:cNvPr>
          <p:cNvSpPr/>
          <p:nvPr/>
        </p:nvSpPr>
        <p:spPr>
          <a:xfrm rot="18697386">
            <a:off x="234795" y="384600"/>
            <a:ext cx="3763270" cy="6087337"/>
          </a:xfrm>
          <a:custGeom>
            <a:avLst/>
            <a:gdLst>
              <a:gd name="connsiteX0" fmla="*/ 539631 w 3763270"/>
              <a:gd name="connsiteY0" fmla="*/ 23100 h 6087337"/>
              <a:gd name="connsiteX1" fmla="*/ 518252 w 3763270"/>
              <a:gd name="connsiteY1" fmla="*/ 1952055 h 6087337"/>
              <a:gd name="connsiteX2" fmla="*/ 763905 w 3763270"/>
              <a:gd name="connsiteY2" fmla="*/ 2331729 h 6087337"/>
              <a:gd name="connsiteX3" fmla="*/ 799584 w 3763270"/>
              <a:gd name="connsiteY3" fmla="*/ 2343240 h 6087337"/>
              <a:gd name="connsiteX4" fmla="*/ 788859 w 3763270"/>
              <a:gd name="connsiteY4" fmla="*/ 5550459 h 6087337"/>
              <a:gd name="connsiteX5" fmla="*/ 393111 w 3763270"/>
              <a:gd name="connsiteY5" fmla="*/ 5943571 h 6087337"/>
              <a:gd name="connsiteX6" fmla="*/ 2 w 3763270"/>
              <a:gd name="connsiteY6" fmla="*/ 5547822 h 6087337"/>
              <a:gd name="connsiteX7" fmla="*/ 17240 w 3763270"/>
              <a:gd name="connsiteY7" fmla="*/ 393112 h 6087337"/>
              <a:gd name="connsiteX8" fmla="*/ 412987 w 3763270"/>
              <a:gd name="connsiteY8" fmla="*/ 2 h 6087337"/>
              <a:gd name="connsiteX9" fmla="*/ 492452 w 3763270"/>
              <a:gd name="connsiteY9" fmla="*/ 8282 h 6087337"/>
              <a:gd name="connsiteX10" fmla="*/ 1779614 w 3763270"/>
              <a:gd name="connsiteY10" fmla="*/ 227888 h 6087337"/>
              <a:gd name="connsiteX11" fmla="*/ 1943902 w 3763270"/>
              <a:gd name="connsiteY11" fmla="*/ 628300 h 6087337"/>
              <a:gd name="connsiteX12" fmla="*/ 1927807 w 3763270"/>
              <a:gd name="connsiteY12" fmla="*/ 5440903 h 6087337"/>
              <a:gd name="connsiteX13" fmla="*/ 1360433 w 3763270"/>
              <a:gd name="connsiteY13" fmla="*/ 6004493 h 6087337"/>
              <a:gd name="connsiteX14" fmla="*/ 1360435 w 3763270"/>
              <a:gd name="connsiteY14" fmla="*/ 6004492 h 6087337"/>
              <a:gd name="connsiteX15" fmla="*/ 796844 w 3763270"/>
              <a:gd name="connsiteY15" fmla="*/ 5437119 h 6087337"/>
              <a:gd name="connsiteX16" fmla="*/ 807182 w 3763270"/>
              <a:gd name="connsiteY16" fmla="*/ 2345692 h 6087337"/>
              <a:gd name="connsiteX17" fmla="*/ 840423 w 3763270"/>
              <a:gd name="connsiteY17" fmla="*/ 2356417 h 6087337"/>
              <a:gd name="connsiteX18" fmla="*/ 922769 w 3763270"/>
              <a:gd name="connsiteY18" fmla="*/ 2365640 h 6087337"/>
              <a:gd name="connsiteX19" fmla="*/ 922768 w 3763270"/>
              <a:gd name="connsiteY19" fmla="*/ 2365641 h 6087337"/>
              <a:gd name="connsiteX20" fmla="*/ 1336350 w 3763270"/>
              <a:gd name="connsiteY20" fmla="*/ 1961125 h 6087337"/>
              <a:gd name="connsiteX21" fmla="*/ 1357386 w 3763270"/>
              <a:gd name="connsiteY21" fmla="*/ 63159 h 6087337"/>
              <a:gd name="connsiteX22" fmla="*/ 1380311 w 3763270"/>
              <a:gd name="connsiteY22" fmla="*/ 60926 h 6087337"/>
              <a:gd name="connsiteX23" fmla="*/ 1779614 w 3763270"/>
              <a:gd name="connsiteY23" fmla="*/ 227888 h 6087337"/>
              <a:gd name="connsiteX24" fmla="*/ 2626151 w 3763270"/>
              <a:gd name="connsiteY24" fmla="*/ 238303 h 6087337"/>
              <a:gd name="connsiteX25" fmla="*/ 2740742 w 3763270"/>
              <a:gd name="connsiteY25" fmla="*/ 517591 h 6087337"/>
              <a:gd name="connsiteX26" fmla="*/ 2728835 w 3763270"/>
              <a:gd name="connsiteY26" fmla="*/ 4078170 h 6087337"/>
              <a:gd name="connsiteX27" fmla="*/ 2618691 w 3763270"/>
              <a:gd name="connsiteY27" fmla="*/ 4112361 h 6087337"/>
              <a:gd name="connsiteX28" fmla="*/ 2251839 w 3763270"/>
              <a:gd name="connsiteY28" fmla="*/ 4665812 h 6087337"/>
              <a:gd name="connsiteX29" fmla="*/ 2251839 w 3763270"/>
              <a:gd name="connsiteY29" fmla="*/ 6057501 h 6087337"/>
              <a:gd name="connsiteX30" fmla="*/ 2248294 w 3763270"/>
              <a:gd name="connsiteY30" fmla="*/ 6057131 h 6087337"/>
              <a:gd name="connsiteX31" fmla="*/ 1934648 w 3763270"/>
              <a:gd name="connsiteY31" fmla="*/ 5669662 h 6087337"/>
              <a:gd name="connsiteX32" fmla="*/ 1951885 w 3763270"/>
              <a:gd name="connsiteY32" fmla="*/ 514952 h 6087337"/>
              <a:gd name="connsiteX33" fmla="*/ 2347634 w 3763270"/>
              <a:gd name="connsiteY33" fmla="*/ 121844 h 6087337"/>
              <a:gd name="connsiteX34" fmla="*/ 2626151 w 3763270"/>
              <a:gd name="connsiteY34" fmla="*/ 238303 h 6087337"/>
              <a:gd name="connsiteX35" fmla="*/ 3616867 w 3763270"/>
              <a:gd name="connsiteY35" fmla="*/ 339953 h 6087337"/>
              <a:gd name="connsiteX36" fmla="*/ 3763268 w 3763270"/>
              <a:gd name="connsiteY36" fmla="*/ 696766 h 6087337"/>
              <a:gd name="connsiteX37" fmla="*/ 3746761 w 3763270"/>
              <a:gd name="connsiteY37" fmla="*/ 5632508 h 6087337"/>
              <a:gd name="connsiteX38" fmla="*/ 3523195 w 3763270"/>
              <a:gd name="connsiteY38" fmla="*/ 6049617 h 6087337"/>
              <a:gd name="connsiteX39" fmla="*/ 3453145 w 3763270"/>
              <a:gd name="connsiteY39" fmla="*/ 6087337 h 6087337"/>
              <a:gd name="connsiteX40" fmla="*/ 3453145 w 3763270"/>
              <a:gd name="connsiteY40" fmla="*/ 4665810 h 6087337"/>
              <a:gd name="connsiteX41" fmla="*/ 2852492 w 3763270"/>
              <a:gd name="connsiteY41" fmla="*/ 4065158 h 6087337"/>
              <a:gd name="connsiteX42" fmla="*/ 2744131 w 3763270"/>
              <a:gd name="connsiteY42" fmla="*/ 4076081 h 6087337"/>
              <a:gd name="connsiteX43" fmla="*/ 2755442 w 3763270"/>
              <a:gd name="connsiteY43" fmla="*/ 693396 h 6087337"/>
              <a:gd name="connsiteX44" fmla="*/ 3261039 w 3763270"/>
              <a:gd name="connsiteY44" fmla="*/ 191170 h 6087337"/>
              <a:gd name="connsiteX45" fmla="*/ 3616867 w 3763270"/>
              <a:gd name="connsiteY45" fmla="*/ 339953 h 60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3270" h="6087337">
                <a:moveTo>
                  <a:pt x="539631" y="23100"/>
                </a:moveTo>
                <a:lnTo>
                  <a:pt x="518252" y="1952055"/>
                </a:lnTo>
                <a:cubicBezTo>
                  <a:pt x="516375" y="2121489"/>
                  <a:pt x="617780" y="2268003"/>
                  <a:pt x="763905" y="2331729"/>
                </a:cubicBezTo>
                <a:lnTo>
                  <a:pt x="799584" y="2343240"/>
                </a:lnTo>
                <a:lnTo>
                  <a:pt x="788859" y="5550459"/>
                </a:lnTo>
                <a:cubicBezTo>
                  <a:pt x="788131" y="5768297"/>
                  <a:pt x="610949" y="5944298"/>
                  <a:pt x="393111" y="5943571"/>
                </a:cubicBezTo>
                <a:cubicBezTo>
                  <a:pt x="175275" y="5942842"/>
                  <a:pt x="-727" y="5765659"/>
                  <a:pt x="2" y="5547822"/>
                </a:cubicBezTo>
                <a:lnTo>
                  <a:pt x="17240" y="393112"/>
                </a:lnTo>
                <a:cubicBezTo>
                  <a:pt x="17969" y="175277"/>
                  <a:pt x="195151" y="-726"/>
                  <a:pt x="412987" y="2"/>
                </a:cubicBezTo>
                <a:cubicBezTo>
                  <a:pt x="440217" y="95"/>
                  <a:pt x="466792" y="2941"/>
                  <a:pt x="492452" y="8282"/>
                </a:cubicBezTo>
                <a:close/>
                <a:moveTo>
                  <a:pt x="1779614" y="227888"/>
                </a:moveTo>
                <a:cubicBezTo>
                  <a:pt x="1881603" y="330562"/>
                  <a:pt x="1944423" y="472145"/>
                  <a:pt x="1943902" y="628300"/>
                </a:cubicBezTo>
                <a:cubicBezTo>
                  <a:pt x="1938537" y="2232499"/>
                  <a:pt x="1933172" y="3836701"/>
                  <a:pt x="1927807" y="5440903"/>
                </a:cubicBezTo>
                <a:cubicBezTo>
                  <a:pt x="1926763" y="5753210"/>
                  <a:pt x="1672741" y="6005537"/>
                  <a:pt x="1360433" y="6004493"/>
                </a:cubicBezTo>
                <a:lnTo>
                  <a:pt x="1360435" y="6004492"/>
                </a:lnTo>
                <a:cubicBezTo>
                  <a:pt x="1048129" y="6003448"/>
                  <a:pt x="795800" y="5749427"/>
                  <a:pt x="796844" y="5437119"/>
                </a:cubicBezTo>
                <a:lnTo>
                  <a:pt x="807182" y="2345692"/>
                </a:lnTo>
                <a:lnTo>
                  <a:pt x="840423" y="2356417"/>
                </a:lnTo>
                <a:cubicBezTo>
                  <a:pt x="866991" y="2362160"/>
                  <a:pt x="894529" y="2365328"/>
                  <a:pt x="922769" y="2365640"/>
                </a:cubicBezTo>
                <a:lnTo>
                  <a:pt x="922768" y="2365641"/>
                </a:lnTo>
                <a:cubicBezTo>
                  <a:pt x="1148679" y="2368145"/>
                  <a:pt x="1333846" y="2187036"/>
                  <a:pt x="1336350" y="1961125"/>
                </a:cubicBezTo>
                <a:lnTo>
                  <a:pt x="1357386" y="63159"/>
                </a:lnTo>
                <a:lnTo>
                  <a:pt x="1380311" y="60926"/>
                </a:lnTo>
                <a:cubicBezTo>
                  <a:pt x="1536464" y="61448"/>
                  <a:pt x="1677623" y="125214"/>
                  <a:pt x="1779614" y="227888"/>
                </a:cubicBezTo>
                <a:close/>
                <a:moveTo>
                  <a:pt x="2626151" y="238303"/>
                </a:moveTo>
                <a:cubicBezTo>
                  <a:pt x="2697288" y="309918"/>
                  <a:pt x="2741107" y="408673"/>
                  <a:pt x="2740742" y="517591"/>
                </a:cubicBezTo>
                <a:lnTo>
                  <a:pt x="2728835" y="4078170"/>
                </a:lnTo>
                <a:lnTo>
                  <a:pt x="2618691" y="4112361"/>
                </a:lnTo>
                <a:cubicBezTo>
                  <a:pt x="2403108" y="4203545"/>
                  <a:pt x="2251839" y="4417013"/>
                  <a:pt x="2251839" y="4665812"/>
                </a:cubicBezTo>
                <a:lnTo>
                  <a:pt x="2251839" y="6057501"/>
                </a:lnTo>
                <a:lnTo>
                  <a:pt x="2248294" y="6057131"/>
                </a:lnTo>
                <a:cubicBezTo>
                  <a:pt x="2068682" y="6019750"/>
                  <a:pt x="1934011" y="5860270"/>
                  <a:pt x="1934648" y="5669662"/>
                </a:cubicBezTo>
                <a:lnTo>
                  <a:pt x="1951885" y="514952"/>
                </a:lnTo>
                <a:cubicBezTo>
                  <a:pt x="1952614" y="297116"/>
                  <a:pt x="2129796" y="121115"/>
                  <a:pt x="2347634" y="121844"/>
                </a:cubicBezTo>
                <a:cubicBezTo>
                  <a:pt x="2456551" y="122207"/>
                  <a:pt x="2555011" y="166686"/>
                  <a:pt x="2626151" y="238303"/>
                </a:cubicBezTo>
                <a:close/>
                <a:moveTo>
                  <a:pt x="3616867" y="339953"/>
                </a:moveTo>
                <a:cubicBezTo>
                  <a:pt x="3707752" y="431449"/>
                  <a:pt x="3763731" y="557615"/>
                  <a:pt x="3763268" y="696766"/>
                </a:cubicBezTo>
                <a:lnTo>
                  <a:pt x="3746761" y="5632508"/>
                </a:lnTo>
                <a:cubicBezTo>
                  <a:pt x="3746181" y="5806447"/>
                  <a:pt x="3657539" y="5959509"/>
                  <a:pt x="3523195" y="6049617"/>
                </a:cubicBezTo>
                <a:lnTo>
                  <a:pt x="3453145" y="6087337"/>
                </a:lnTo>
                <a:lnTo>
                  <a:pt x="3453145" y="4665810"/>
                </a:lnTo>
                <a:cubicBezTo>
                  <a:pt x="3453146" y="4334079"/>
                  <a:pt x="3184223" y="4065158"/>
                  <a:pt x="2852492" y="4065158"/>
                </a:cubicBezTo>
                <a:lnTo>
                  <a:pt x="2744131" y="4076081"/>
                </a:lnTo>
                <a:lnTo>
                  <a:pt x="2755442" y="693396"/>
                </a:lnTo>
                <a:cubicBezTo>
                  <a:pt x="2756374" y="415092"/>
                  <a:pt x="2982736" y="190237"/>
                  <a:pt x="3261039" y="191170"/>
                </a:cubicBezTo>
                <a:cubicBezTo>
                  <a:pt x="3400190" y="191635"/>
                  <a:pt x="3525981" y="248459"/>
                  <a:pt x="3616867" y="339953"/>
                </a:cubicBez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76D0564C-EDEE-4EA6-8D33-BDD6846F915B}"/>
              </a:ext>
            </a:extLst>
          </p:cNvPr>
          <p:cNvSpPr/>
          <p:nvPr/>
        </p:nvSpPr>
        <p:spPr>
          <a:xfrm rot="18697386">
            <a:off x="2337440" y="475307"/>
            <a:ext cx="3763270" cy="6087337"/>
          </a:xfrm>
          <a:custGeom>
            <a:avLst/>
            <a:gdLst>
              <a:gd name="connsiteX0" fmla="*/ 539631 w 3763270"/>
              <a:gd name="connsiteY0" fmla="*/ 23100 h 6087337"/>
              <a:gd name="connsiteX1" fmla="*/ 518252 w 3763270"/>
              <a:gd name="connsiteY1" fmla="*/ 1952055 h 6087337"/>
              <a:gd name="connsiteX2" fmla="*/ 763905 w 3763270"/>
              <a:gd name="connsiteY2" fmla="*/ 2331729 h 6087337"/>
              <a:gd name="connsiteX3" fmla="*/ 799584 w 3763270"/>
              <a:gd name="connsiteY3" fmla="*/ 2343240 h 6087337"/>
              <a:gd name="connsiteX4" fmla="*/ 788859 w 3763270"/>
              <a:gd name="connsiteY4" fmla="*/ 5550459 h 6087337"/>
              <a:gd name="connsiteX5" fmla="*/ 393111 w 3763270"/>
              <a:gd name="connsiteY5" fmla="*/ 5943571 h 6087337"/>
              <a:gd name="connsiteX6" fmla="*/ 2 w 3763270"/>
              <a:gd name="connsiteY6" fmla="*/ 5547822 h 6087337"/>
              <a:gd name="connsiteX7" fmla="*/ 17240 w 3763270"/>
              <a:gd name="connsiteY7" fmla="*/ 393112 h 6087337"/>
              <a:gd name="connsiteX8" fmla="*/ 412987 w 3763270"/>
              <a:gd name="connsiteY8" fmla="*/ 2 h 6087337"/>
              <a:gd name="connsiteX9" fmla="*/ 492452 w 3763270"/>
              <a:gd name="connsiteY9" fmla="*/ 8282 h 6087337"/>
              <a:gd name="connsiteX10" fmla="*/ 1779614 w 3763270"/>
              <a:gd name="connsiteY10" fmla="*/ 227888 h 6087337"/>
              <a:gd name="connsiteX11" fmla="*/ 1943902 w 3763270"/>
              <a:gd name="connsiteY11" fmla="*/ 628300 h 6087337"/>
              <a:gd name="connsiteX12" fmla="*/ 1927807 w 3763270"/>
              <a:gd name="connsiteY12" fmla="*/ 5440903 h 6087337"/>
              <a:gd name="connsiteX13" fmla="*/ 1360433 w 3763270"/>
              <a:gd name="connsiteY13" fmla="*/ 6004493 h 6087337"/>
              <a:gd name="connsiteX14" fmla="*/ 1360435 w 3763270"/>
              <a:gd name="connsiteY14" fmla="*/ 6004492 h 6087337"/>
              <a:gd name="connsiteX15" fmla="*/ 796844 w 3763270"/>
              <a:gd name="connsiteY15" fmla="*/ 5437119 h 6087337"/>
              <a:gd name="connsiteX16" fmla="*/ 807182 w 3763270"/>
              <a:gd name="connsiteY16" fmla="*/ 2345692 h 6087337"/>
              <a:gd name="connsiteX17" fmla="*/ 840423 w 3763270"/>
              <a:gd name="connsiteY17" fmla="*/ 2356417 h 6087337"/>
              <a:gd name="connsiteX18" fmla="*/ 922769 w 3763270"/>
              <a:gd name="connsiteY18" fmla="*/ 2365640 h 6087337"/>
              <a:gd name="connsiteX19" fmla="*/ 922768 w 3763270"/>
              <a:gd name="connsiteY19" fmla="*/ 2365641 h 6087337"/>
              <a:gd name="connsiteX20" fmla="*/ 1336350 w 3763270"/>
              <a:gd name="connsiteY20" fmla="*/ 1961125 h 6087337"/>
              <a:gd name="connsiteX21" fmla="*/ 1357386 w 3763270"/>
              <a:gd name="connsiteY21" fmla="*/ 63159 h 6087337"/>
              <a:gd name="connsiteX22" fmla="*/ 1380311 w 3763270"/>
              <a:gd name="connsiteY22" fmla="*/ 60926 h 6087337"/>
              <a:gd name="connsiteX23" fmla="*/ 1779614 w 3763270"/>
              <a:gd name="connsiteY23" fmla="*/ 227888 h 6087337"/>
              <a:gd name="connsiteX24" fmla="*/ 2626151 w 3763270"/>
              <a:gd name="connsiteY24" fmla="*/ 238303 h 6087337"/>
              <a:gd name="connsiteX25" fmla="*/ 2740742 w 3763270"/>
              <a:gd name="connsiteY25" fmla="*/ 517591 h 6087337"/>
              <a:gd name="connsiteX26" fmla="*/ 2728835 w 3763270"/>
              <a:gd name="connsiteY26" fmla="*/ 4078170 h 6087337"/>
              <a:gd name="connsiteX27" fmla="*/ 2618691 w 3763270"/>
              <a:gd name="connsiteY27" fmla="*/ 4112361 h 6087337"/>
              <a:gd name="connsiteX28" fmla="*/ 2251839 w 3763270"/>
              <a:gd name="connsiteY28" fmla="*/ 4665812 h 6087337"/>
              <a:gd name="connsiteX29" fmla="*/ 2251839 w 3763270"/>
              <a:gd name="connsiteY29" fmla="*/ 6057501 h 6087337"/>
              <a:gd name="connsiteX30" fmla="*/ 2248294 w 3763270"/>
              <a:gd name="connsiteY30" fmla="*/ 6057131 h 6087337"/>
              <a:gd name="connsiteX31" fmla="*/ 1934648 w 3763270"/>
              <a:gd name="connsiteY31" fmla="*/ 5669662 h 6087337"/>
              <a:gd name="connsiteX32" fmla="*/ 1951885 w 3763270"/>
              <a:gd name="connsiteY32" fmla="*/ 514952 h 6087337"/>
              <a:gd name="connsiteX33" fmla="*/ 2347634 w 3763270"/>
              <a:gd name="connsiteY33" fmla="*/ 121844 h 6087337"/>
              <a:gd name="connsiteX34" fmla="*/ 2626151 w 3763270"/>
              <a:gd name="connsiteY34" fmla="*/ 238303 h 6087337"/>
              <a:gd name="connsiteX35" fmla="*/ 3616867 w 3763270"/>
              <a:gd name="connsiteY35" fmla="*/ 339953 h 6087337"/>
              <a:gd name="connsiteX36" fmla="*/ 3763268 w 3763270"/>
              <a:gd name="connsiteY36" fmla="*/ 696766 h 6087337"/>
              <a:gd name="connsiteX37" fmla="*/ 3746761 w 3763270"/>
              <a:gd name="connsiteY37" fmla="*/ 5632508 h 6087337"/>
              <a:gd name="connsiteX38" fmla="*/ 3523195 w 3763270"/>
              <a:gd name="connsiteY38" fmla="*/ 6049617 h 6087337"/>
              <a:gd name="connsiteX39" fmla="*/ 3453145 w 3763270"/>
              <a:gd name="connsiteY39" fmla="*/ 6087337 h 6087337"/>
              <a:gd name="connsiteX40" fmla="*/ 3453145 w 3763270"/>
              <a:gd name="connsiteY40" fmla="*/ 4665810 h 6087337"/>
              <a:gd name="connsiteX41" fmla="*/ 2852492 w 3763270"/>
              <a:gd name="connsiteY41" fmla="*/ 4065158 h 6087337"/>
              <a:gd name="connsiteX42" fmla="*/ 2744131 w 3763270"/>
              <a:gd name="connsiteY42" fmla="*/ 4076081 h 6087337"/>
              <a:gd name="connsiteX43" fmla="*/ 2755442 w 3763270"/>
              <a:gd name="connsiteY43" fmla="*/ 693396 h 6087337"/>
              <a:gd name="connsiteX44" fmla="*/ 3261039 w 3763270"/>
              <a:gd name="connsiteY44" fmla="*/ 191170 h 6087337"/>
              <a:gd name="connsiteX45" fmla="*/ 3616867 w 3763270"/>
              <a:gd name="connsiteY45" fmla="*/ 339953 h 60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3270" h="6087337">
                <a:moveTo>
                  <a:pt x="539631" y="23100"/>
                </a:moveTo>
                <a:lnTo>
                  <a:pt x="518252" y="1952055"/>
                </a:lnTo>
                <a:cubicBezTo>
                  <a:pt x="516375" y="2121489"/>
                  <a:pt x="617780" y="2268003"/>
                  <a:pt x="763905" y="2331729"/>
                </a:cubicBezTo>
                <a:lnTo>
                  <a:pt x="799584" y="2343240"/>
                </a:lnTo>
                <a:lnTo>
                  <a:pt x="788859" y="5550459"/>
                </a:lnTo>
                <a:cubicBezTo>
                  <a:pt x="788131" y="5768297"/>
                  <a:pt x="610949" y="5944298"/>
                  <a:pt x="393111" y="5943571"/>
                </a:cubicBezTo>
                <a:cubicBezTo>
                  <a:pt x="175275" y="5942842"/>
                  <a:pt x="-727" y="5765659"/>
                  <a:pt x="2" y="5547822"/>
                </a:cubicBezTo>
                <a:lnTo>
                  <a:pt x="17240" y="393112"/>
                </a:lnTo>
                <a:cubicBezTo>
                  <a:pt x="17969" y="175277"/>
                  <a:pt x="195151" y="-726"/>
                  <a:pt x="412987" y="2"/>
                </a:cubicBezTo>
                <a:cubicBezTo>
                  <a:pt x="440217" y="95"/>
                  <a:pt x="466792" y="2941"/>
                  <a:pt x="492452" y="8282"/>
                </a:cubicBezTo>
                <a:close/>
                <a:moveTo>
                  <a:pt x="1779614" y="227888"/>
                </a:moveTo>
                <a:cubicBezTo>
                  <a:pt x="1881603" y="330562"/>
                  <a:pt x="1944423" y="472145"/>
                  <a:pt x="1943902" y="628300"/>
                </a:cubicBezTo>
                <a:cubicBezTo>
                  <a:pt x="1938537" y="2232499"/>
                  <a:pt x="1933172" y="3836701"/>
                  <a:pt x="1927807" y="5440903"/>
                </a:cubicBezTo>
                <a:cubicBezTo>
                  <a:pt x="1926763" y="5753210"/>
                  <a:pt x="1672741" y="6005537"/>
                  <a:pt x="1360433" y="6004493"/>
                </a:cubicBezTo>
                <a:lnTo>
                  <a:pt x="1360435" y="6004492"/>
                </a:lnTo>
                <a:cubicBezTo>
                  <a:pt x="1048129" y="6003448"/>
                  <a:pt x="795800" y="5749427"/>
                  <a:pt x="796844" y="5437119"/>
                </a:cubicBezTo>
                <a:lnTo>
                  <a:pt x="807182" y="2345692"/>
                </a:lnTo>
                <a:lnTo>
                  <a:pt x="840423" y="2356417"/>
                </a:lnTo>
                <a:cubicBezTo>
                  <a:pt x="866991" y="2362160"/>
                  <a:pt x="894529" y="2365328"/>
                  <a:pt x="922769" y="2365640"/>
                </a:cubicBezTo>
                <a:lnTo>
                  <a:pt x="922768" y="2365641"/>
                </a:lnTo>
                <a:cubicBezTo>
                  <a:pt x="1148679" y="2368145"/>
                  <a:pt x="1333846" y="2187036"/>
                  <a:pt x="1336350" y="1961125"/>
                </a:cubicBezTo>
                <a:lnTo>
                  <a:pt x="1357386" y="63159"/>
                </a:lnTo>
                <a:lnTo>
                  <a:pt x="1380311" y="60926"/>
                </a:lnTo>
                <a:cubicBezTo>
                  <a:pt x="1536464" y="61448"/>
                  <a:pt x="1677623" y="125214"/>
                  <a:pt x="1779614" y="227888"/>
                </a:cubicBezTo>
                <a:close/>
                <a:moveTo>
                  <a:pt x="2626151" y="238303"/>
                </a:moveTo>
                <a:cubicBezTo>
                  <a:pt x="2697288" y="309918"/>
                  <a:pt x="2741107" y="408673"/>
                  <a:pt x="2740742" y="517591"/>
                </a:cubicBezTo>
                <a:lnTo>
                  <a:pt x="2728835" y="4078170"/>
                </a:lnTo>
                <a:lnTo>
                  <a:pt x="2618691" y="4112361"/>
                </a:lnTo>
                <a:cubicBezTo>
                  <a:pt x="2403108" y="4203545"/>
                  <a:pt x="2251839" y="4417013"/>
                  <a:pt x="2251839" y="4665812"/>
                </a:cubicBezTo>
                <a:lnTo>
                  <a:pt x="2251839" y="6057501"/>
                </a:lnTo>
                <a:lnTo>
                  <a:pt x="2248294" y="6057131"/>
                </a:lnTo>
                <a:cubicBezTo>
                  <a:pt x="2068682" y="6019750"/>
                  <a:pt x="1934011" y="5860270"/>
                  <a:pt x="1934648" y="5669662"/>
                </a:cubicBezTo>
                <a:lnTo>
                  <a:pt x="1951885" y="514952"/>
                </a:lnTo>
                <a:cubicBezTo>
                  <a:pt x="1952614" y="297116"/>
                  <a:pt x="2129796" y="121115"/>
                  <a:pt x="2347634" y="121844"/>
                </a:cubicBezTo>
                <a:cubicBezTo>
                  <a:pt x="2456551" y="122207"/>
                  <a:pt x="2555011" y="166686"/>
                  <a:pt x="2626151" y="238303"/>
                </a:cubicBezTo>
                <a:close/>
                <a:moveTo>
                  <a:pt x="3616867" y="339953"/>
                </a:moveTo>
                <a:cubicBezTo>
                  <a:pt x="3707752" y="431449"/>
                  <a:pt x="3763731" y="557615"/>
                  <a:pt x="3763268" y="696766"/>
                </a:cubicBezTo>
                <a:lnTo>
                  <a:pt x="3746761" y="5632508"/>
                </a:lnTo>
                <a:cubicBezTo>
                  <a:pt x="3746181" y="5806447"/>
                  <a:pt x="3657539" y="5959509"/>
                  <a:pt x="3523195" y="6049617"/>
                </a:cubicBezTo>
                <a:lnTo>
                  <a:pt x="3453145" y="6087337"/>
                </a:lnTo>
                <a:lnTo>
                  <a:pt x="3453145" y="4665810"/>
                </a:lnTo>
                <a:cubicBezTo>
                  <a:pt x="3453146" y="4334079"/>
                  <a:pt x="3184223" y="4065158"/>
                  <a:pt x="2852492" y="4065158"/>
                </a:cubicBezTo>
                <a:lnTo>
                  <a:pt x="2744131" y="4076081"/>
                </a:lnTo>
                <a:lnTo>
                  <a:pt x="2755442" y="693396"/>
                </a:lnTo>
                <a:cubicBezTo>
                  <a:pt x="2756374" y="415092"/>
                  <a:pt x="2982736" y="190237"/>
                  <a:pt x="3261039" y="191170"/>
                </a:cubicBezTo>
                <a:cubicBezTo>
                  <a:pt x="3400190" y="191635"/>
                  <a:pt x="3525981" y="248459"/>
                  <a:pt x="3616867" y="339953"/>
                </a:cubicBezTo>
                <a:close/>
              </a:path>
            </a:pathLst>
          </a:custGeom>
          <a:solidFill>
            <a:srgbClr val="00A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C8C111F-F706-45E0-B1A5-E4624ACD5414}"/>
              </a:ext>
            </a:extLst>
          </p:cNvPr>
          <p:cNvSpPr/>
          <p:nvPr/>
        </p:nvSpPr>
        <p:spPr>
          <a:xfrm>
            <a:off x="6096000" y="2280356"/>
            <a:ext cx="6096000" cy="221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2C6036-A62C-4F64-90B1-D4C8B38A9653}"/>
              </a:ext>
            </a:extLst>
          </p:cNvPr>
          <p:cNvGrpSpPr/>
          <p:nvPr/>
        </p:nvGrpSpPr>
        <p:grpSpPr>
          <a:xfrm>
            <a:off x="1821049" y="1877865"/>
            <a:ext cx="9319702" cy="3770263"/>
            <a:chOff x="1821049" y="1877865"/>
            <a:chExt cx="2828365" cy="37702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11F16B38-28BF-4E3C-86D3-D4D2A6EED226}"/>
                </a:ext>
              </a:extLst>
            </p:cNvPr>
            <p:cNvSpPr/>
            <p:nvPr/>
          </p:nvSpPr>
          <p:spPr>
            <a:xfrm>
              <a:off x="1821049" y="2348815"/>
              <a:ext cx="2828365" cy="2828365"/>
            </a:xfrm>
            <a:prstGeom prst="roundRect">
              <a:avLst>
                <a:gd name="adj" fmla="val 22622"/>
              </a:avLst>
            </a:prstGeom>
            <a:solidFill>
              <a:srgbClr val="0034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dirty="0" smtClean="0"/>
                <a:t>TERIMA KASIH</a:t>
              </a:r>
              <a:endParaRPr lang="en-ID" sz="3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5AD9738-AC09-403F-8974-BA1D5B6A4D9C}"/>
                </a:ext>
              </a:extLst>
            </p:cNvPr>
            <p:cNvSpPr txBox="1"/>
            <p:nvPr/>
          </p:nvSpPr>
          <p:spPr>
            <a:xfrm>
              <a:off x="2536161" y="1877865"/>
              <a:ext cx="184731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D" sz="239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8" name="Text 37">
            <a:extLst>
              <a:ext uri="{FF2B5EF4-FFF2-40B4-BE49-F238E27FC236}">
                <a16:creationId xmlns:a16="http://schemas.microsoft.com/office/drawing/2014/main" xmlns="" id="{C8B58045-FE3B-4D88-A33D-AF2A7AF20F81}"/>
              </a:ext>
            </a:extLst>
          </p:cNvPr>
          <p:cNvSpPr/>
          <p:nvPr/>
        </p:nvSpPr>
        <p:spPr>
          <a:xfrm>
            <a:off x="6384756" y="2731109"/>
            <a:ext cx="6092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7200" dirty="0">
                <a:solidFill>
                  <a:srgbClr val="345065"/>
                </a:solidFill>
                <a:latin typeface="Bebas Neue" panose="020B0606020202050201" pitchFamily="34" charset="0"/>
              </a:rPr>
              <a:t> </a:t>
            </a:r>
            <a:endParaRPr lang="en-ID" sz="7200" noProof="1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1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8E6DF7-C7DD-44D6-8A0C-6525950A59AB}"/>
              </a:ext>
            </a:extLst>
          </p:cNvPr>
          <p:cNvGrpSpPr/>
          <p:nvPr/>
        </p:nvGrpSpPr>
        <p:grpSpPr>
          <a:xfrm>
            <a:off x="-625643" y="973800"/>
            <a:ext cx="13443285" cy="1780674"/>
            <a:chOff x="-1251285" y="697832"/>
            <a:chExt cx="13443285" cy="1780674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xmlns="" id="{86637E61-D440-48D4-923C-F818C1A1D731}"/>
                </a:ext>
              </a:extLst>
            </p:cNvPr>
            <p:cNvSpPr/>
            <p:nvPr/>
          </p:nvSpPr>
          <p:spPr>
            <a:xfrm>
              <a:off x="-1251285" y="697832"/>
              <a:ext cx="13162547" cy="1732547"/>
            </a:xfrm>
            <a:prstGeom prst="parallelogram">
              <a:avLst>
                <a:gd name="adj" fmla="val 51389"/>
              </a:avLst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5322D9C0-9733-4435-B772-F1BBFF912F20}"/>
                </a:ext>
              </a:extLst>
            </p:cNvPr>
            <p:cNvSpPr/>
            <p:nvPr/>
          </p:nvSpPr>
          <p:spPr>
            <a:xfrm flipH="1">
              <a:off x="11333748" y="697832"/>
              <a:ext cx="858252" cy="1780674"/>
            </a:xfrm>
            <a:prstGeom prst="rtTriangl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1CEBC4-0EE4-481B-96F8-504B440520DA}"/>
              </a:ext>
            </a:extLst>
          </p:cNvPr>
          <p:cNvSpPr txBox="1"/>
          <p:nvPr/>
        </p:nvSpPr>
        <p:spPr>
          <a:xfrm>
            <a:off x="1737967" y="1387084"/>
            <a:ext cx="832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3.1.STANDAR KOMPETENSI MENGIDENTIFIKASI TEKS LAPORAN PERCOBAAN </a:t>
            </a:r>
            <a:endParaRPr lang="en-ID" sz="2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A06759-6CB1-4514-908F-BF378B83447A}"/>
              </a:ext>
            </a:extLst>
          </p:cNvPr>
          <p:cNvSpPr/>
          <p:nvPr/>
        </p:nvSpPr>
        <p:spPr>
          <a:xfrm>
            <a:off x="2128181" y="3467100"/>
            <a:ext cx="7935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noProof="1" smtClean="0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KOMPETENSI DASAR : </a:t>
            </a:r>
          </a:p>
          <a:p>
            <a:pPr algn="ctr"/>
            <a:r>
              <a:rPr lang="id-ID" sz="2000" noProof="1" smtClean="0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Mengidentifikasi informasi dari laporan percobaan yang dibaca dan didengar(percobaan sederhana untuk mendeteksi zat berbahaya pada makanan ,adanya vitamin pada maka</a:t>
            </a:r>
            <a:endParaRPr lang="en-ID" sz="2000" noProof="1">
              <a:solidFill>
                <a:srgbClr val="23364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94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Bent 8">
            <a:extLst>
              <a:ext uri="{FF2B5EF4-FFF2-40B4-BE49-F238E27FC236}">
                <a16:creationId xmlns:a16="http://schemas.microsoft.com/office/drawing/2014/main" xmlns="" id="{DA03553E-442E-4CB6-A7BE-D3F24E49ECE8}"/>
              </a:ext>
            </a:extLst>
          </p:cNvPr>
          <p:cNvSpPr/>
          <p:nvPr/>
        </p:nvSpPr>
        <p:spPr>
          <a:xfrm rot="5400000">
            <a:off x="8653295" y="2004425"/>
            <a:ext cx="1699962" cy="2090153"/>
          </a:xfrm>
          <a:prstGeom prst="bentArrow">
            <a:avLst>
              <a:gd name="adj1" fmla="val 12732"/>
              <a:gd name="adj2" fmla="val 22902"/>
              <a:gd name="adj3" fmla="val 37587"/>
              <a:gd name="adj4" fmla="val 43750"/>
            </a:avLst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xmlns="" id="{7CD2E39B-5C15-4A61-AF15-015A85272170}"/>
              </a:ext>
            </a:extLst>
          </p:cNvPr>
          <p:cNvSpPr/>
          <p:nvPr/>
        </p:nvSpPr>
        <p:spPr>
          <a:xfrm rot="16200000" flipH="1">
            <a:off x="1757078" y="1930676"/>
            <a:ext cx="1699962" cy="2139189"/>
          </a:xfrm>
          <a:prstGeom prst="bentArrow">
            <a:avLst>
              <a:gd name="adj1" fmla="val 12732"/>
              <a:gd name="adj2" fmla="val 22902"/>
              <a:gd name="adj3" fmla="val 37587"/>
              <a:gd name="adj4" fmla="val 43750"/>
            </a:avLst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8AE7C535-2F08-414E-9235-4C837FAD8309}"/>
              </a:ext>
            </a:extLst>
          </p:cNvPr>
          <p:cNvSpPr/>
          <p:nvPr/>
        </p:nvSpPr>
        <p:spPr>
          <a:xfrm rot="5400000">
            <a:off x="5419726" y="2876443"/>
            <a:ext cx="1295400" cy="866776"/>
          </a:xfrm>
          <a:prstGeom prst="rightArrow">
            <a:avLst>
              <a:gd name="adj1" fmla="val 25107"/>
              <a:gd name="adj2" fmla="val 73684"/>
            </a:avLst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62078AE-3E2B-4A02-BDA6-9F7F2A130524}"/>
              </a:ext>
            </a:extLst>
          </p:cNvPr>
          <p:cNvGrpSpPr/>
          <p:nvPr/>
        </p:nvGrpSpPr>
        <p:grpSpPr>
          <a:xfrm>
            <a:off x="2052796" y="-629761"/>
            <a:ext cx="8027569" cy="4667250"/>
            <a:chOff x="3709987" y="-2295525"/>
            <a:chExt cx="4786314" cy="46672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67061F2-4DBF-41BA-86C1-3C3E190E68A4}"/>
                </a:ext>
              </a:extLst>
            </p:cNvPr>
            <p:cNvSpPr/>
            <p:nvPr/>
          </p:nvSpPr>
          <p:spPr>
            <a:xfrm>
              <a:off x="3709987" y="-2295525"/>
              <a:ext cx="4786314" cy="466725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995E31E-8C37-45D9-A365-0F0FFB95729F}"/>
                </a:ext>
              </a:extLst>
            </p:cNvPr>
            <p:cNvSpPr/>
            <p:nvPr/>
          </p:nvSpPr>
          <p:spPr>
            <a:xfrm>
              <a:off x="3976687" y="-2019300"/>
              <a:ext cx="4238625" cy="40386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00B7FDE-EEE4-4DB4-AEF7-E9C8D4FCDADA}"/>
                </a:ext>
              </a:extLst>
            </p:cNvPr>
            <p:cNvSpPr/>
            <p:nvPr/>
          </p:nvSpPr>
          <p:spPr>
            <a:xfrm>
              <a:off x="4310063" y="-1685925"/>
              <a:ext cx="3571875" cy="3333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6F8482-97B4-4BAA-91A7-30D5D085C16E}"/>
              </a:ext>
            </a:extLst>
          </p:cNvPr>
          <p:cNvSpPr txBox="1"/>
          <p:nvPr/>
        </p:nvSpPr>
        <p:spPr>
          <a:xfrm>
            <a:off x="4092137" y="799881"/>
            <a:ext cx="45696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000" dirty="0" smtClean="0">
                <a:solidFill>
                  <a:srgbClr val="345065"/>
                </a:solidFill>
                <a:latin typeface="Bebas Neue" panose="020B0606020202050201" pitchFamily="34" charset="0"/>
              </a:rPr>
              <a:t>MATERI PEMBELAJARAN</a:t>
            </a:r>
            <a:endParaRPr lang="en-ID" sz="5000" dirty="0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39D29B-F937-4DA5-81B1-CB37E73B75B8}"/>
              </a:ext>
            </a:extLst>
          </p:cNvPr>
          <p:cNvSpPr/>
          <p:nvPr/>
        </p:nvSpPr>
        <p:spPr>
          <a:xfrm>
            <a:off x="595875" y="4037489"/>
            <a:ext cx="2913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noProof="1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id-ID" sz="2000" noProof="1" smtClean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PENGERTIAN LAPORAN PERCOBAAN</a:t>
            </a:r>
            <a:endParaRPr lang="en-ID" sz="2800" noProof="1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4311C8-10D6-4CFE-86F4-E0A2F44E5B74}"/>
              </a:ext>
            </a:extLst>
          </p:cNvPr>
          <p:cNvSpPr/>
          <p:nvPr/>
        </p:nvSpPr>
        <p:spPr>
          <a:xfrm>
            <a:off x="4688006" y="4037489"/>
            <a:ext cx="2913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noProof="1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id-ID" sz="2000" noProof="1" smtClean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CIRI CIRI TEKS LAPORAN</a:t>
            </a:r>
            <a:endParaRPr lang="en-ID" sz="2800" noProof="1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2AE63F-AD22-4A80-9AAC-5818718F89A1}"/>
              </a:ext>
            </a:extLst>
          </p:cNvPr>
          <p:cNvSpPr/>
          <p:nvPr/>
        </p:nvSpPr>
        <p:spPr>
          <a:xfrm>
            <a:off x="8661791" y="4037489"/>
            <a:ext cx="2913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noProof="1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id-ID" sz="2000" noProof="1" smtClean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FUNGSI TEKS LAPORAN PERCOBAAN</a:t>
            </a:r>
            <a:endParaRPr lang="en-ID" sz="2800" noProof="1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5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xmlns="" id="{DD98E2D8-D3FC-4433-A2C0-E59221FA68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7618"/>
          <a:stretch>
            <a:fillRect/>
          </a:stretch>
        </p:blipFill>
        <p:spPr>
          <a:xfrm>
            <a:off x="68179" y="841171"/>
            <a:ext cx="5999747" cy="471637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11B6A3-3B95-4F83-8B29-7B057F51CB1E}"/>
              </a:ext>
            </a:extLst>
          </p:cNvPr>
          <p:cNvSpPr/>
          <p:nvPr/>
        </p:nvSpPr>
        <p:spPr>
          <a:xfrm>
            <a:off x="180222" y="1925053"/>
            <a:ext cx="5999747" cy="2129590"/>
          </a:xfrm>
          <a:prstGeom prst="rect">
            <a:avLst/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A03D5A7-475D-4344-88FB-99D38D41D9BE}"/>
              </a:ext>
            </a:extLst>
          </p:cNvPr>
          <p:cNvGrpSpPr/>
          <p:nvPr/>
        </p:nvGrpSpPr>
        <p:grpSpPr>
          <a:xfrm>
            <a:off x="895598" y="2364204"/>
            <a:ext cx="5110417" cy="2348537"/>
            <a:chOff x="895598" y="2428954"/>
            <a:chExt cx="5110417" cy="1252821"/>
          </a:xfrm>
          <a:solidFill>
            <a:srgbClr val="003459">
              <a:alpha val="74000"/>
            </a:srgbClr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9C2CF40-F929-4EC2-B786-52B2CDB1B6F6}"/>
                </a:ext>
              </a:extLst>
            </p:cNvPr>
            <p:cNvSpPr txBox="1"/>
            <p:nvPr/>
          </p:nvSpPr>
          <p:spPr>
            <a:xfrm>
              <a:off x="895599" y="2428954"/>
              <a:ext cx="5110416" cy="536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600" noProof="1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INDIKATOR</a:t>
              </a:r>
              <a:endParaRPr lang="en-ID" sz="2400" noProof="1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0173934-1BEE-4DCB-8CB3-0549D09CAC7E}"/>
                </a:ext>
              </a:extLst>
            </p:cNvPr>
            <p:cNvSpPr txBox="1"/>
            <p:nvPr/>
          </p:nvSpPr>
          <p:spPr>
            <a:xfrm>
              <a:off x="895598" y="3220110"/>
              <a:ext cx="418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D" sz="2400" noProof="1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E52C70-559E-44FD-B3E3-96968DA703A2}"/>
              </a:ext>
            </a:extLst>
          </p:cNvPr>
          <p:cNvSpPr/>
          <p:nvPr/>
        </p:nvSpPr>
        <p:spPr>
          <a:xfrm>
            <a:off x="6304548" y="1074820"/>
            <a:ext cx="5710990" cy="1354134"/>
          </a:xfrm>
          <a:prstGeom prst="rect">
            <a:avLst/>
          </a:prstGeom>
          <a:solidFill>
            <a:srgbClr val="00A8E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CB1648-A726-46C8-9418-6253F0693187}"/>
              </a:ext>
            </a:extLst>
          </p:cNvPr>
          <p:cNvSpPr/>
          <p:nvPr/>
        </p:nvSpPr>
        <p:spPr>
          <a:xfrm>
            <a:off x="6304548" y="2762997"/>
            <a:ext cx="5710990" cy="1354134"/>
          </a:xfrm>
          <a:prstGeom prst="rect">
            <a:avLst/>
          </a:prstGeom>
          <a:solidFill>
            <a:srgbClr val="0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665848D-A4BB-4575-A758-B3688076F287}"/>
              </a:ext>
            </a:extLst>
          </p:cNvPr>
          <p:cNvSpPr/>
          <p:nvPr/>
        </p:nvSpPr>
        <p:spPr>
          <a:xfrm>
            <a:off x="6304548" y="4451175"/>
            <a:ext cx="5710990" cy="1354134"/>
          </a:xfrm>
          <a:prstGeom prst="rect">
            <a:avLst/>
          </a:prstGeom>
          <a:solidFill>
            <a:srgbClr val="00A8E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DDC573F-6611-476E-A5FC-56D0F901FE0D}"/>
              </a:ext>
            </a:extLst>
          </p:cNvPr>
          <p:cNvSpPr/>
          <p:nvPr/>
        </p:nvSpPr>
        <p:spPr>
          <a:xfrm>
            <a:off x="7531770" y="1140403"/>
            <a:ext cx="4379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Menjelaskan ciri dan  teks laporan percobaan</a:t>
            </a:r>
            <a:endParaRPr lang="en-ID" sz="24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E421A95-796C-4DF2-8D3C-F2A4D333FB73}"/>
              </a:ext>
            </a:extLst>
          </p:cNvPr>
          <p:cNvSpPr/>
          <p:nvPr/>
        </p:nvSpPr>
        <p:spPr>
          <a:xfrm>
            <a:off x="7575997" y="2843303"/>
            <a:ext cx="4379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Menjelaskan fungsi laporan percobaan</a:t>
            </a:r>
            <a:endParaRPr lang="en-ID" sz="24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7CDFAE8-F9C5-4968-9391-754712AA6ED1}"/>
              </a:ext>
            </a:extLst>
          </p:cNvPr>
          <p:cNvSpPr/>
          <p:nvPr/>
        </p:nvSpPr>
        <p:spPr>
          <a:xfrm>
            <a:off x="7575997" y="4712742"/>
            <a:ext cx="4379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Mengidentifikasi model teks laporan percobaan</a:t>
            </a:r>
            <a:endParaRPr lang="en-ID" sz="24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3E1C6B4-68CE-44C5-B5E7-0C1EFB17B03D}"/>
              </a:ext>
            </a:extLst>
          </p:cNvPr>
          <p:cNvGrpSpPr/>
          <p:nvPr/>
        </p:nvGrpSpPr>
        <p:grpSpPr>
          <a:xfrm>
            <a:off x="6298280" y="1074820"/>
            <a:ext cx="1129215" cy="1354134"/>
            <a:chOff x="6298280" y="1074820"/>
            <a:chExt cx="1129215" cy="13541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DF331E9B-71EF-4912-8F96-734E3CA1DECE}"/>
                </a:ext>
              </a:extLst>
            </p:cNvPr>
            <p:cNvGrpSpPr/>
            <p:nvPr/>
          </p:nvGrpSpPr>
          <p:grpSpPr>
            <a:xfrm>
              <a:off x="6304548" y="1074820"/>
              <a:ext cx="1122947" cy="1354134"/>
              <a:chOff x="6304548" y="1074820"/>
              <a:chExt cx="1122947" cy="135413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08759FFF-01FD-43E0-B822-69D7DB49090F}"/>
                  </a:ext>
                </a:extLst>
              </p:cNvPr>
              <p:cNvSpPr/>
              <p:nvPr/>
            </p:nvSpPr>
            <p:spPr>
              <a:xfrm>
                <a:off x="6304548" y="1074820"/>
                <a:ext cx="721895" cy="1354134"/>
              </a:xfrm>
              <a:prstGeom prst="rect">
                <a:avLst/>
              </a:prstGeom>
              <a:solidFill>
                <a:srgbClr val="007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27655615-58C6-432D-BE45-8D51CFFCFCD8}"/>
                  </a:ext>
                </a:extLst>
              </p:cNvPr>
              <p:cNvSpPr/>
              <p:nvPr/>
            </p:nvSpPr>
            <p:spPr>
              <a:xfrm rot="5400000">
                <a:off x="7026443" y="1524000"/>
                <a:ext cx="368968" cy="433137"/>
              </a:xfrm>
              <a:prstGeom prst="triangle">
                <a:avLst/>
              </a:prstGeom>
              <a:solidFill>
                <a:srgbClr val="007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05C78C2-CB1D-4AB3-87A4-BDD212CDA09F}"/>
                </a:ext>
              </a:extLst>
            </p:cNvPr>
            <p:cNvSpPr txBox="1"/>
            <p:nvPr/>
          </p:nvSpPr>
          <p:spPr>
            <a:xfrm>
              <a:off x="6298280" y="1279856"/>
              <a:ext cx="968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0</a:t>
              </a:r>
              <a:r>
                <a:rPr lang="en-ID" sz="6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1</a:t>
              </a:r>
              <a:endParaRPr lang="en-ID" sz="28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A61F395-5E40-4262-80DD-FD8562C46DF9}"/>
              </a:ext>
            </a:extLst>
          </p:cNvPr>
          <p:cNvGrpSpPr/>
          <p:nvPr/>
        </p:nvGrpSpPr>
        <p:grpSpPr>
          <a:xfrm>
            <a:off x="6260545" y="2762997"/>
            <a:ext cx="1166949" cy="1354134"/>
            <a:chOff x="6260545" y="2762997"/>
            <a:chExt cx="1166949" cy="13541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BA66DB6-8645-4BFE-A1E6-523DC0A3AD5E}"/>
                </a:ext>
              </a:extLst>
            </p:cNvPr>
            <p:cNvGrpSpPr/>
            <p:nvPr/>
          </p:nvGrpSpPr>
          <p:grpSpPr>
            <a:xfrm>
              <a:off x="6304547" y="2762997"/>
              <a:ext cx="1122947" cy="1354134"/>
              <a:chOff x="6304547" y="2762997"/>
              <a:chExt cx="1122947" cy="135413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D3A840E-5706-468B-A694-88C030AB3CA3}"/>
                  </a:ext>
                </a:extLst>
              </p:cNvPr>
              <p:cNvSpPr/>
              <p:nvPr/>
            </p:nvSpPr>
            <p:spPr>
              <a:xfrm>
                <a:off x="6304547" y="2762997"/>
                <a:ext cx="721895" cy="1354134"/>
              </a:xfrm>
              <a:prstGeom prst="rect">
                <a:avLst/>
              </a:prstGeom>
              <a:solidFill>
                <a:srgbClr val="007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xmlns="" id="{131B24D1-D8A4-4602-B44A-6E2ED616222B}"/>
                  </a:ext>
                </a:extLst>
              </p:cNvPr>
              <p:cNvSpPr/>
              <p:nvPr/>
            </p:nvSpPr>
            <p:spPr>
              <a:xfrm rot="5400000">
                <a:off x="7026442" y="3226718"/>
                <a:ext cx="368968" cy="433137"/>
              </a:xfrm>
              <a:prstGeom prst="triangle">
                <a:avLst/>
              </a:prstGeom>
              <a:solidFill>
                <a:srgbClr val="007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60457B5-1BC0-4F3C-B028-FBD39A371830}"/>
                </a:ext>
              </a:extLst>
            </p:cNvPr>
            <p:cNvSpPr txBox="1"/>
            <p:nvPr/>
          </p:nvSpPr>
          <p:spPr>
            <a:xfrm>
              <a:off x="6260545" y="2965215"/>
              <a:ext cx="902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6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02</a:t>
              </a:r>
              <a:endParaRPr lang="en-ID" sz="28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5D45407-BB4C-4D16-949F-55FEADF3A8D3}"/>
              </a:ext>
            </a:extLst>
          </p:cNvPr>
          <p:cNvGrpSpPr/>
          <p:nvPr/>
        </p:nvGrpSpPr>
        <p:grpSpPr>
          <a:xfrm>
            <a:off x="6260545" y="4451174"/>
            <a:ext cx="1166948" cy="1354134"/>
            <a:chOff x="6260545" y="4451174"/>
            <a:chExt cx="1166948" cy="135413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0B3AE1B-45B3-4A04-8967-6CBF3D02C616}"/>
                </a:ext>
              </a:extLst>
            </p:cNvPr>
            <p:cNvGrpSpPr/>
            <p:nvPr/>
          </p:nvGrpSpPr>
          <p:grpSpPr>
            <a:xfrm>
              <a:off x="6304546" y="4451174"/>
              <a:ext cx="1122947" cy="1354134"/>
              <a:chOff x="6304546" y="4451174"/>
              <a:chExt cx="1122947" cy="135413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B5AAEFD-1E96-4973-A515-EE4D9CA07D5D}"/>
                  </a:ext>
                </a:extLst>
              </p:cNvPr>
              <p:cNvSpPr/>
              <p:nvPr/>
            </p:nvSpPr>
            <p:spPr>
              <a:xfrm>
                <a:off x="6304546" y="4451174"/>
                <a:ext cx="721895" cy="1354134"/>
              </a:xfrm>
              <a:prstGeom prst="rect">
                <a:avLst/>
              </a:prstGeom>
              <a:solidFill>
                <a:srgbClr val="007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xmlns="" id="{61A52583-65DF-44AE-B7BC-A7FAC72118DA}"/>
                  </a:ext>
                </a:extLst>
              </p:cNvPr>
              <p:cNvSpPr/>
              <p:nvPr/>
            </p:nvSpPr>
            <p:spPr>
              <a:xfrm rot="5400000">
                <a:off x="7026441" y="4915148"/>
                <a:ext cx="368968" cy="433137"/>
              </a:xfrm>
              <a:prstGeom prst="triangle">
                <a:avLst/>
              </a:prstGeom>
              <a:solidFill>
                <a:srgbClr val="007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99517AF-0834-4419-9AD0-858C3D6355B9}"/>
                </a:ext>
              </a:extLst>
            </p:cNvPr>
            <p:cNvSpPr txBox="1"/>
            <p:nvPr/>
          </p:nvSpPr>
          <p:spPr>
            <a:xfrm>
              <a:off x="6260545" y="4629237"/>
              <a:ext cx="902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6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03</a:t>
              </a:r>
              <a:endParaRPr lang="en-ID" sz="28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704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9837506E-BD8F-4E1C-8E50-997E8AAA8C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r="22029"/>
          <a:stretch/>
        </p:blipFill>
        <p:spPr>
          <a:xfrm>
            <a:off x="6172943" y="416570"/>
            <a:ext cx="5844179" cy="5975746"/>
          </a:xfr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5A1F644-6265-486B-A776-FE5755FB479B}"/>
              </a:ext>
            </a:extLst>
          </p:cNvPr>
          <p:cNvSpPr/>
          <p:nvPr/>
        </p:nvSpPr>
        <p:spPr>
          <a:xfrm>
            <a:off x="1200999" y="1801947"/>
            <a:ext cx="45719" cy="4229100"/>
          </a:xfrm>
          <a:prstGeom prst="rect">
            <a:avLst/>
          </a:prstGeom>
          <a:solidFill>
            <a:srgbClr val="00A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A2CC76-0C81-408A-964F-28BD618CAB87}"/>
              </a:ext>
            </a:extLst>
          </p:cNvPr>
          <p:cNvSpPr txBox="1"/>
          <p:nvPr/>
        </p:nvSpPr>
        <p:spPr>
          <a:xfrm>
            <a:off x="763172" y="269616"/>
            <a:ext cx="7827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noProof="1">
                <a:solidFill>
                  <a:srgbClr val="003459"/>
                </a:solidFill>
                <a:latin typeface="Bebas Neue" panose="020B0606020202050201" pitchFamily="34" charset="0"/>
              </a:rPr>
              <a:t>TUJUAN </a:t>
            </a:r>
            <a:r>
              <a:rPr lang="id-ID" sz="5400" noProof="1" smtClean="0">
                <a:solidFill>
                  <a:srgbClr val="003459"/>
                </a:solidFill>
                <a:latin typeface="Bebas Neue" panose="020B0606020202050201" pitchFamily="34" charset="0"/>
              </a:rPr>
              <a:t>PEMBELAJARAN</a:t>
            </a:r>
            <a:endParaRPr lang="en-ID" sz="3600" noProof="1">
              <a:solidFill>
                <a:srgbClr val="003459"/>
              </a:solidFill>
              <a:latin typeface="Bebas Neue" panose="020B0606020202050201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60A9031-9CA3-4616-8874-7F93492C2862}"/>
              </a:ext>
            </a:extLst>
          </p:cNvPr>
          <p:cNvGrpSpPr/>
          <p:nvPr/>
        </p:nvGrpSpPr>
        <p:grpSpPr>
          <a:xfrm>
            <a:off x="713342" y="1295400"/>
            <a:ext cx="1054654" cy="990600"/>
            <a:chOff x="313292" y="1295400"/>
            <a:chExt cx="1054654" cy="99060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227AA56B-5375-4665-B957-B28900169F90}"/>
                </a:ext>
              </a:extLst>
            </p:cNvPr>
            <p:cNvSpPr/>
            <p:nvPr/>
          </p:nvSpPr>
          <p:spPr>
            <a:xfrm>
              <a:off x="323389" y="1295400"/>
              <a:ext cx="1009651" cy="990600"/>
            </a:xfrm>
            <a:prstGeom prst="flowChartConnector">
              <a:avLst/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324769-D9FA-4E30-9319-A61C6D9E7832}"/>
                </a:ext>
              </a:extLst>
            </p:cNvPr>
            <p:cNvSpPr txBox="1"/>
            <p:nvPr/>
          </p:nvSpPr>
          <p:spPr>
            <a:xfrm>
              <a:off x="313292" y="1458049"/>
              <a:ext cx="105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01</a:t>
              </a:r>
              <a:endParaRPr lang="en-ID" sz="1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2451A1-F20E-4085-A802-E36FFD3BE8C2}"/>
              </a:ext>
            </a:extLst>
          </p:cNvPr>
          <p:cNvSpPr/>
          <p:nvPr/>
        </p:nvSpPr>
        <p:spPr>
          <a:xfrm>
            <a:off x="1830166" y="1529090"/>
            <a:ext cx="5050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noProof="1" smtClean="0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Siswa dapat memahami pengertian teks laporan percobaan</a:t>
            </a:r>
            <a:endParaRPr lang="en-ID" sz="2000" noProof="1">
              <a:solidFill>
                <a:srgbClr val="23364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4EB306D-B653-4964-9AE2-71E870E330FF}"/>
              </a:ext>
            </a:extLst>
          </p:cNvPr>
          <p:cNvSpPr/>
          <p:nvPr/>
        </p:nvSpPr>
        <p:spPr>
          <a:xfrm>
            <a:off x="1869836" y="2844258"/>
            <a:ext cx="5050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noProof="1" smtClean="0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Siswa dapat fungsi teks laporan percobaan  </a:t>
            </a:r>
            <a:endParaRPr lang="en-ID" sz="2000" noProof="1">
              <a:solidFill>
                <a:srgbClr val="23364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en-ID" sz="2000" noProof="1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584415A-5092-4EB2-B6C1-E65A3D811856}"/>
              </a:ext>
            </a:extLst>
          </p:cNvPr>
          <p:cNvSpPr/>
          <p:nvPr/>
        </p:nvSpPr>
        <p:spPr>
          <a:xfrm>
            <a:off x="1892336" y="4006875"/>
            <a:ext cx="50506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D" sz="2800" noProof="1">
              <a:solidFill>
                <a:srgbClr val="23364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id-ID" sz="2000" noProof="1" smtClean="0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Siswa dapat memahami ciri teks laporan percobaan </a:t>
            </a:r>
            <a:endParaRPr lang="en-ID" sz="2000" noProof="1">
              <a:solidFill>
                <a:srgbClr val="23364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9990B1A-F4E9-4BBB-A8E4-EB4E8BD2F947}"/>
              </a:ext>
            </a:extLst>
          </p:cNvPr>
          <p:cNvSpPr/>
          <p:nvPr/>
        </p:nvSpPr>
        <p:spPr>
          <a:xfrm>
            <a:off x="1892336" y="5376653"/>
            <a:ext cx="4368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noProof="1" smtClean="0">
                <a:solidFill>
                  <a:srgbClr val="23364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Siswa dapat mengidentifikasi teks laporan dengan cara membedakan teks yang lain</a:t>
            </a:r>
            <a:endParaRPr lang="en-ID" noProof="1">
              <a:solidFill>
                <a:srgbClr val="233645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A1054B7-5103-4543-AFFE-DE3163468648}"/>
              </a:ext>
            </a:extLst>
          </p:cNvPr>
          <p:cNvGrpSpPr/>
          <p:nvPr/>
        </p:nvGrpSpPr>
        <p:grpSpPr>
          <a:xfrm>
            <a:off x="696174" y="2667000"/>
            <a:ext cx="1054654" cy="990600"/>
            <a:chOff x="296124" y="2667000"/>
            <a:chExt cx="1054654" cy="99060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xmlns="" id="{6EAE691A-2F42-4742-A2D2-CB0B47E59315}"/>
                </a:ext>
              </a:extLst>
            </p:cNvPr>
            <p:cNvSpPr/>
            <p:nvPr/>
          </p:nvSpPr>
          <p:spPr>
            <a:xfrm>
              <a:off x="318628" y="2667000"/>
              <a:ext cx="1009651" cy="990600"/>
            </a:xfrm>
            <a:prstGeom prst="flowChartConnector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6069C2E-9829-4FDA-A283-191D4C50AB4D}"/>
                </a:ext>
              </a:extLst>
            </p:cNvPr>
            <p:cNvSpPr txBox="1"/>
            <p:nvPr/>
          </p:nvSpPr>
          <p:spPr>
            <a:xfrm>
              <a:off x="296124" y="2844258"/>
              <a:ext cx="105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02</a:t>
              </a:r>
              <a:endParaRPr lang="en-ID" sz="1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5B5CAF4-AD2F-4627-A5D6-ECF86872760F}"/>
              </a:ext>
            </a:extLst>
          </p:cNvPr>
          <p:cNvGrpSpPr/>
          <p:nvPr/>
        </p:nvGrpSpPr>
        <p:grpSpPr>
          <a:xfrm>
            <a:off x="696174" y="4038600"/>
            <a:ext cx="1054654" cy="990600"/>
            <a:chOff x="296124" y="4038600"/>
            <a:chExt cx="1054654" cy="990600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xmlns="" id="{4038D215-5956-41C8-99A6-F7BC10EA524D}"/>
                </a:ext>
              </a:extLst>
            </p:cNvPr>
            <p:cNvSpPr/>
            <p:nvPr/>
          </p:nvSpPr>
          <p:spPr>
            <a:xfrm>
              <a:off x="318627" y="4038600"/>
              <a:ext cx="1009651" cy="990600"/>
            </a:xfrm>
            <a:prstGeom prst="flowChartConnector">
              <a:avLst/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8693F6C-CFE4-4FAF-BED7-BF68CB6E543E}"/>
                </a:ext>
              </a:extLst>
            </p:cNvPr>
            <p:cNvSpPr txBox="1"/>
            <p:nvPr/>
          </p:nvSpPr>
          <p:spPr>
            <a:xfrm>
              <a:off x="296124" y="4201249"/>
              <a:ext cx="105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03</a:t>
              </a:r>
              <a:endParaRPr lang="en-ID" sz="1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BE45A5-CAEC-4C19-AFA3-B90EE013437C}"/>
              </a:ext>
            </a:extLst>
          </p:cNvPr>
          <p:cNvGrpSpPr/>
          <p:nvPr/>
        </p:nvGrpSpPr>
        <p:grpSpPr>
          <a:xfrm>
            <a:off x="673674" y="5312291"/>
            <a:ext cx="1054654" cy="990600"/>
            <a:chOff x="296126" y="5410200"/>
            <a:chExt cx="1054654" cy="990600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xmlns="" id="{B4840407-C8D5-4E20-956C-79B002C426AF}"/>
                </a:ext>
              </a:extLst>
            </p:cNvPr>
            <p:cNvSpPr/>
            <p:nvPr/>
          </p:nvSpPr>
          <p:spPr>
            <a:xfrm>
              <a:off x="318626" y="5410200"/>
              <a:ext cx="1009651" cy="990600"/>
            </a:xfrm>
            <a:prstGeom prst="flowChartConnector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9CF9EB5-431D-4288-9FE5-FE1FFEEB302F}"/>
                </a:ext>
              </a:extLst>
            </p:cNvPr>
            <p:cNvSpPr txBox="1"/>
            <p:nvPr/>
          </p:nvSpPr>
          <p:spPr>
            <a:xfrm>
              <a:off x="296126" y="5573435"/>
              <a:ext cx="105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04</a:t>
              </a:r>
              <a:endParaRPr lang="en-ID" sz="1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781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6C913012-7FCF-4316-9310-BEBB70B51920}"/>
              </a:ext>
            </a:extLst>
          </p:cNvPr>
          <p:cNvSpPr/>
          <p:nvPr/>
        </p:nvSpPr>
        <p:spPr>
          <a:xfrm rot="18697386">
            <a:off x="-427133" y="136245"/>
            <a:ext cx="3763270" cy="6087337"/>
          </a:xfrm>
          <a:custGeom>
            <a:avLst/>
            <a:gdLst>
              <a:gd name="connsiteX0" fmla="*/ 539631 w 3763270"/>
              <a:gd name="connsiteY0" fmla="*/ 23100 h 6087337"/>
              <a:gd name="connsiteX1" fmla="*/ 518252 w 3763270"/>
              <a:gd name="connsiteY1" fmla="*/ 1952055 h 6087337"/>
              <a:gd name="connsiteX2" fmla="*/ 763905 w 3763270"/>
              <a:gd name="connsiteY2" fmla="*/ 2331729 h 6087337"/>
              <a:gd name="connsiteX3" fmla="*/ 799584 w 3763270"/>
              <a:gd name="connsiteY3" fmla="*/ 2343240 h 6087337"/>
              <a:gd name="connsiteX4" fmla="*/ 788859 w 3763270"/>
              <a:gd name="connsiteY4" fmla="*/ 5550459 h 6087337"/>
              <a:gd name="connsiteX5" fmla="*/ 393111 w 3763270"/>
              <a:gd name="connsiteY5" fmla="*/ 5943571 h 6087337"/>
              <a:gd name="connsiteX6" fmla="*/ 2 w 3763270"/>
              <a:gd name="connsiteY6" fmla="*/ 5547822 h 6087337"/>
              <a:gd name="connsiteX7" fmla="*/ 17240 w 3763270"/>
              <a:gd name="connsiteY7" fmla="*/ 393112 h 6087337"/>
              <a:gd name="connsiteX8" fmla="*/ 412987 w 3763270"/>
              <a:gd name="connsiteY8" fmla="*/ 2 h 6087337"/>
              <a:gd name="connsiteX9" fmla="*/ 492452 w 3763270"/>
              <a:gd name="connsiteY9" fmla="*/ 8282 h 6087337"/>
              <a:gd name="connsiteX10" fmla="*/ 1779614 w 3763270"/>
              <a:gd name="connsiteY10" fmla="*/ 227888 h 6087337"/>
              <a:gd name="connsiteX11" fmla="*/ 1943902 w 3763270"/>
              <a:gd name="connsiteY11" fmla="*/ 628300 h 6087337"/>
              <a:gd name="connsiteX12" fmla="*/ 1927807 w 3763270"/>
              <a:gd name="connsiteY12" fmla="*/ 5440903 h 6087337"/>
              <a:gd name="connsiteX13" fmla="*/ 1360433 w 3763270"/>
              <a:gd name="connsiteY13" fmla="*/ 6004493 h 6087337"/>
              <a:gd name="connsiteX14" fmla="*/ 1360435 w 3763270"/>
              <a:gd name="connsiteY14" fmla="*/ 6004492 h 6087337"/>
              <a:gd name="connsiteX15" fmla="*/ 796844 w 3763270"/>
              <a:gd name="connsiteY15" fmla="*/ 5437119 h 6087337"/>
              <a:gd name="connsiteX16" fmla="*/ 807182 w 3763270"/>
              <a:gd name="connsiteY16" fmla="*/ 2345692 h 6087337"/>
              <a:gd name="connsiteX17" fmla="*/ 840423 w 3763270"/>
              <a:gd name="connsiteY17" fmla="*/ 2356417 h 6087337"/>
              <a:gd name="connsiteX18" fmla="*/ 922769 w 3763270"/>
              <a:gd name="connsiteY18" fmla="*/ 2365640 h 6087337"/>
              <a:gd name="connsiteX19" fmla="*/ 922768 w 3763270"/>
              <a:gd name="connsiteY19" fmla="*/ 2365641 h 6087337"/>
              <a:gd name="connsiteX20" fmla="*/ 1336350 w 3763270"/>
              <a:gd name="connsiteY20" fmla="*/ 1961125 h 6087337"/>
              <a:gd name="connsiteX21" fmla="*/ 1357386 w 3763270"/>
              <a:gd name="connsiteY21" fmla="*/ 63159 h 6087337"/>
              <a:gd name="connsiteX22" fmla="*/ 1380311 w 3763270"/>
              <a:gd name="connsiteY22" fmla="*/ 60926 h 6087337"/>
              <a:gd name="connsiteX23" fmla="*/ 1779614 w 3763270"/>
              <a:gd name="connsiteY23" fmla="*/ 227888 h 6087337"/>
              <a:gd name="connsiteX24" fmla="*/ 2626151 w 3763270"/>
              <a:gd name="connsiteY24" fmla="*/ 238303 h 6087337"/>
              <a:gd name="connsiteX25" fmla="*/ 2740742 w 3763270"/>
              <a:gd name="connsiteY25" fmla="*/ 517591 h 6087337"/>
              <a:gd name="connsiteX26" fmla="*/ 2728835 w 3763270"/>
              <a:gd name="connsiteY26" fmla="*/ 4078170 h 6087337"/>
              <a:gd name="connsiteX27" fmla="*/ 2618691 w 3763270"/>
              <a:gd name="connsiteY27" fmla="*/ 4112361 h 6087337"/>
              <a:gd name="connsiteX28" fmla="*/ 2251839 w 3763270"/>
              <a:gd name="connsiteY28" fmla="*/ 4665812 h 6087337"/>
              <a:gd name="connsiteX29" fmla="*/ 2251839 w 3763270"/>
              <a:gd name="connsiteY29" fmla="*/ 6057501 h 6087337"/>
              <a:gd name="connsiteX30" fmla="*/ 2248294 w 3763270"/>
              <a:gd name="connsiteY30" fmla="*/ 6057131 h 6087337"/>
              <a:gd name="connsiteX31" fmla="*/ 1934648 w 3763270"/>
              <a:gd name="connsiteY31" fmla="*/ 5669662 h 6087337"/>
              <a:gd name="connsiteX32" fmla="*/ 1951885 w 3763270"/>
              <a:gd name="connsiteY32" fmla="*/ 514952 h 6087337"/>
              <a:gd name="connsiteX33" fmla="*/ 2347634 w 3763270"/>
              <a:gd name="connsiteY33" fmla="*/ 121844 h 6087337"/>
              <a:gd name="connsiteX34" fmla="*/ 2626151 w 3763270"/>
              <a:gd name="connsiteY34" fmla="*/ 238303 h 6087337"/>
              <a:gd name="connsiteX35" fmla="*/ 3616867 w 3763270"/>
              <a:gd name="connsiteY35" fmla="*/ 339953 h 6087337"/>
              <a:gd name="connsiteX36" fmla="*/ 3763268 w 3763270"/>
              <a:gd name="connsiteY36" fmla="*/ 696766 h 6087337"/>
              <a:gd name="connsiteX37" fmla="*/ 3746761 w 3763270"/>
              <a:gd name="connsiteY37" fmla="*/ 5632508 h 6087337"/>
              <a:gd name="connsiteX38" fmla="*/ 3523195 w 3763270"/>
              <a:gd name="connsiteY38" fmla="*/ 6049617 h 6087337"/>
              <a:gd name="connsiteX39" fmla="*/ 3453145 w 3763270"/>
              <a:gd name="connsiteY39" fmla="*/ 6087337 h 6087337"/>
              <a:gd name="connsiteX40" fmla="*/ 3453145 w 3763270"/>
              <a:gd name="connsiteY40" fmla="*/ 4665810 h 6087337"/>
              <a:gd name="connsiteX41" fmla="*/ 2852492 w 3763270"/>
              <a:gd name="connsiteY41" fmla="*/ 4065158 h 6087337"/>
              <a:gd name="connsiteX42" fmla="*/ 2744131 w 3763270"/>
              <a:gd name="connsiteY42" fmla="*/ 4076081 h 6087337"/>
              <a:gd name="connsiteX43" fmla="*/ 2755442 w 3763270"/>
              <a:gd name="connsiteY43" fmla="*/ 693396 h 6087337"/>
              <a:gd name="connsiteX44" fmla="*/ 3261039 w 3763270"/>
              <a:gd name="connsiteY44" fmla="*/ 191170 h 6087337"/>
              <a:gd name="connsiteX45" fmla="*/ 3616867 w 3763270"/>
              <a:gd name="connsiteY45" fmla="*/ 339953 h 60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3270" h="6087337">
                <a:moveTo>
                  <a:pt x="539631" y="23100"/>
                </a:moveTo>
                <a:lnTo>
                  <a:pt x="518252" y="1952055"/>
                </a:lnTo>
                <a:cubicBezTo>
                  <a:pt x="516375" y="2121489"/>
                  <a:pt x="617780" y="2268003"/>
                  <a:pt x="763905" y="2331729"/>
                </a:cubicBezTo>
                <a:lnTo>
                  <a:pt x="799584" y="2343240"/>
                </a:lnTo>
                <a:lnTo>
                  <a:pt x="788859" y="5550459"/>
                </a:lnTo>
                <a:cubicBezTo>
                  <a:pt x="788131" y="5768297"/>
                  <a:pt x="610949" y="5944298"/>
                  <a:pt x="393111" y="5943571"/>
                </a:cubicBezTo>
                <a:cubicBezTo>
                  <a:pt x="175275" y="5942842"/>
                  <a:pt x="-727" y="5765659"/>
                  <a:pt x="2" y="5547822"/>
                </a:cubicBezTo>
                <a:lnTo>
                  <a:pt x="17240" y="393112"/>
                </a:lnTo>
                <a:cubicBezTo>
                  <a:pt x="17969" y="175277"/>
                  <a:pt x="195151" y="-726"/>
                  <a:pt x="412987" y="2"/>
                </a:cubicBezTo>
                <a:cubicBezTo>
                  <a:pt x="440217" y="95"/>
                  <a:pt x="466792" y="2941"/>
                  <a:pt x="492452" y="8282"/>
                </a:cubicBezTo>
                <a:close/>
                <a:moveTo>
                  <a:pt x="1779614" y="227888"/>
                </a:moveTo>
                <a:cubicBezTo>
                  <a:pt x="1881603" y="330562"/>
                  <a:pt x="1944423" y="472145"/>
                  <a:pt x="1943902" y="628300"/>
                </a:cubicBezTo>
                <a:cubicBezTo>
                  <a:pt x="1938537" y="2232499"/>
                  <a:pt x="1933172" y="3836701"/>
                  <a:pt x="1927807" y="5440903"/>
                </a:cubicBezTo>
                <a:cubicBezTo>
                  <a:pt x="1926763" y="5753210"/>
                  <a:pt x="1672741" y="6005537"/>
                  <a:pt x="1360433" y="6004493"/>
                </a:cubicBezTo>
                <a:lnTo>
                  <a:pt x="1360435" y="6004492"/>
                </a:lnTo>
                <a:cubicBezTo>
                  <a:pt x="1048129" y="6003448"/>
                  <a:pt x="795800" y="5749427"/>
                  <a:pt x="796844" y="5437119"/>
                </a:cubicBezTo>
                <a:lnTo>
                  <a:pt x="807182" y="2345692"/>
                </a:lnTo>
                <a:lnTo>
                  <a:pt x="840423" y="2356417"/>
                </a:lnTo>
                <a:cubicBezTo>
                  <a:pt x="866991" y="2362160"/>
                  <a:pt x="894529" y="2365328"/>
                  <a:pt x="922769" y="2365640"/>
                </a:cubicBezTo>
                <a:lnTo>
                  <a:pt x="922768" y="2365641"/>
                </a:lnTo>
                <a:cubicBezTo>
                  <a:pt x="1148679" y="2368145"/>
                  <a:pt x="1333846" y="2187036"/>
                  <a:pt x="1336350" y="1961125"/>
                </a:cubicBezTo>
                <a:lnTo>
                  <a:pt x="1357386" y="63159"/>
                </a:lnTo>
                <a:lnTo>
                  <a:pt x="1380311" y="60926"/>
                </a:lnTo>
                <a:cubicBezTo>
                  <a:pt x="1536464" y="61448"/>
                  <a:pt x="1677623" y="125214"/>
                  <a:pt x="1779614" y="227888"/>
                </a:cubicBezTo>
                <a:close/>
                <a:moveTo>
                  <a:pt x="2626151" y="238303"/>
                </a:moveTo>
                <a:cubicBezTo>
                  <a:pt x="2697288" y="309918"/>
                  <a:pt x="2741107" y="408673"/>
                  <a:pt x="2740742" y="517591"/>
                </a:cubicBezTo>
                <a:lnTo>
                  <a:pt x="2728835" y="4078170"/>
                </a:lnTo>
                <a:lnTo>
                  <a:pt x="2618691" y="4112361"/>
                </a:lnTo>
                <a:cubicBezTo>
                  <a:pt x="2403108" y="4203545"/>
                  <a:pt x="2251839" y="4417013"/>
                  <a:pt x="2251839" y="4665812"/>
                </a:cubicBezTo>
                <a:lnTo>
                  <a:pt x="2251839" y="6057501"/>
                </a:lnTo>
                <a:lnTo>
                  <a:pt x="2248294" y="6057131"/>
                </a:lnTo>
                <a:cubicBezTo>
                  <a:pt x="2068682" y="6019750"/>
                  <a:pt x="1934011" y="5860270"/>
                  <a:pt x="1934648" y="5669662"/>
                </a:cubicBezTo>
                <a:lnTo>
                  <a:pt x="1951885" y="514952"/>
                </a:lnTo>
                <a:cubicBezTo>
                  <a:pt x="1952614" y="297116"/>
                  <a:pt x="2129796" y="121115"/>
                  <a:pt x="2347634" y="121844"/>
                </a:cubicBezTo>
                <a:cubicBezTo>
                  <a:pt x="2456551" y="122207"/>
                  <a:pt x="2555011" y="166686"/>
                  <a:pt x="2626151" y="238303"/>
                </a:cubicBezTo>
                <a:close/>
                <a:moveTo>
                  <a:pt x="3616867" y="339953"/>
                </a:moveTo>
                <a:cubicBezTo>
                  <a:pt x="3707752" y="431449"/>
                  <a:pt x="3763731" y="557615"/>
                  <a:pt x="3763268" y="696766"/>
                </a:cubicBezTo>
                <a:lnTo>
                  <a:pt x="3746761" y="5632508"/>
                </a:lnTo>
                <a:cubicBezTo>
                  <a:pt x="3746181" y="5806447"/>
                  <a:pt x="3657539" y="5959509"/>
                  <a:pt x="3523195" y="6049617"/>
                </a:cubicBezTo>
                <a:lnTo>
                  <a:pt x="3453145" y="6087337"/>
                </a:lnTo>
                <a:lnTo>
                  <a:pt x="3453145" y="4665810"/>
                </a:lnTo>
                <a:cubicBezTo>
                  <a:pt x="3453146" y="4334079"/>
                  <a:pt x="3184223" y="4065158"/>
                  <a:pt x="2852492" y="4065158"/>
                </a:cubicBezTo>
                <a:lnTo>
                  <a:pt x="2744131" y="4076081"/>
                </a:lnTo>
                <a:lnTo>
                  <a:pt x="2755442" y="693396"/>
                </a:lnTo>
                <a:cubicBezTo>
                  <a:pt x="2756374" y="415092"/>
                  <a:pt x="2982736" y="190237"/>
                  <a:pt x="3261039" y="191170"/>
                </a:cubicBezTo>
                <a:cubicBezTo>
                  <a:pt x="3400190" y="191635"/>
                  <a:pt x="3525981" y="248459"/>
                  <a:pt x="3616867" y="339953"/>
                </a:cubicBez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0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76D0564C-EDEE-4EA6-8D33-BDD6846F915B}"/>
              </a:ext>
            </a:extLst>
          </p:cNvPr>
          <p:cNvSpPr/>
          <p:nvPr/>
        </p:nvSpPr>
        <p:spPr>
          <a:xfrm rot="18697386">
            <a:off x="2337440" y="475307"/>
            <a:ext cx="3763270" cy="6087337"/>
          </a:xfrm>
          <a:custGeom>
            <a:avLst/>
            <a:gdLst>
              <a:gd name="connsiteX0" fmla="*/ 539631 w 3763270"/>
              <a:gd name="connsiteY0" fmla="*/ 23100 h 6087337"/>
              <a:gd name="connsiteX1" fmla="*/ 518252 w 3763270"/>
              <a:gd name="connsiteY1" fmla="*/ 1952055 h 6087337"/>
              <a:gd name="connsiteX2" fmla="*/ 763905 w 3763270"/>
              <a:gd name="connsiteY2" fmla="*/ 2331729 h 6087337"/>
              <a:gd name="connsiteX3" fmla="*/ 799584 w 3763270"/>
              <a:gd name="connsiteY3" fmla="*/ 2343240 h 6087337"/>
              <a:gd name="connsiteX4" fmla="*/ 788859 w 3763270"/>
              <a:gd name="connsiteY4" fmla="*/ 5550459 h 6087337"/>
              <a:gd name="connsiteX5" fmla="*/ 393111 w 3763270"/>
              <a:gd name="connsiteY5" fmla="*/ 5943571 h 6087337"/>
              <a:gd name="connsiteX6" fmla="*/ 2 w 3763270"/>
              <a:gd name="connsiteY6" fmla="*/ 5547822 h 6087337"/>
              <a:gd name="connsiteX7" fmla="*/ 17240 w 3763270"/>
              <a:gd name="connsiteY7" fmla="*/ 393112 h 6087337"/>
              <a:gd name="connsiteX8" fmla="*/ 412987 w 3763270"/>
              <a:gd name="connsiteY8" fmla="*/ 2 h 6087337"/>
              <a:gd name="connsiteX9" fmla="*/ 492452 w 3763270"/>
              <a:gd name="connsiteY9" fmla="*/ 8282 h 6087337"/>
              <a:gd name="connsiteX10" fmla="*/ 1779614 w 3763270"/>
              <a:gd name="connsiteY10" fmla="*/ 227888 h 6087337"/>
              <a:gd name="connsiteX11" fmla="*/ 1943902 w 3763270"/>
              <a:gd name="connsiteY11" fmla="*/ 628300 h 6087337"/>
              <a:gd name="connsiteX12" fmla="*/ 1927807 w 3763270"/>
              <a:gd name="connsiteY12" fmla="*/ 5440903 h 6087337"/>
              <a:gd name="connsiteX13" fmla="*/ 1360433 w 3763270"/>
              <a:gd name="connsiteY13" fmla="*/ 6004493 h 6087337"/>
              <a:gd name="connsiteX14" fmla="*/ 1360435 w 3763270"/>
              <a:gd name="connsiteY14" fmla="*/ 6004492 h 6087337"/>
              <a:gd name="connsiteX15" fmla="*/ 796844 w 3763270"/>
              <a:gd name="connsiteY15" fmla="*/ 5437119 h 6087337"/>
              <a:gd name="connsiteX16" fmla="*/ 807182 w 3763270"/>
              <a:gd name="connsiteY16" fmla="*/ 2345692 h 6087337"/>
              <a:gd name="connsiteX17" fmla="*/ 840423 w 3763270"/>
              <a:gd name="connsiteY17" fmla="*/ 2356417 h 6087337"/>
              <a:gd name="connsiteX18" fmla="*/ 922769 w 3763270"/>
              <a:gd name="connsiteY18" fmla="*/ 2365640 h 6087337"/>
              <a:gd name="connsiteX19" fmla="*/ 922768 w 3763270"/>
              <a:gd name="connsiteY19" fmla="*/ 2365641 h 6087337"/>
              <a:gd name="connsiteX20" fmla="*/ 1336350 w 3763270"/>
              <a:gd name="connsiteY20" fmla="*/ 1961125 h 6087337"/>
              <a:gd name="connsiteX21" fmla="*/ 1357386 w 3763270"/>
              <a:gd name="connsiteY21" fmla="*/ 63159 h 6087337"/>
              <a:gd name="connsiteX22" fmla="*/ 1380311 w 3763270"/>
              <a:gd name="connsiteY22" fmla="*/ 60926 h 6087337"/>
              <a:gd name="connsiteX23" fmla="*/ 1779614 w 3763270"/>
              <a:gd name="connsiteY23" fmla="*/ 227888 h 6087337"/>
              <a:gd name="connsiteX24" fmla="*/ 2626151 w 3763270"/>
              <a:gd name="connsiteY24" fmla="*/ 238303 h 6087337"/>
              <a:gd name="connsiteX25" fmla="*/ 2740742 w 3763270"/>
              <a:gd name="connsiteY25" fmla="*/ 517591 h 6087337"/>
              <a:gd name="connsiteX26" fmla="*/ 2728835 w 3763270"/>
              <a:gd name="connsiteY26" fmla="*/ 4078170 h 6087337"/>
              <a:gd name="connsiteX27" fmla="*/ 2618691 w 3763270"/>
              <a:gd name="connsiteY27" fmla="*/ 4112361 h 6087337"/>
              <a:gd name="connsiteX28" fmla="*/ 2251839 w 3763270"/>
              <a:gd name="connsiteY28" fmla="*/ 4665812 h 6087337"/>
              <a:gd name="connsiteX29" fmla="*/ 2251839 w 3763270"/>
              <a:gd name="connsiteY29" fmla="*/ 6057501 h 6087337"/>
              <a:gd name="connsiteX30" fmla="*/ 2248294 w 3763270"/>
              <a:gd name="connsiteY30" fmla="*/ 6057131 h 6087337"/>
              <a:gd name="connsiteX31" fmla="*/ 1934648 w 3763270"/>
              <a:gd name="connsiteY31" fmla="*/ 5669662 h 6087337"/>
              <a:gd name="connsiteX32" fmla="*/ 1951885 w 3763270"/>
              <a:gd name="connsiteY32" fmla="*/ 514952 h 6087337"/>
              <a:gd name="connsiteX33" fmla="*/ 2347634 w 3763270"/>
              <a:gd name="connsiteY33" fmla="*/ 121844 h 6087337"/>
              <a:gd name="connsiteX34" fmla="*/ 2626151 w 3763270"/>
              <a:gd name="connsiteY34" fmla="*/ 238303 h 6087337"/>
              <a:gd name="connsiteX35" fmla="*/ 3616867 w 3763270"/>
              <a:gd name="connsiteY35" fmla="*/ 339953 h 6087337"/>
              <a:gd name="connsiteX36" fmla="*/ 3763268 w 3763270"/>
              <a:gd name="connsiteY36" fmla="*/ 696766 h 6087337"/>
              <a:gd name="connsiteX37" fmla="*/ 3746761 w 3763270"/>
              <a:gd name="connsiteY37" fmla="*/ 5632508 h 6087337"/>
              <a:gd name="connsiteX38" fmla="*/ 3523195 w 3763270"/>
              <a:gd name="connsiteY38" fmla="*/ 6049617 h 6087337"/>
              <a:gd name="connsiteX39" fmla="*/ 3453145 w 3763270"/>
              <a:gd name="connsiteY39" fmla="*/ 6087337 h 6087337"/>
              <a:gd name="connsiteX40" fmla="*/ 3453145 w 3763270"/>
              <a:gd name="connsiteY40" fmla="*/ 4665810 h 6087337"/>
              <a:gd name="connsiteX41" fmla="*/ 2852492 w 3763270"/>
              <a:gd name="connsiteY41" fmla="*/ 4065158 h 6087337"/>
              <a:gd name="connsiteX42" fmla="*/ 2744131 w 3763270"/>
              <a:gd name="connsiteY42" fmla="*/ 4076081 h 6087337"/>
              <a:gd name="connsiteX43" fmla="*/ 2755442 w 3763270"/>
              <a:gd name="connsiteY43" fmla="*/ 693396 h 6087337"/>
              <a:gd name="connsiteX44" fmla="*/ 3261039 w 3763270"/>
              <a:gd name="connsiteY44" fmla="*/ 191170 h 6087337"/>
              <a:gd name="connsiteX45" fmla="*/ 3616867 w 3763270"/>
              <a:gd name="connsiteY45" fmla="*/ 339953 h 60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3270" h="6087337">
                <a:moveTo>
                  <a:pt x="539631" y="23100"/>
                </a:moveTo>
                <a:lnTo>
                  <a:pt x="518252" y="1952055"/>
                </a:lnTo>
                <a:cubicBezTo>
                  <a:pt x="516375" y="2121489"/>
                  <a:pt x="617780" y="2268003"/>
                  <a:pt x="763905" y="2331729"/>
                </a:cubicBezTo>
                <a:lnTo>
                  <a:pt x="799584" y="2343240"/>
                </a:lnTo>
                <a:lnTo>
                  <a:pt x="788859" y="5550459"/>
                </a:lnTo>
                <a:cubicBezTo>
                  <a:pt x="788131" y="5768297"/>
                  <a:pt x="610949" y="5944298"/>
                  <a:pt x="393111" y="5943571"/>
                </a:cubicBezTo>
                <a:cubicBezTo>
                  <a:pt x="175275" y="5942842"/>
                  <a:pt x="-727" y="5765659"/>
                  <a:pt x="2" y="5547822"/>
                </a:cubicBezTo>
                <a:lnTo>
                  <a:pt x="17240" y="393112"/>
                </a:lnTo>
                <a:cubicBezTo>
                  <a:pt x="17969" y="175277"/>
                  <a:pt x="195151" y="-726"/>
                  <a:pt x="412987" y="2"/>
                </a:cubicBezTo>
                <a:cubicBezTo>
                  <a:pt x="440217" y="95"/>
                  <a:pt x="466792" y="2941"/>
                  <a:pt x="492452" y="8282"/>
                </a:cubicBezTo>
                <a:close/>
                <a:moveTo>
                  <a:pt x="1779614" y="227888"/>
                </a:moveTo>
                <a:cubicBezTo>
                  <a:pt x="1881603" y="330562"/>
                  <a:pt x="1944423" y="472145"/>
                  <a:pt x="1943902" y="628300"/>
                </a:cubicBezTo>
                <a:cubicBezTo>
                  <a:pt x="1938537" y="2232499"/>
                  <a:pt x="1933172" y="3836701"/>
                  <a:pt x="1927807" y="5440903"/>
                </a:cubicBezTo>
                <a:cubicBezTo>
                  <a:pt x="1926763" y="5753210"/>
                  <a:pt x="1672741" y="6005537"/>
                  <a:pt x="1360433" y="6004493"/>
                </a:cubicBezTo>
                <a:lnTo>
                  <a:pt x="1360435" y="6004492"/>
                </a:lnTo>
                <a:cubicBezTo>
                  <a:pt x="1048129" y="6003448"/>
                  <a:pt x="795800" y="5749427"/>
                  <a:pt x="796844" y="5437119"/>
                </a:cubicBezTo>
                <a:lnTo>
                  <a:pt x="807182" y="2345692"/>
                </a:lnTo>
                <a:lnTo>
                  <a:pt x="840423" y="2356417"/>
                </a:lnTo>
                <a:cubicBezTo>
                  <a:pt x="866991" y="2362160"/>
                  <a:pt x="894529" y="2365328"/>
                  <a:pt x="922769" y="2365640"/>
                </a:cubicBezTo>
                <a:lnTo>
                  <a:pt x="922768" y="2365641"/>
                </a:lnTo>
                <a:cubicBezTo>
                  <a:pt x="1148679" y="2368145"/>
                  <a:pt x="1333846" y="2187036"/>
                  <a:pt x="1336350" y="1961125"/>
                </a:cubicBezTo>
                <a:lnTo>
                  <a:pt x="1357386" y="63159"/>
                </a:lnTo>
                <a:lnTo>
                  <a:pt x="1380311" y="60926"/>
                </a:lnTo>
                <a:cubicBezTo>
                  <a:pt x="1536464" y="61448"/>
                  <a:pt x="1677623" y="125214"/>
                  <a:pt x="1779614" y="227888"/>
                </a:cubicBezTo>
                <a:close/>
                <a:moveTo>
                  <a:pt x="2626151" y="238303"/>
                </a:moveTo>
                <a:cubicBezTo>
                  <a:pt x="2697288" y="309918"/>
                  <a:pt x="2741107" y="408673"/>
                  <a:pt x="2740742" y="517591"/>
                </a:cubicBezTo>
                <a:lnTo>
                  <a:pt x="2728835" y="4078170"/>
                </a:lnTo>
                <a:lnTo>
                  <a:pt x="2618691" y="4112361"/>
                </a:lnTo>
                <a:cubicBezTo>
                  <a:pt x="2403108" y="4203545"/>
                  <a:pt x="2251839" y="4417013"/>
                  <a:pt x="2251839" y="4665812"/>
                </a:cubicBezTo>
                <a:lnTo>
                  <a:pt x="2251839" y="6057501"/>
                </a:lnTo>
                <a:lnTo>
                  <a:pt x="2248294" y="6057131"/>
                </a:lnTo>
                <a:cubicBezTo>
                  <a:pt x="2068682" y="6019750"/>
                  <a:pt x="1934011" y="5860270"/>
                  <a:pt x="1934648" y="5669662"/>
                </a:cubicBezTo>
                <a:lnTo>
                  <a:pt x="1951885" y="514952"/>
                </a:lnTo>
                <a:cubicBezTo>
                  <a:pt x="1952614" y="297116"/>
                  <a:pt x="2129796" y="121115"/>
                  <a:pt x="2347634" y="121844"/>
                </a:cubicBezTo>
                <a:cubicBezTo>
                  <a:pt x="2456551" y="122207"/>
                  <a:pt x="2555011" y="166686"/>
                  <a:pt x="2626151" y="238303"/>
                </a:cubicBezTo>
                <a:close/>
                <a:moveTo>
                  <a:pt x="3616867" y="339953"/>
                </a:moveTo>
                <a:cubicBezTo>
                  <a:pt x="3707752" y="431449"/>
                  <a:pt x="3763731" y="557615"/>
                  <a:pt x="3763268" y="696766"/>
                </a:cubicBezTo>
                <a:lnTo>
                  <a:pt x="3746761" y="5632508"/>
                </a:lnTo>
                <a:cubicBezTo>
                  <a:pt x="3746181" y="5806447"/>
                  <a:pt x="3657539" y="5959509"/>
                  <a:pt x="3523195" y="6049617"/>
                </a:cubicBezTo>
                <a:lnTo>
                  <a:pt x="3453145" y="6087337"/>
                </a:lnTo>
                <a:lnTo>
                  <a:pt x="3453145" y="4665810"/>
                </a:lnTo>
                <a:cubicBezTo>
                  <a:pt x="3453146" y="4334079"/>
                  <a:pt x="3184223" y="4065158"/>
                  <a:pt x="2852492" y="4065158"/>
                </a:cubicBezTo>
                <a:lnTo>
                  <a:pt x="2744131" y="4076081"/>
                </a:lnTo>
                <a:lnTo>
                  <a:pt x="2755442" y="693396"/>
                </a:lnTo>
                <a:cubicBezTo>
                  <a:pt x="2756374" y="415092"/>
                  <a:pt x="2982736" y="190237"/>
                  <a:pt x="3261039" y="191170"/>
                </a:cubicBezTo>
                <a:cubicBezTo>
                  <a:pt x="3400190" y="191635"/>
                  <a:pt x="3525981" y="248459"/>
                  <a:pt x="3616867" y="339953"/>
                </a:cubicBezTo>
                <a:close/>
              </a:path>
            </a:pathLst>
          </a:custGeom>
          <a:solidFill>
            <a:srgbClr val="00A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C8C111F-F706-45E0-B1A5-E4624ACD5414}"/>
              </a:ext>
            </a:extLst>
          </p:cNvPr>
          <p:cNvSpPr/>
          <p:nvPr/>
        </p:nvSpPr>
        <p:spPr>
          <a:xfrm rot="10800000" flipV="1">
            <a:off x="6338959" y="3612444"/>
            <a:ext cx="6096000" cy="17789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Teks yang menceritakan tentang percobaan yang dilakukan oleh peneliti, setelah melalukan penelitian atau membuktikan suatu teori</a:t>
            </a:r>
            <a:endParaRPr lang="en-ID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2C6036-A62C-4F64-90B1-D4C8B38A9653}"/>
              </a:ext>
            </a:extLst>
          </p:cNvPr>
          <p:cNvGrpSpPr/>
          <p:nvPr/>
        </p:nvGrpSpPr>
        <p:grpSpPr>
          <a:xfrm>
            <a:off x="1821049" y="1977778"/>
            <a:ext cx="2828365" cy="3770263"/>
            <a:chOff x="1821049" y="1977778"/>
            <a:chExt cx="2828365" cy="37702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11F16B38-28BF-4E3C-86D3-D4D2A6EED226}"/>
                </a:ext>
              </a:extLst>
            </p:cNvPr>
            <p:cNvSpPr/>
            <p:nvPr/>
          </p:nvSpPr>
          <p:spPr>
            <a:xfrm rot="2626944">
              <a:off x="1821049" y="2348815"/>
              <a:ext cx="2828365" cy="2828365"/>
            </a:xfrm>
            <a:prstGeom prst="roundRect">
              <a:avLst>
                <a:gd name="adj" fmla="val 22622"/>
              </a:avLst>
            </a:prstGeom>
            <a:solidFill>
              <a:srgbClr val="0034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5AD9738-AC09-403F-8974-BA1D5B6A4D9C}"/>
                </a:ext>
              </a:extLst>
            </p:cNvPr>
            <p:cNvSpPr txBox="1"/>
            <p:nvPr/>
          </p:nvSpPr>
          <p:spPr>
            <a:xfrm>
              <a:off x="2400056" y="1977778"/>
              <a:ext cx="1398140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39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1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CB54641-7032-43CF-A524-5DF7DE716096}"/>
              </a:ext>
            </a:extLst>
          </p:cNvPr>
          <p:cNvSpPr txBox="1"/>
          <p:nvPr/>
        </p:nvSpPr>
        <p:spPr>
          <a:xfrm>
            <a:off x="6552281" y="2202451"/>
            <a:ext cx="4175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rgbClr val="345065"/>
                </a:solidFill>
                <a:latin typeface="Bebas Neue" panose="020B0606020202050201" pitchFamily="34" charset="0"/>
              </a:rPr>
              <a:t>PENGERTIAN TEKS LAPORAN PERCOBAAN</a:t>
            </a:r>
            <a:endParaRPr lang="en-ID" sz="3200" dirty="0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6D86CDB-79A6-4402-8EEA-D6DBE3E8A3A8}"/>
              </a:ext>
            </a:extLst>
          </p:cNvPr>
          <p:cNvSpPr/>
          <p:nvPr/>
        </p:nvSpPr>
        <p:spPr>
          <a:xfrm>
            <a:off x="6384756" y="3871302"/>
            <a:ext cx="4645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8800" dirty="0">
                <a:solidFill>
                  <a:srgbClr val="345065"/>
                </a:solidFill>
                <a:latin typeface="Bebas Neue" panose="020B0606020202050201" pitchFamily="34" charset="0"/>
              </a:rPr>
              <a:t> </a:t>
            </a:r>
          </a:p>
        </p:txBody>
      </p:sp>
      <p:sp>
        <p:nvSpPr>
          <p:cNvPr id="38" name="Text 37">
            <a:extLst>
              <a:ext uri="{FF2B5EF4-FFF2-40B4-BE49-F238E27FC236}">
                <a16:creationId xmlns:a16="http://schemas.microsoft.com/office/drawing/2014/main" xmlns="" id="{C8B58045-FE3B-4D88-A33D-AF2A7AF20F81}"/>
              </a:ext>
            </a:extLst>
          </p:cNvPr>
          <p:cNvSpPr/>
          <p:nvPr/>
        </p:nvSpPr>
        <p:spPr>
          <a:xfrm rot="10800000" flipV="1">
            <a:off x="6384756" y="3931438"/>
            <a:ext cx="4794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7200">
                <a:solidFill>
                  <a:srgbClr val="345065"/>
                </a:solidFill>
                <a:latin typeface="Bebas Neue" panose="020B0606020202050201" pitchFamily="34" charset="0"/>
              </a:rPr>
              <a:t> </a:t>
            </a:r>
            <a:endParaRPr lang="en-ID" sz="7200" noProof="1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xmlns="" id="{41552010-E8F3-4094-9390-CCA3FF70EAF4}"/>
              </a:ext>
            </a:extLst>
          </p:cNvPr>
          <p:cNvSpPr txBox="1">
            <a:spLocks/>
          </p:cNvSpPr>
          <p:nvPr/>
        </p:nvSpPr>
        <p:spPr>
          <a:xfrm>
            <a:off x="3231815" y="980501"/>
            <a:ext cx="7035905" cy="6016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noProof="1" smtClean="0">
                <a:solidFill>
                  <a:srgbClr val="003459"/>
                </a:solidFill>
                <a:latin typeface="Bebas Neue" panose="020B0606020202050201" pitchFamily="34" charset="0"/>
              </a:rPr>
              <a:t>CIRI CIRI TEKS LAPORAN PERCOBAAN</a:t>
            </a:r>
            <a:endParaRPr lang="en-ID" sz="3200" noProof="1">
              <a:solidFill>
                <a:srgbClr val="003459"/>
              </a:solidFill>
              <a:latin typeface="Bebas Neue" panose="020B0606020202050201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16BC393-961B-47EC-B6A0-1D6D5699A6A2}"/>
              </a:ext>
            </a:extLst>
          </p:cNvPr>
          <p:cNvGrpSpPr/>
          <p:nvPr/>
        </p:nvGrpSpPr>
        <p:grpSpPr>
          <a:xfrm>
            <a:off x="1274679" y="1747998"/>
            <a:ext cx="1957137" cy="1200329"/>
            <a:chOff x="1058779" y="2167098"/>
            <a:chExt cx="1957137" cy="1200329"/>
          </a:xfrm>
        </p:grpSpPr>
        <p:sp>
          <p:nvSpPr>
            <p:cNvPr id="8" name="Flowchart: Stored Data 7">
              <a:extLst>
                <a:ext uri="{FF2B5EF4-FFF2-40B4-BE49-F238E27FC236}">
                  <a16:creationId xmlns:a16="http://schemas.microsoft.com/office/drawing/2014/main" xmlns="" id="{44B0ED7A-D7F7-4967-A27C-F8440FDA14CB}"/>
                </a:ext>
              </a:extLst>
            </p:cNvPr>
            <p:cNvSpPr/>
            <p:nvPr/>
          </p:nvSpPr>
          <p:spPr>
            <a:xfrm>
              <a:off x="1058779" y="2213811"/>
              <a:ext cx="1957137" cy="110690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439"/>
                <a:gd name="connsiteY0" fmla="*/ 0 h 10000"/>
                <a:gd name="connsiteX1" fmla="*/ 10000 w 14439"/>
                <a:gd name="connsiteY1" fmla="*/ 0 h 10000"/>
                <a:gd name="connsiteX2" fmla="*/ 14439 w 14439"/>
                <a:gd name="connsiteY2" fmla="*/ 4565 h 10000"/>
                <a:gd name="connsiteX3" fmla="*/ 10000 w 14439"/>
                <a:gd name="connsiteY3" fmla="*/ 10000 h 10000"/>
                <a:gd name="connsiteX4" fmla="*/ 1667 w 14439"/>
                <a:gd name="connsiteY4" fmla="*/ 10000 h 10000"/>
                <a:gd name="connsiteX5" fmla="*/ 0 w 14439"/>
                <a:gd name="connsiteY5" fmla="*/ 5000 h 10000"/>
                <a:gd name="connsiteX6" fmla="*/ 1667 w 14439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9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4439" y="1804"/>
                    <a:pt x="14439" y="4565"/>
                  </a:cubicBezTo>
                  <a:cubicBezTo>
                    <a:pt x="14439" y="7326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9F4B152-66A4-4613-A133-D53A1C1EBC30}"/>
                </a:ext>
              </a:extLst>
            </p:cNvPr>
            <p:cNvSpPr txBox="1"/>
            <p:nvPr/>
          </p:nvSpPr>
          <p:spPr>
            <a:xfrm>
              <a:off x="1677070" y="2167098"/>
              <a:ext cx="5501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7200" dirty="0">
                  <a:solidFill>
                    <a:schemeClr val="bg1"/>
                  </a:solidFill>
                  <a:latin typeface="Bebas Neue" panose="020B0606020202050201" pitchFamily="34" charset="0"/>
                  <a:ea typeface="Roboto Condensed Light" panose="02000000000000000000" pitchFamily="2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2A9AFDA-E90E-4A9E-BDA2-BACFE7132465}"/>
              </a:ext>
            </a:extLst>
          </p:cNvPr>
          <p:cNvGrpSpPr/>
          <p:nvPr/>
        </p:nvGrpSpPr>
        <p:grpSpPr>
          <a:xfrm>
            <a:off x="1274679" y="4826669"/>
            <a:ext cx="1957137" cy="1323439"/>
            <a:chOff x="1058779" y="5245769"/>
            <a:chExt cx="1957137" cy="1323439"/>
          </a:xfrm>
        </p:grpSpPr>
        <p:sp>
          <p:nvSpPr>
            <p:cNvPr id="15" name="Flowchart: Stored Data 7">
              <a:extLst>
                <a:ext uri="{FF2B5EF4-FFF2-40B4-BE49-F238E27FC236}">
                  <a16:creationId xmlns:a16="http://schemas.microsoft.com/office/drawing/2014/main" xmlns="" id="{20D5ED8A-E369-4C3B-8775-A785B8BF4FCB}"/>
                </a:ext>
              </a:extLst>
            </p:cNvPr>
            <p:cNvSpPr/>
            <p:nvPr/>
          </p:nvSpPr>
          <p:spPr>
            <a:xfrm>
              <a:off x="1058779" y="5309937"/>
              <a:ext cx="1957137" cy="110690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439"/>
                <a:gd name="connsiteY0" fmla="*/ 0 h 10000"/>
                <a:gd name="connsiteX1" fmla="*/ 10000 w 14439"/>
                <a:gd name="connsiteY1" fmla="*/ 0 h 10000"/>
                <a:gd name="connsiteX2" fmla="*/ 14439 w 14439"/>
                <a:gd name="connsiteY2" fmla="*/ 4565 h 10000"/>
                <a:gd name="connsiteX3" fmla="*/ 10000 w 14439"/>
                <a:gd name="connsiteY3" fmla="*/ 10000 h 10000"/>
                <a:gd name="connsiteX4" fmla="*/ 1667 w 14439"/>
                <a:gd name="connsiteY4" fmla="*/ 10000 h 10000"/>
                <a:gd name="connsiteX5" fmla="*/ 0 w 14439"/>
                <a:gd name="connsiteY5" fmla="*/ 5000 h 10000"/>
                <a:gd name="connsiteX6" fmla="*/ 1667 w 14439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9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4439" y="1804"/>
                    <a:pt x="14439" y="4565"/>
                  </a:cubicBezTo>
                  <a:cubicBezTo>
                    <a:pt x="14439" y="7326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2CA9C41-ACDA-4C36-9A2B-21BE4AA266C1}"/>
                </a:ext>
              </a:extLst>
            </p:cNvPr>
            <p:cNvSpPr txBox="1"/>
            <p:nvPr/>
          </p:nvSpPr>
          <p:spPr>
            <a:xfrm>
              <a:off x="1306909" y="5245769"/>
              <a:ext cx="12904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8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6CD442-C950-4566-9096-0D43393FD810}"/>
              </a:ext>
            </a:extLst>
          </p:cNvPr>
          <p:cNvGrpSpPr/>
          <p:nvPr/>
        </p:nvGrpSpPr>
        <p:grpSpPr>
          <a:xfrm>
            <a:off x="3231815" y="1794711"/>
            <a:ext cx="7732295" cy="1106905"/>
            <a:chOff x="3231815" y="1794711"/>
            <a:chExt cx="7732295" cy="1106905"/>
          </a:xfrm>
        </p:grpSpPr>
        <p:sp>
          <p:nvSpPr>
            <p:cNvPr id="9" name="Flowchart: Stored Data 7">
              <a:extLst>
                <a:ext uri="{FF2B5EF4-FFF2-40B4-BE49-F238E27FC236}">
                  <a16:creationId xmlns:a16="http://schemas.microsoft.com/office/drawing/2014/main" xmlns="" id="{38A418FD-B250-439C-A1F2-B5C914334346}"/>
                </a:ext>
              </a:extLst>
            </p:cNvPr>
            <p:cNvSpPr/>
            <p:nvPr/>
          </p:nvSpPr>
          <p:spPr>
            <a:xfrm flipH="1">
              <a:off x="3231815" y="1794711"/>
              <a:ext cx="7732295" cy="110690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439"/>
                <a:gd name="connsiteY0" fmla="*/ 0 h 10000"/>
                <a:gd name="connsiteX1" fmla="*/ 10000 w 14439"/>
                <a:gd name="connsiteY1" fmla="*/ 0 h 10000"/>
                <a:gd name="connsiteX2" fmla="*/ 14439 w 14439"/>
                <a:gd name="connsiteY2" fmla="*/ 4565 h 10000"/>
                <a:gd name="connsiteX3" fmla="*/ 10000 w 14439"/>
                <a:gd name="connsiteY3" fmla="*/ 10000 h 10000"/>
                <a:gd name="connsiteX4" fmla="*/ 1667 w 14439"/>
                <a:gd name="connsiteY4" fmla="*/ 10000 h 10000"/>
                <a:gd name="connsiteX5" fmla="*/ 0 w 14439"/>
                <a:gd name="connsiteY5" fmla="*/ 5000 h 10000"/>
                <a:gd name="connsiteX6" fmla="*/ 1667 w 14439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9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4439" y="1804"/>
                    <a:pt x="14439" y="4565"/>
                  </a:cubicBezTo>
                  <a:cubicBezTo>
                    <a:pt x="14439" y="7326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A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067836E-E5B0-45E2-A788-EBDFA1FF0A38}"/>
                </a:ext>
              </a:extLst>
            </p:cNvPr>
            <p:cNvGrpSpPr/>
            <p:nvPr/>
          </p:nvGrpSpPr>
          <p:grpSpPr>
            <a:xfrm>
              <a:off x="5654183" y="1895428"/>
              <a:ext cx="4514386" cy="698957"/>
              <a:chOff x="5438283" y="2314528"/>
              <a:chExt cx="4514386" cy="69895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16DEFDED-D87C-435E-917E-A91D52CB6CB5}"/>
                  </a:ext>
                </a:extLst>
              </p:cNvPr>
              <p:cNvSpPr/>
              <p:nvPr/>
            </p:nvSpPr>
            <p:spPr>
              <a:xfrm>
                <a:off x="5446303" y="2314528"/>
                <a:ext cx="45063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b="1" noProof="1" smtClean="0">
                    <a:solidFill>
                      <a:srgbClr val="345065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HARUS BERSIFAT FAKTA</a:t>
                </a:r>
                <a:endParaRPr lang="en-ID" sz="2400" b="1" dirty="0">
                  <a:solidFill>
                    <a:srgbClr val="345065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47B24618-85DA-4BBD-8244-36FE648DBEC7}"/>
                  </a:ext>
                </a:extLst>
              </p:cNvPr>
              <p:cNvSpPr/>
              <p:nvPr/>
            </p:nvSpPr>
            <p:spPr>
              <a:xfrm>
                <a:off x="5438283" y="2674931"/>
                <a:ext cx="330217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en-ID" sz="1600" dirty="0">
                  <a:solidFill>
                    <a:srgbClr val="345065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82B109-47D8-4074-8733-3FA29AAC575F}"/>
              </a:ext>
            </a:extLst>
          </p:cNvPr>
          <p:cNvGrpSpPr/>
          <p:nvPr/>
        </p:nvGrpSpPr>
        <p:grpSpPr>
          <a:xfrm>
            <a:off x="3231815" y="3342774"/>
            <a:ext cx="7732295" cy="1106905"/>
            <a:chOff x="3231815" y="3342774"/>
            <a:chExt cx="7732295" cy="1106905"/>
          </a:xfrm>
        </p:grpSpPr>
        <p:sp>
          <p:nvSpPr>
            <p:cNvPr id="13" name="Flowchart: Stored Data 7">
              <a:extLst>
                <a:ext uri="{FF2B5EF4-FFF2-40B4-BE49-F238E27FC236}">
                  <a16:creationId xmlns:a16="http://schemas.microsoft.com/office/drawing/2014/main" xmlns="" id="{DB3BC4D9-A63A-49FD-ADCA-A55B0F8CCF09}"/>
                </a:ext>
              </a:extLst>
            </p:cNvPr>
            <p:cNvSpPr/>
            <p:nvPr/>
          </p:nvSpPr>
          <p:spPr>
            <a:xfrm flipH="1">
              <a:off x="3231815" y="3342774"/>
              <a:ext cx="7732295" cy="110690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439"/>
                <a:gd name="connsiteY0" fmla="*/ 0 h 10000"/>
                <a:gd name="connsiteX1" fmla="*/ 10000 w 14439"/>
                <a:gd name="connsiteY1" fmla="*/ 0 h 10000"/>
                <a:gd name="connsiteX2" fmla="*/ 14439 w 14439"/>
                <a:gd name="connsiteY2" fmla="*/ 4565 h 10000"/>
                <a:gd name="connsiteX3" fmla="*/ 10000 w 14439"/>
                <a:gd name="connsiteY3" fmla="*/ 10000 h 10000"/>
                <a:gd name="connsiteX4" fmla="*/ 1667 w 14439"/>
                <a:gd name="connsiteY4" fmla="*/ 10000 h 10000"/>
                <a:gd name="connsiteX5" fmla="*/ 0 w 14439"/>
                <a:gd name="connsiteY5" fmla="*/ 5000 h 10000"/>
                <a:gd name="connsiteX6" fmla="*/ 1667 w 14439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9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4439" y="1804"/>
                    <a:pt x="14439" y="4565"/>
                  </a:cubicBezTo>
                  <a:cubicBezTo>
                    <a:pt x="14439" y="7326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7E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95F014F-5377-4D05-AF7C-4391A70BCBD7}"/>
                </a:ext>
              </a:extLst>
            </p:cNvPr>
            <p:cNvGrpSpPr/>
            <p:nvPr/>
          </p:nvGrpSpPr>
          <p:grpSpPr>
            <a:xfrm>
              <a:off x="5662204" y="3496116"/>
              <a:ext cx="3302173" cy="678417"/>
              <a:chOff x="5446304" y="3915216"/>
              <a:chExt cx="3302173" cy="67841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6602B6A8-D343-4F98-8CC8-179B5AAA7B8B}"/>
                  </a:ext>
                </a:extLst>
              </p:cNvPr>
              <p:cNvSpPr/>
              <p:nvPr/>
            </p:nvSpPr>
            <p:spPr>
              <a:xfrm>
                <a:off x="5446304" y="3915216"/>
                <a:ext cx="32335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b="1" noProof="1" smtClean="0">
                    <a:solidFill>
                      <a:srgbClr val="345065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BERSIFAT OBEJEKTIF</a:t>
                </a:r>
                <a:endParaRPr lang="en-ID" sz="2400" b="1" dirty="0">
                  <a:solidFill>
                    <a:srgbClr val="345065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3A4EEBC0-F16D-46E7-83A6-DF56E92C40EF}"/>
                  </a:ext>
                </a:extLst>
              </p:cNvPr>
              <p:cNvSpPr/>
              <p:nvPr/>
            </p:nvSpPr>
            <p:spPr>
              <a:xfrm>
                <a:off x="5446305" y="4255079"/>
                <a:ext cx="330217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en-ID" sz="1600" dirty="0">
                  <a:solidFill>
                    <a:srgbClr val="345065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6CC6D05-5526-4AD7-B4AB-1890EBE4A172}"/>
              </a:ext>
            </a:extLst>
          </p:cNvPr>
          <p:cNvGrpSpPr/>
          <p:nvPr/>
        </p:nvGrpSpPr>
        <p:grpSpPr>
          <a:xfrm>
            <a:off x="3231815" y="4890837"/>
            <a:ext cx="7732295" cy="1106905"/>
            <a:chOff x="3231815" y="4890837"/>
            <a:chExt cx="7732295" cy="1106905"/>
          </a:xfrm>
        </p:grpSpPr>
        <p:sp>
          <p:nvSpPr>
            <p:cNvPr id="16" name="Flowchart: Stored Data 7">
              <a:extLst>
                <a:ext uri="{FF2B5EF4-FFF2-40B4-BE49-F238E27FC236}">
                  <a16:creationId xmlns:a16="http://schemas.microsoft.com/office/drawing/2014/main" xmlns="" id="{F14163C2-A397-4EF2-BED6-5046E55CAC40}"/>
                </a:ext>
              </a:extLst>
            </p:cNvPr>
            <p:cNvSpPr/>
            <p:nvPr/>
          </p:nvSpPr>
          <p:spPr>
            <a:xfrm flipH="1">
              <a:off x="3231815" y="4890837"/>
              <a:ext cx="7732295" cy="110690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439"/>
                <a:gd name="connsiteY0" fmla="*/ 0 h 10000"/>
                <a:gd name="connsiteX1" fmla="*/ 10000 w 14439"/>
                <a:gd name="connsiteY1" fmla="*/ 0 h 10000"/>
                <a:gd name="connsiteX2" fmla="*/ 14439 w 14439"/>
                <a:gd name="connsiteY2" fmla="*/ 4565 h 10000"/>
                <a:gd name="connsiteX3" fmla="*/ 10000 w 14439"/>
                <a:gd name="connsiteY3" fmla="*/ 10000 h 10000"/>
                <a:gd name="connsiteX4" fmla="*/ 1667 w 14439"/>
                <a:gd name="connsiteY4" fmla="*/ 10000 h 10000"/>
                <a:gd name="connsiteX5" fmla="*/ 0 w 14439"/>
                <a:gd name="connsiteY5" fmla="*/ 5000 h 10000"/>
                <a:gd name="connsiteX6" fmla="*/ 1667 w 14439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9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4439" y="1804"/>
                    <a:pt x="14439" y="4565"/>
                  </a:cubicBezTo>
                  <a:cubicBezTo>
                    <a:pt x="14439" y="7326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45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60F93A0-F9AE-4B34-ACF1-70B8D0A68EE0}"/>
                </a:ext>
              </a:extLst>
            </p:cNvPr>
            <p:cNvGrpSpPr/>
            <p:nvPr/>
          </p:nvGrpSpPr>
          <p:grpSpPr>
            <a:xfrm>
              <a:off x="5662204" y="4976650"/>
              <a:ext cx="4863832" cy="689220"/>
              <a:chOff x="5438284" y="5468519"/>
              <a:chExt cx="4863832" cy="68922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98A5979-26B8-462B-B149-884304EEF8DF}"/>
                  </a:ext>
                </a:extLst>
              </p:cNvPr>
              <p:cNvSpPr/>
              <p:nvPr/>
            </p:nvSpPr>
            <p:spPr>
              <a:xfrm>
                <a:off x="5438284" y="5468519"/>
                <a:ext cx="48638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400" b="1" noProof="1" smtClean="0">
                    <a:solidFill>
                      <a:srgbClr val="345065"/>
                    </a:solidFill>
                    <a:latin typeface="Roboto Condensed Light" panose="02000000000000000000" pitchFamily="2" charset="0"/>
                    <a:ea typeface="Roboto Condensed Light" panose="02000000000000000000" pitchFamily="2" charset="0"/>
                  </a:rPr>
                  <a:t>TULISAN SEMPURNA/LENGKAP</a:t>
                </a:r>
                <a:endParaRPr lang="en-ID" sz="2400" b="1" dirty="0">
                  <a:solidFill>
                    <a:srgbClr val="345065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F439D1F-7C14-41BB-AA4D-6A56FEED1FBA}"/>
                  </a:ext>
                </a:extLst>
              </p:cNvPr>
              <p:cNvSpPr/>
              <p:nvPr/>
            </p:nvSpPr>
            <p:spPr>
              <a:xfrm>
                <a:off x="5438285" y="5819185"/>
                <a:ext cx="330217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en-ID" sz="1600" dirty="0">
                  <a:solidFill>
                    <a:srgbClr val="345065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17D2220-EDD3-4A74-8C14-40491A14C437}"/>
              </a:ext>
            </a:extLst>
          </p:cNvPr>
          <p:cNvGrpSpPr/>
          <p:nvPr/>
        </p:nvGrpSpPr>
        <p:grpSpPr>
          <a:xfrm>
            <a:off x="1274679" y="3342774"/>
            <a:ext cx="1957137" cy="1200329"/>
            <a:chOff x="1274679" y="3342774"/>
            <a:chExt cx="1957137" cy="1200329"/>
          </a:xfrm>
        </p:grpSpPr>
        <p:sp>
          <p:nvSpPr>
            <p:cNvPr id="12" name="Flowchart: Stored Data 7">
              <a:extLst>
                <a:ext uri="{FF2B5EF4-FFF2-40B4-BE49-F238E27FC236}">
                  <a16:creationId xmlns:a16="http://schemas.microsoft.com/office/drawing/2014/main" xmlns="" id="{C8F1B9AE-0BD3-4A65-A593-E35D586627FE}"/>
                </a:ext>
              </a:extLst>
            </p:cNvPr>
            <p:cNvSpPr/>
            <p:nvPr/>
          </p:nvSpPr>
          <p:spPr>
            <a:xfrm>
              <a:off x="1274679" y="3342774"/>
              <a:ext cx="1957137" cy="110690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439"/>
                <a:gd name="connsiteY0" fmla="*/ 0 h 10000"/>
                <a:gd name="connsiteX1" fmla="*/ 10000 w 14439"/>
                <a:gd name="connsiteY1" fmla="*/ 0 h 10000"/>
                <a:gd name="connsiteX2" fmla="*/ 14439 w 14439"/>
                <a:gd name="connsiteY2" fmla="*/ 4565 h 10000"/>
                <a:gd name="connsiteX3" fmla="*/ 10000 w 14439"/>
                <a:gd name="connsiteY3" fmla="*/ 10000 h 10000"/>
                <a:gd name="connsiteX4" fmla="*/ 1667 w 14439"/>
                <a:gd name="connsiteY4" fmla="*/ 10000 h 10000"/>
                <a:gd name="connsiteX5" fmla="*/ 0 w 14439"/>
                <a:gd name="connsiteY5" fmla="*/ 5000 h 10000"/>
                <a:gd name="connsiteX6" fmla="*/ 1667 w 14439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39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4439" y="1804"/>
                    <a:pt x="14439" y="4565"/>
                  </a:cubicBezTo>
                  <a:cubicBezTo>
                    <a:pt x="14439" y="7326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0BBB7F7-DE11-49AC-B30E-64F584B69C63}"/>
                </a:ext>
              </a:extLst>
            </p:cNvPr>
            <p:cNvSpPr txBox="1"/>
            <p:nvPr/>
          </p:nvSpPr>
          <p:spPr>
            <a:xfrm>
              <a:off x="1892967" y="3342774"/>
              <a:ext cx="5501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7200" dirty="0">
                  <a:solidFill>
                    <a:schemeClr val="bg1"/>
                  </a:solidFill>
                  <a:latin typeface="Bebas Neue" panose="020B0606020202050201" pitchFamily="34" charset="0"/>
                  <a:ea typeface="Roboto Condensed Light" panose="020000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111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49D9E4B-464B-4319-8981-7B59D8C5F151}"/>
              </a:ext>
            </a:extLst>
          </p:cNvPr>
          <p:cNvGrpSpPr/>
          <p:nvPr/>
        </p:nvGrpSpPr>
        <p:grpSpPr>
          <a:xfrm>
            <a:off x="5624540" y="3885444"/>
            <a:ext cx="964308" cy="2711115"/>
            <a:chOff x="5624540" y="3243764"/>
            <a:chExt cx="964308" cy="2711115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xmlns="" id="{EB8B644E-E292-45F7-B393-CF213054229B}"/>
                </a:ext>
              </a:extLst>
            </p:cNvPr>
            <p:cNvSpPr/>
            <p:nvPr/>
          </p:nvSpPr>
          <p:spPr>
            <a:xfrm>
              <a:off x="5847347" y="3243764"/>
              <a:ext cx="497305" cy="513347"/>
            </a:xfrm>
            <a:prstGeom prst="flowChartConnector">
              <a:avLst/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45DBF1F-3539-4A77-9187-2A17B4EB2A2B}"/>
                </a:ext>
              </a:extLst>
            </p:cNvPr>
            <p:cNvSpPr/>
            <p:nvPr/>
          </p:nvSpPr>
          <p:spPr>
            <a:xfrm rot="5400000">
              <a:off x="5529178" y="3932683"/>
              <a:ext cx="1155032" cy="964308"/>
            </a:xfrm>
            <a:custGeom>
              <a:avLst/>
              <a:gdLst>
                <a:gd name="connsiteX0" fmla="*/ 393032 w 1155032"/>
                <a:gd name="connsiteY0" fmla="*/ 0 h 786064"/>
                <a:gd name="connsiteX1" fmla="*/ 1155032 w 1155032"/>
                <a:gd name="connsiteY1" fmla="*/ 0 h 786064"/>
                <a:gd name="connsiteX2" fmla="*/ 1155032 w 1155032"/>
                <a:gd name="connsiteY2" fmla="*/ 786064 h 786064"/>
                <a:gd name="connsiteX3" fmla="*/ 393032 w 1155032"/>
                <a:gd name="connsiteY3" fmla="*/ 786063 h 786064"/>
                <a:gd name="connsiteX4" fmla="*/ 7985 w 1155032"/>
                <a:gd name="connsiteY4" fmla="*/ 472241 h 786064"/>
                <a:gd name="connsiteX5" fmla="*/ 0 w 1155032"/>
                <a:gd name="connsiteY5" fmla="*/ 393032 h 786064"/>
                <a:gd name="connsiteX6" fmla="*/ 7985 w 1155032"/>
                <a:gd name="connsiteY6" fmla="*/ 313822 h 786064"/>
                <a:gd name="connsiteX7" fmla="*/ 393032 w 1155032"/>
                <a:gd name="connsiteY7" fmla="*/ 0 h 786064"/>
                <a:gd name="connsiteX0" fmla="*/ 393032 w 1155032"/>
                <a:gd name="connsiteY0" fmla="*/ 0 h 864491"/>
                <a:gd name="connsiteX1" fmla="*/ 1155032 w 1155032"/>
                <a:gd name="connsiteY1" fmla="*/ 0 h 864491"/>
                <a:gd name="connsiteX2" fmla="*/ 1155032 w 1155032"/>
                <a:gd name="connsiteY2" fmla="*/ 786064 h 864491"/>
                <a:gd name="connsiteX3" fmla="*/ 393032 w 1155032"/>
                <a:gd name="connsiteY3" fmla="*/ 786063 h 864491"/>
                <a:gd name="connsiteX4" fmla="*/ 7985 w 1155032"/>
                <a:gd name="connsiteY4" fmla="*/ 472241 h 864491"/>
                <a:gd name="connsiteX5" fmla="*/ 0 w 1155032"/>
                <a:gd name="connsiteY5" fmla="*/ 393032 h 864491"/>
                <a:gd name="connsiteX6" fmla="*/ 7985 w 1155032"/>
                <a:gd name="connsiteY6" fmla="*/ 313822 h 864491"/>
                <a:gd name="connsiteX7" fmla="*/ 393032 w 1155032"/>
                <a:gd name="connsiteY7" fmla="*/ 0 h 864491"/>
                <a:gd name="connsiteX0" fmla="*/ 393032 w 1155032"/>
                <a:gd name="connsiteY0" fmla="*/ 99817 h 964308"/>
                <a:gd name="connsiteX1" fmla="*/ 1155032 w 1155032"/>
                <a:gd name="connsiteY1" fmla="*/ 99817 h 964308"/>
                <a:gd name="connsiteX2" fmla="*/ 1155032 w 1155032"/>
                <a:gd name="connsiteY2" fmla="*/ 885881 h 964308"/>
                <a:gd name="connsiteX3" fmla="*/ 393032 w 1155032"/>
                <a:gd name="connsiteY3" fmla="*/ 885880 h 964308"/>
                <a:gd name="connsiteX4" fmla="*/ 7985 w 1155032"/>
                <a:gd name="connsiteY4" fmla="*/ 572058 h 964308"/>
                <a:gd name="connsiteX5" fmla="*/ 0 w 1155032"/>
                <a:gd name="connsiteY5" fmla="*/ 492849 h 964308"/>
                <a:gd name="connsiteX6" fmla="*/ 7985 w 1155032"/>
                <a:gd name="connsiteY6" fmla="*/ 413639 h 964308"/>
                <a:gd name="connsiteX7" fmla="*/ 393032 w 1155032"/>
                <a:gd name="connsiteY7" fmla="*/ 99817 h 9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5032" h="964308">
                  <a:moveTo>
                    <a:pt x="393032" y="99817"/>
                  </a:moveTo>
                  <a:cubicBezTo>
                    <a:pt x="1224550" y="-124773"/>
                    <a:pt x="901032" y="99817"/>
                    <a:pt x="1155032" y="99817"/>
                  </a:cubicBezTo>
                  <a:lnTo>
                    <a:pt x="1155032" y="885881"/>
                  </a:lnTo>
                  <a:cubicBezTo>
                    <a:pt x="901032" y="885881"/>
                    <a:pt x="1144337" y="1062343"/>
                    <a:pt x="393032" y="885880"/>
                  </a:cubicBezTo>
                  <a:cubicBezTo>
                    <a:pt x="203099" y="885880"/>
                    <a:pt x="44634" y="751156"/>
                    <a:pt x="7985" y="572058"/>
                  </a:cubicBezTo>
                  <a:lnTo>
                    <a:pt x="0" y="492849"/>
                  </a:lnTo>
                  <a:lnTo>
                    <a:pt x="7985" y="413639"/>
                  </a:lnTo>
                  <a:cubicBezTo>
                    <a:pt x="44634" y="234541"/>
                    <a:pt x="203099" y="99817"/>
                    <a:pt x="393032" y="99817"/>
                  </a:cubicBezTo>
                  <a:close/>
                </a:path>
              </a:pathLst>
            </a:cu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Flowchart: Manual Input 7">
              <a:extLst>
                <a:ext uri="{FF2B5EF4-FFF2-40B4-BE49-F238E27FC236}">
                  <a16:creationId xmlns:a16="http://schemas.microsoft.com/office/drawing/2014/main" xmlns="" id="{72337D54-AF05-4D7D-A7A8-1AF99CDF3F54}"/>
                </a:ext>
              </a:extLst>
            </p:cNvPr>
            <p:cNvSpPr/>
            <p:nvPr/>
          </p:nvSpPr>
          <p:spPr>
            <a:xfrm rot="16200000">
              <a:off x="5518484" y="5401426"/>
              <a:ext cx="882316" cy="224590"/>
            </a:xfrm>
            <a:prstGeom prst="flowChartManualInput">
              <a:avLst/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Flowchart: Manual Input 8">
              <a:extLst>
                <a:ext uri="{FF2B5EF4-FFF2-40B4-BE49-F238E27FC236}">
                  <a16:creationId xmlns:a16="http://schemas.microsoft.com/office/drawing/2014/main" xmlns="" id="{7D9EED91-3DCC-4C12-AB57-45D9577E7AB8}"/>
                </a:ext>
              </a:extLst>
            </p:cNvPr>
            <p:cNvSpPr/>
            <p:nvPr/>
          </p:nvSpPr>
          <p:spPr>
            <a:xfrm rot="5400000" flipH="1">
              <a:off x="5769810" y="5401426"/>
              <a:ext cx="882316" cy="224590"/>
            </a:xfrm>
            <a:prstGeom prst="flowChartManualInput">
              <a:avLst/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761DB1C-20E4-4B38-AEBC-A9F0E9DA6E90}"/>
              </a:ext>
            </a:extLst>
          </p:cNvPr>
          <p:cNvGrpSpPr/>
          <p:nvPr/>
        </p:nvGrpSpPr>
        <p:grpSpPr>
          <a:xfrm>
            <a:off x="2575603" y="1410795"/>
            <a:ext cx="2887579" cy="1804257"/>
            <a:chOff x="2837668" y="1631464"/>
            <a:chExt cx="2887579" cy="180425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E99F13F5-2569-4CE6-9D29-CA7B97B4E50E}"/>
                </a:ext>
              </a:extLst>
            </p:cNvPr>
            <p:cNvSpPr/>
            <p:nvPr/>
          </p:nvSpPr>
          <p:spPr>
            <a:xfrm>
              <a:off x="2837668" y="1631464"/>
              <a:ext cx="2887579" cy="1507958"/>
            </a:xfrm>
            <a:prstGeom prst="roundRect">
              <a:avLst>
                <a:gd name="adj" fmla="val 9220"/>
              </a:avLst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SUMBER INFORMASI</a:t>
              </a:r>
            </a:p>
            <a:p>
              <a:pPr algn="ctr"/>
              <a:r>
                <a:rPr lang="id-ID" dirty="0" smtClean="0"/>
                <a:t>YANG AKURAT KARENA DISUSUN BERDASARKAN DATA DAN FAKTA</a:t>
              </a:r>
              <a:endParaRPr lang="en-ID" dirty="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C1EEDDE9-5DB6-47CE-91D5-A19DFF2CB049}"/>
                </a:ext>
              </a:extLst>
            </p:cNvPr>
            <p:cNvSpPr/>
            <p:nvPr/>
          </p:nvSpPr>
          <p:spPr>
            <a:xfrm rot="10800000">
              <a:off x="5306416" y="2935767"/>
              <a:ext cx="318124" cy="499954"/>
            </a:xfrm>
            <a:prstGeom prst="rtTriangle">
              <a:avLst/>
            </a:prstGeom>
            <a:solidFill>
              <a:srgbClr val="345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4DA5D87-CA02-46A9-88D0-B8DB8C3C2A90}"/>
              </a:ext>
            </a:extLst>
          </p:cNvPr>
          <p:cNvGrpSpPr/>
          <p:nvPr/>
        </p:nvGrpSpPr>
        <p:grpSpPr>
          <a:xfrm>
            <a:off x="6588848" y="1178342"/>
            <a:ext cx="2887579" cy="1898579"/>
            <a:chOff x="6588848" y="1178342"/>
            <a:chExt cx="2887579" cy="1898579"/>
          </a:xfrm>
          <a:solidFill>
            <a:srgbClr val="00DEF2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0C950C4-4784-429B-99F2-EB5BBBA0853D}"/>
                </a:ext>
              </a:extLst>
            </p:cNvPr>
            <p:cNvSpPr/>
            <p:nvPr/>
          </p:nvSpPr>
          <p:spPr>
            <a:xfrm>
              <a:off x="6588848" y="1178342"/>
              <a:ext cx="2887579" cy="1507958"/>
            </a:xfrm>
            <a:prstGeom prst="roundRect">
              <a:avLst>
                <a:gd name="adj" fmla="val 9220"/>
              </a:avLst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xmlns="" id="{001525BD-AEEC-4032-9275-EDCC3F8FE7EA}"/>
                </a:ext>
              </a:extLst>
            </p:cNvPr>
            <p:cNvSpPr/>
            <p:nvPr/>
          </p:nvSpPr>
          <p:spPr>
            <a:xfrm rot="10800000" flipH="1">
              <a:off x="6588848" y="2576967"/>
              <a:ext cx="318124" cy="499954"/>
            </a:xfrm>
            <a:prstGeom prst="rtTriangl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93B1AFC-B24E-4ACF-988D-C2D3C7E64D3D}"/>
              </a:ext>
            </a:extLst>
          </p:cNvPr>
          <p:cNvGrpSpPr/>
          <p:nvPr/>
        </p:nvGrpSpPr>
        <p:grpSpPr>
          <a:xfrm>
            <a:off x="1702246" y="3484395"/>
            <a:ext cx="2892880" cy="1851691"/>
            <a:chOff x="1702246" y="3484395"/>
            <a:chExt cx="2892880" cy="1851691"/>
          </a:xfrm>
          <a:solidFill>
            <a:srgbClr val="00DEF2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7E095846-11D9-458F-87C2-E1DBAEC5475C}"/>
                </a:ext>
              </a:extLst>
            </p:cNvPr>
            <p:cNvSpPr/>
            <p:nvPr/>
          </p:nvSpPr>
          <p:spPr>
            <a:xfrm>
              <a:off x="1702246" y="3484395"/>
              <a:ext cx="2887579" cy="1507958"/>
            </a:xfrm>
            <a:prstGeom prst="roundRect">
              <a:avLst>
                <a:gd name="adj" fmla="val 9220"/>
              </a:avLst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xmlns="" id="{421C5DDB-5367-474F-88C3-D5BEAE5561B9}"/>
                </a:ext>
              </a:extLst>
            </p:cNvPr>
            <p:cNvSpPr/>
            <p:nvPr/>
          </p:nvSpPr>
          <p:spPr>
            <a:xfrm rot="10800000">
              <a:off x="4180750" y="4836132"/>
              <a:ext cx="414376" cy="499954"/>
            </a:xfrm>
            <a:prstGeom prst="rtTriangl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9B1F817-5749-440D-ACA3-188EAC0855F5}"/>
              </a:ext>
            </a:extLst>
          </p:cNvPr>
          <p:cNvGrpSpPr/>
          <p:nvPr/>
        </p:nvGrpSpPr>
        <p:grpSpPr>
          <a:xfrm>
            <a:off x="6701103" y="3343556"/>
            <a:ext cx="3831022" cy="1868795"/>
            <a:chOff x="7623563" y="3243764"/>
            <a:chExt cx="2887579" cy="18687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E35540CA-A2C0-4790-8D65-0ABF680CCA17}"/>
                </a:ext>
              </a:extLst>
            </p:cNvPr>
            <p:cNvSpPr/>
            <p:nvPr/>
          </p:nvSpPr>
          <p:spPr>
            <a:xfrm>
              <a:off x="7623563" y="3243764"/>
              <a:ext cx="2887579" cy="1507958"/>
            </a:xfrm>
            <a:prstGeom prst="roundRect">
              <a:avLst>
                <a:gd name="adj" fmla="val 9220"/>
              </a:avLst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xmlns="" id="{ECF46171-54EA-4A8D-BFE8-4D49F4B9B5A1}"/>
                </a:ext>
              </a:extLst>
            </p:cNvPr>
            <p:cNvSpPr/>
            <p:nvPr/>
          </p:nvSpPr>
          <p:spPr>
            <a:xfrm rot="10577534" flipH="1">
              <a:off x="7644697" y="4612605"/>
              <a:ext cx="318124" cy="499954"/>
            </a:xfrm>
            <a:prstGeom prst="rtTriangl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BA62C1C-D42B-43BF-B27E-064FBE61525B}"/>
              </a:ext>
            </a:extLst>
          </p:cNvPr>
          <p:cNvSpPr txBox="1"/>
          <p:nvPr/>
        </p:nvSpPr>
        <p:spPr>
          <a:xfrm>
            <a:off x="2957079" y="546132"/>
            <a:ext cx="578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rgbClr val="345065"/>
                </a:solidFill>
                <a:latin typeface="Bebas Neue" panose="020B0606020202050201" pitchFamily="34" charset="0"/>
              </a:rPr>
              <a:t>FUNGSI TEKS LAPORAN PERCOBAAN</a:t>
            </a:r>
            <a:endParaRPr lang="en-ID" sz="2800" dirty="0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929CE6E-B872-43A5-8948-1CEEBC1CA172}"/>
              </a:ext>
            </a:extLst>
          </p:cNvPr>
          <p:cNvSpPr/>
          <p:nvPr/>
        </p:nvSpPr>
        <p:spPr>
          <a:xfrm>
            <a:off x="3102433" y="1692337"/>
            <a:ext cx="22600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noProof="1" smtClean="0">
                <a:solidFill>
                  <a:srgbClr val="E6E6E6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endParaRPr lang="en-ID" sz="1600" dirty="0">
              <a:solidFill>
                <a:srgbClr val="E6E6E6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E054D8E-59FE-45D4-9382-AABFFA79BFE4}"/>
              </a:ext>
            </a:extLst>
          </p:cNvPr>
          <p:cNvSpPr/>
          <p:nvPr/>
        </p:nvSpPr>
        <p:spPr>
          <a:xfrm>
            <a:off x="7878851" y="3354624"/>
            <a:ext cx="2470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noProof="1" smtClean="0">
                <a:solidFill>
                  <a:srgbClr val="E6E6E6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SEBAGAI PEMECAHAN SUATU MASALAH</a:t>
            </a:r>
            <a:endParaRPr lang="en-ID" dirty="0">
              <a:solidFill>
                <a:srgbClr val="E6E6E6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072D57D-1EB0-41DA-B738-A8D1B913C27E}"/>
              </a:ext>
            </a:extLst>
          </p:cNvPr>
          <p:cNvSpPr/>
          <p:nvPr/>
        </p:nvSpPr>
        <p:spPr>
          <a:xfrm>
            <a:off x="6771288" y="1314610"/>
            <a:ext cx="2522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DOKUMENTASI </a:t>
            </a:r>
          </a:p>
          <a:p>
            <a:r>
              <a:rPr lang="id-ID" noProof="1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id-ID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HASIL KEGIATAN OBSERVASI</a:t>
            </a:r>
            <a:endParaRPr lang="en-ID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87FC229-4FD5-45A3-9F65-E11FF8521DA9}"/>
              </a:ext>
            </a:extLst>
          </p:cNvPr>
          <p:cNvSpPr/>
          <p:nvPr/>
        </p:nvSpPr>
        <p:spPr>
          <a:xfrm>
            <a:off x="1859238" y="3594621"/>
            <a:ext cx="2486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BUKTI TERTULIS SETELAH MELAKUAN PERCOBAAN</a:t>
            </a:r>
          </a:p>
          <a:p>
            <a:r>
              <a:rPr lang="en-ID" noProof="1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endParaRPr lang="en-ID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70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6C913012-7FCF-4316-9310-BEBB70B51920}"/>
              </a:ext>
            </a:extLst>
          </p:cNvPr>
          <p:cNvSpPr/>
          <p:nvPr/>
        </p:nvSpPr>
        <p:spPr>
          <a:xfrm rot="18697386">
            <a:off x="234795" y="384600"/>
            <a:ext cx="3763270" cy="6087337"/>
          </a:xfrm>
          <a:custGeom>
            <a:avLst/>
            <a:gdLst>
              <a:gd name="connsiteX0" fmla="*/ 539631 w 3763270"/>
              <a:gd name="connsiteY0" fmla="*/ 23100 h 6087337"/>
              <a:gd name="connsiteX1" fmla="*/ 518252 w 3763270"/>
              <a:gd name="connsiteY1" fmla="*/ 1952055 h 6087337"/>
              <a:gd name="connsiteX2" fmla="*/ 763905 w 3763270"/>
              <a:gd name="connsiteY2" fmla="*/ 2331729 h 6087337"/>
              <a:gd name="connsiteX3" fmla="*/ 799584 w 3763270"/>
              <a:gd name="connsiteY3" fmla="*/ 2343240 h 6087337"/>
              <a:gd name="connsiteX4" fmla="*/ 788859 w 3763270"/>
              <a:gd name="connsiteY4" fmla="*/ 5550459 h 6087337"/>
              <a:gd name="connsiteX5" fmla="*/ 393111 w 3763270"/>
              <a:gd name="connsiteY5" fmla="*/ 5943571 h 6087337"/>
              <a:gd name="connsiteX6" fmla="*/ 2 w 3763270"/>
              <a:gd name="connsiteY6" fmla="*/ 5547822 h 6087337"/>
              <a:gd name="connsiteX7" fmla="*/ 17240 w 3763270"/>
              <a:gd name="connsiteY7" fmla="*/ 393112 h 6087337"/>
              <a:gd name="connsiteX8" fmla="*/ 412987 w 3763270"/>
              <a:gd name="connsiteY8" fmla="*/ 2 h 6087337"/>
              <a:gd name="connsiteX9" fmla="*/ 492452 w 3763270"/>
              <a:gd name="connsiteY9" fmla="*/ 8282 h 6087337"/>
              <a:gd name="connsiteX10" fmla="*/ 1779614 w 3763270"/>
              <a:gd name="connsiteY10" fmla="*/ 227888 h 6087337"/>
              <a:gd name="connsiteX11" fmla="*/ 1943902 w 3763270"/>
              <a:gd name="connsiteY11" fmla="*/ 628300 h 6087337"/>
              <a:gd name="connsiteX12" fmla="*/ 1927807 w 3763270"/>
              <a:gd name="connsiteY12" fmla="*/ 5440903 h 6087337"/>
              <a:gd name="connsiteX13" fmla="*/ 1360433 w 3763270"/>
              <a:gd name="connsiteY13" fmla="*/ 6004493 h 6087337"/>
              <a:gd name="connsiteX14" fmla="*/ 1360435 w 3763270"/>
              <a:gd name="connsiteY14" fmla="*/ 6004492 h 6087337"/>
              <a:gd name="connsiteX15" fmla="*/ 796844 w 3763270"/>
              <a:gd name="connsiteY15" fmla="*/ 5437119 h 6087337"/>
              <a:gd name="connsiteX16" fmla="*/ 807182 w 3763270"/>
              <a:gd name="connsiteY16" fmla="*/ 2345692 h 6087337"/>
              <a:gd name="connsiteX17" fmla="*/ 840423 w 3763270"/>
              <a:gd name="connsiteY17" fmla="*/ 2356417 h 6087337"/>
              <a:gd name="connsiteX18" fmla="*/ 922769 w 3763270"/>
              <a:gd name="connsiteY18" fmla="*/ 2365640 h 6087337"/>
              <a:gd name="connsiteX19" fmla="*/ 922768 w 3763270"/>
              <a:gd name="connsiteY19" fmla="*/ 2365641 h 6087337"/>
              <a:gd name="connsiteX20" fmla="*/ 1336350 w 3763270"/>
              <a:gd name="connsiteY20" fmla="*/ 1961125 h 6087337"/>
              <a:gd name="connsiteX21" fmla="*/ 1357386 w 3763270"/>
              <a:gd name="connsiteY21" fmla="*/ 63159 h 6087337"/>
              <a:gd name="connsiteX22" fmla="*/ 1380311 w 3763270"/>
              <a:gd name="connsiteY22" fmla="*/ 60926 h 6087337"/>
              <a:gd name="connsiteX23" fmla="*/ 1779614 w 3763270"/>
              <a:gd name="connsiteY23" fmla="*/ 227888 h 6087337"/>
              <a:gd name="connsiteX24" fmla="*/ 2626151 w 3763270"/>
              <a:gd name="connsiteY24" fmla="*/ 238303 h 6087337"/>
              <a:gd name="connsiteX25" fmla="*/ 2740742 w 3763270"/>
              <a:gd name="connsiteY25" fmla="*/ 517591 h 6087337"/>
              <a:gd name="connsiteX26" fmla="*/ 2728835 w 3763270"/>
              <a:gd name="connsiteY26" fmla="*/ 4078170 h 6087337"/>
              <a:gd name="connsiteX27" fmla="*/ 2618691 w 3763270"/>
              <a:gd name="connsiteY27" fmla="*/ 4112361 h 6087337"/>
              <a:gd name="connsiteX28" fmla="*/ 2251839 w 3763270"/>
              <a:gd name="connsiteY28" fmla="*/ 4665812 h 6087337"/>
              <a:gd name="connsiteX29" fmla="*/ 2251839 w 3763270"/>
              <a:gd name="connsiteY29" fmla="*/ 6057501 h 6087337"/>
              <a:gd name="connsiteX30" fmla="*/ 2248294 w 3763270"/>
              <a:gd name="connsiteY30" fmla="*/ 6057131 h 6087337"/>
              <a:gd name="connsiteX31" fmla="*/ 1934648 w 3763270"/>
              <a:gd name="connsiteY31" fmla="*/ 5669662 h 6087337"/>
              <a:gd name="connsiteX32" fmla="*/ 1951885 w 3763270"/>
              <a:gd name="connsiteY32" fmla="*/ 514952 h 6087337"/>
              <a:gd name="connsiteX33" fmla="*/ 2347634 w 3763270"/>
              <a:gd name="connsiteY33" fmla="*/ 121844 h 6087337"/>
              <a:gd name="connsiteX34" fmla="*/ 2626151 w 3763270"/>
              <a:gd name="connsiteY34" fmla="*/ 238303 h 6087337"/>
              <a:gd name="connsiteX35" fmla="*/ 3616867 w 3763270"/>
              <a:gd name="connsiteY35" fmla="*/ 339953 h 6087337"/>
              <a:gd name="connsiteX36" fmla="*/ 3763268 w 3763270"/>
              <a:gd name="connsiteY36" fmla="*/ 696766 h 6087337"/>
              <a:gd name="connsiteX37" fmla="*/ 3746761 w 3763270"/>
              <a:gd name="connsiteY37" fmla="*/ 5632508 h 6087337"/>
              <a:gd name="connsiteX38" fmla="*/ 3523195 w 3763270"/>
              <a:gd name="connsiteY38" fmla="*/ 6049617 h 6087337"/>
              <a:gd name="connsiteX39" fmla="*/ 3453145 w 3763270"/>
              <a:gd name="connsiteY39" fmla="*/ 6087337 h 6087337"/>
              <a:gd name="connsiteX40" fmla="*/ 3453145 w 3763270"/>
              <a:gd name="connsiteY40" fmla="*/ 4665810 h 6087337"/>
              <a:gd name="connsiteX41" fmla="*/ 2852492 w 3763270"/>
              <a:gd name="connsiteY41" fmla="*/ 4065158 h 6087337"/>
              <a:gd name="connsiteX42" fmla="*/ 2744131 w 3763270"/>
              <a:gd name="connsiteY42" fmla="*/ 4076081 h 6087337"/>
              <a:gd name="connsiteX43" fmla="*/ 2755442 w 3763270"/>
              <a:gd name="connsiteY43" fmla="*/ 693396 h 6087337"/>
              <a:gd name="connsiteX44" fmla="*/ 3261039 w 3763270"/>
              <a:gd name="connsiteY44" fmla="*/ 191170 h 6087337"/>
              <a:gd name="connsiteX45" fmla="*/ 3616867 w 3763270"/>
              <a:gd name="connsiteY45" fmla="*/ 339953 h 60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3270" h="6087337">
                <a:moveTo>
                  <a:pt x="539631" y="23100"/>
                </a:moveTo>
                <a:lnTo>
                  <a:pt x="518252" y="1952055"/>
                </a:lnTo>
                <a:cubicBezTo>
                  <a:pt x="516375" y="2121489"/>
                  <a:pt x="617780" y="2268003"/>
                  <a:pt x="763905" y="2331729"/>
                </a:cubicBezTo>
                <a:lnTo>
                  <a:pt x="799584" y="2343240"/>
                </a:lnTo>
                <a:lnTo>
                  <a:pt x="788859" y="5550459"/>
                </a:lnTo>
                <a:cubicBezTo>
                  <a:pt x="788131" y="5768297"/>
                  <a:pt x="610949" y="5944298"/>
                  <a:pt x="393111" y="5943571"/>
                </a:cubicBezTo>
                <a:cubicBezTo>
                  <a:pt x="175275" y="5942842"/>
                  <a:pt x="-727" y="5765659"/>
                  <a:pt x="2" y="5547822"/>
                </a:cubicBezTo>
                <a:lnTo>
                  <a:pt x="17240" y="393112"/>
                </a:lnTo>
                <a:cubicBezTo>
                  <a:pt x="17969" y="175277"/>
                  <a:pt x="195151" y="-726"/>
                  <a:pt x="412987" y="2"/>
                </a:cubicBezTo>
                <a:cubicBezTo>
                  <a:pt x="440217" y="95"/>
                  <a:pt x="466792" y="2941"/>
                  <a:pt x="492452" y="8282"/>
                </a:cubicBezTo>
                <a:close/>
                <a:moveTo>
                  <a:pt x="1779614" y="227888"/>
                </a:moveTo>
                <a:cubicBezTo>
                  <a:pt x="1881603" y="330562"/>
                  <a:pt x="1944423" y="472145"/>
                  <a:pt x="1943902" y="628300"/>
                </a:cubicBezTo>
                <a:cubicBezTo>
                  <a:pt x="1938537" y="2232499"/>
                  <a:pt x="1933172" y="3836701"/>
                  <a:pt x="1927807" y="5440903"/>
                </a:cubicBezTo>
                <a:cubicBezTo>
                  <a:pt x="1926763" y="5753210"/>
                  <a:pt x="1672741" y="6005537"/>
                  <a:pt x="1360433" y="6004493"/>
                </a:cubicBezTo>
                <a:lnTo>
                  <a:pt x="1360435" y="6004492"/>
                </a:lnTo>
                <a:cubicBezTo>
                  <a:pt x="1048129" y="6003448"/>
                  <a:pt x="795800" y="5749427"/>
                  <a:pt x="796844" y="5437119"/>
                </a:cubicBezTo>
                <a:lnTo>
                  <a:pt x="807182" y="2345692"/>
                </a:lnTo>
                <a:lnTo>
                  <a:pt x="840423" y="2356417"/>
                </a:lnTo>
                <a:cubicBezTo>
                  <a:pt x="866991" y="2362160"/>
                  <a:pt x="894529" y="2365328"/>
                  <a:pt x="922769" y="2365640"/>
                </a:cubicBezTo>
                <a:lnTo>
                  <a:pt x="922768" y="2365641"/>
                </a:lnTo>
                <a:cubicBezTo>
                  <a:pt x="1148679" y="2368145"/>
                  <a:pt x="1333846" y="2187036"/>
                  <a:pt x="1336350" y="1961125"/>
                </a:cubicBezTo>
                <a:lnTo>
                  <a:pt x="1357386" y="63159"/>
                </a:lnTo>
                <a:lnTo>
                  <a:pt x="1380311" y="60926"/>
                </a:lnTo>
                <a:cubicBezTo>
                  <a:pt x="1536464" y="61448"/>
                  <a:pt x="1677623" y="125214"/>
                  <a:pt x="1779614" y="227888"/>
                </a:cubicBezTo>
                <a:close/>
                <a:moveTo>
                  <a:pt x="2626151" y="238303"/>
                </a:moveTo>
                <a:cubicBezTo>
                  <a:pt x="2697288" y="309918"/>
                  <a:pt x="2741107" y="408673"/>
                  <a:pt x="2740742" y="517591"/>
                </a:cubicBezTo>
                <a:lnTo>
                  <a:pt x="2728835" y="4078170"/>
                </a:lnTo>
                <a:lnTo>
                  <a:pt x="2618691" y="4112361"/>
                </a:lnTo>
                <a:cubicBezTo>
                  <a:pt x="2403108" y="4203545"/>
                  <a:pt x="2251839" y="4417013"/>
                  <a:pt x="2251839" y="4665812"/>
                </a:cubicBezTo>
                <a:lnTo>
                  <a:pt x="2251839" y="6057501"/>
                </a:lnTo>
                <a:lnTo>
                  <a:pt x="2248294" y="6057131"/>
                </a:lnTo>
                <a:cubicBezTo>
                  <a:pt x="2068682" y="6019750"/>
                  <a:pt x="1934011" y="5860270"/>
                  <a:pt x="1934648" y="5669662"/>
                </a:cubicBezTo>
                <a:lnTo>
                  <a:pt x="1951885" y="514952"/>
                </a:lnTo>
                <a:cubicBezTo>
                  <a:pt x="1952614" y="297116"/>
                  <a:pt x="2129796" y="121115"/>
                  <a:pt x="2347634" y="121844"/>
                </a:cubicBezTo>
                <a:cubicBezTo>
                  <a:pt x="2456551" y="122207"/>
                  <a:pt x="2555011" y="166686"/>
                  <a:pt x="2626151" y="238303"/>
                </a:cubicBezTo>
                <a:close/>
                <a:moveTo>
                  <a:pt x="3616867" y="339953"/>
                </a:moveTo>
                <a:cubicBezTo>
                  <a:pt x="3707752" y="431449"/>
                  <a:pt x="3763731" y="557615"/>
                  <a:pt x="3763268" y="696766"/>
                </a:cubicBezTo>
                <a:lnTo>
                  <a:pt x="3746761" y="5632508"/>
                </a:lnTo>
                <a:cubicBezTo>
                  <a:pt x="3746181" y="5806447"/>
                  <a:pt x="3657539" y="5959509"/>
                  <a:pt x="3523195" y="6049617"/>
                </a:cubicBezTo>
                <a:lnTo>
                  <a:pt x="3453145" y="6087337"/>
                </a:lnTo>
                <a:lnTo>
                  <a:pt x="3453145" y="4665810"/>
                </a:lnTo>
                <a:cubicBezTo>
                  <a:pt x="3453146" y="4334079"/>
                  <a:pt x="3184223" y="4065158"/>
                  <a:pt x="2852492" y="4065158"/>
                </a:cubicBezTo>
                <a:lnTo>
                  <a:pt x="2744131" y="4076081"/>
                </a:lnTo>
                <a:lnTo>
                  <a:pt x="2755442" y="693396"/>
                </a:lnTo>
                <a:cubicBezTo>
                  <a:pt x="2756374" y="415092"/>
                  <a:pt x="2982736" y="190237"/>
                  <a:pt x="3261039" y="191170"/>
                </a:cubicBezTo>
                <a:cubicBezTo>
                  <a:pt x="3400190" y="191635"/>
                  <a:pt x="3525981" y="248459"/>
                  <a:pt x="3616867" y="339953"/>
                </a:cubicBezTo>
                <a:close/>
              </a:path>
            </a:pathLst>
          </a:cu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76D0564C-EDEE-4EA6-8D33-BDD6846F915B}"/>
              </a:ext>
            </a:extLst>
          </p:cNvPr>
          <p:cNvSpPr/>
          <p:nvPr/>
        </p:nvSpPr>
        <p:spPr>
          <a:xfrm rot="18697386">
            <a:off x="2337440" y="475307"/>
            <a:ext cx="3763270" cy="6087337"/>
          </a:xfrm>
          <a:custGeom>
            <a:avLst/>
            <a:gdLst>
              <a:gd name="connsiteX0" fmla="*/ 539631 w 3763270"/>
              <a:gd name="connsiteY0" fmla="*/ 23100 h 6087337"/>
              <a:gd name="connsiteX1" fmla="*/ 518252 w 3763270"/>
              <a:gd name="connsiteY1" fmla="*/ 1952055 h 6087337"/>
              <a:gd name="connsiteX2" fmla="*/ 763905 w 3763270"/>
              <a:gd name="connsiteY2" fmla="*/ 2331729 h 6087337"/>
              <a:gd name="connsiteX3" fmla="*/ 799584 w 3763270"/>
              <a:gd name="connsiteY3" fmla="*/ 2343240 h 6087337"/>
              <a:gd name="connsiteX4" fmla="*/ 788859 w 3763270"/>
              <a:gd name="connsiteY4" fmla="*/ 5550459 h 6087337"/>
              <a:gd name="connsiteX5" fmla="*/ 393111 w 3763270"/>
              <a:gd name="connsiteY5" fmla="*/ 5943571 h 6087337"/>
              <a:gd name="connsiteX6" fmla="*/ 2 w 3763270"/>
              <a:gd name="connsiteY6" fmla="*/ 5547822 h 6087337"/>
              <a:gd name="connsiteX7" fmla="*/ 17240 w 3763270"/>
              <a:gd name="connsiteY7" fmla="*/ 393112 h 6087337"/>
              <a:gd name="connsiteX8" fmla="*/ 412987 w 3763270"/>
              <a:gd name="connsiteY8" fmla="*/ 2 h 6087337"/>
              <a:gd name="connsiteX9" fmla="*/ 492452 w 3763270"/>
              <a:gd name="connsiteY9" fmla="*/ 8282 h 6087337"/>
              <a:gd name="connsiteX10" fmla="*/ 1779614 w 3763270"/>
              <a:gd name="connsiteY10" fmla="*/ 227888 h 6087337"/>
              <a:gd name="connsiteX11" fmla="*/ 1943902 w 3763270"/>
              <a:gd name="connsiteY11" fmla="*/ 628300 h 6087337"/>
              <a:gd name="connsiteX12" fmla="*/ 1927807 w 3763270"/>
              <a:gd name="connsiteY12" fmla="*/ 5440903 h 6087337"/>
              <a:gd name="connsiteX13" fmla="*/ 1360433 w 3763270"/>
              <a:gd name="connsiteY13" fmla="*/ 6004493 h 6087337"/>
              <a:gd name="connsiteX14" fmla="*/ 1360435 w 3763270"/>
              <a:gd name="connsiteY14" fmla="*/ 6004492 h 6087337"/>
              <a:gd name="connsiteX15" fmla="*/ 796844 w 3763270"/>
              <a:gd name="connsiteY15" fmla="*/ 5437119 h 6087337"/>
              <a:gd name="connsiteX16" fmla="*/ 807182 w 3763270"/>
              <a:gd name="connsiteY16" fmla="*/ 2345692 h 6087337"/>
              <a:gd name="connsiteX17" fmla="*/ 840423 w 3763270"/>
              <a:gd name="connsiteY17" fmla="*/ 2356417 h 6087337"/>
              <a:gd name="connsiteX18" fmla="*/ 922769 w 3763270"/>
              <a:gd name="connsiteY18" fmla="*/ 2365640 h 6087337"/>
              <a:gd name="connsiteX19" fmla="*/ 922768 w 3763270"/>
              <a:gd name="connsiteY19" fmla="*/ 2365641 h 6087337"/>
              <a:gd name="connsiteX20" fmla="*/ 1336350 w 3763270"/>
              <a:gd name="connsiteY20" fmla="*/ 1961125 h 6087337"/>
              <a:gd name="connsiteX21" fmla="*/ 1357386 w 3763270"/>
              <a:gd name="connsiteY21" fmla="*/ 63159 h 6087337"/>
              <a:gd name="connsiteX22" fmla="*/ 1380311 w 3763270"/>
              <a:gd name="connsiteY22" fmla="*/ 60926 h 6087337"/>
              <a:gd name="connsiteX23" fmla="*/ 1779614 w 3763270"/>
              <a:gd name="connsiteY23" fmla="*/ 227888 h 6087337"/>
              <a:gd name="connsiteX24" fmla="*/ 2626151 w 3763270"/>
              <a:gd name="connsiteY24" fmla="*/ 238303 h 6087337"/>
              <a:gd name="connsiteX25" fmla="*/ 2740742 w 3763270"/>
              <a:gd name="connsiteY25" fmla="*/ 517591 h 6087337"/>
              <a:gd name="connsiteX26" fmla="*/ 2728835 w 3763270"/>
              <a:gd name="connsiteY26" fmla="*/ 4078170 h 6087337"/>
              <a:gd name="connsiteX27" fmla="*/ 2618691 w 3763270"/>
              <a:gd name="connsiteY27" fmla="*/ 4112361 h 6087337"/>
              <a:gd name="connsiteX28" fmla="*/ 2251839 w 3763270"/>
              <a:gd name="connsiteY28" fmla="*/ 4665812 h 6087337"/>
              <a:gd name="connsiteX29" fmla="*/ 2251839 w 3763270"/>
              <a:gd name="connsiteY29" fmla="*/ 6057501 h 6087337"/>
              <a:gd name="connsiteX30" fmla="*/ 2248294 w 3763270"/>
              <a:gd name="connsiteY30" fmla="*/ 6057131 h 6087337"/>
              <a:gd name="connsiteX31" fmla="*/ 1934648 w 3763270"/>
              <a:gd name="connsiteY31" fmla="*/ 5669662 h 6087337"/>
              <a:gd name="connsiteX32" fmla="*/ 1951885 w 3763270"/>
              <a:gd name="connsiteY32" fmla="*/ 514952 h 6087337"/>
              <a:gd name="connsiteX33" fmla="*/ 2347634 w 3763270"/>
              <a:gd name="connsiteY33" fmla="*/ 121844 h 6087337"/>
              <a:gd name="connsiteX34" fmla="*/ 2626151 w 3763270"/>
              <a:gd name="connsiteY34" fmla="*/ 238303 h 6087337"/>
              <a:gd name="connsiteX35" fmla="*/ 3616867 w 3763270"/>
              <a:gd name="connsiteY35" fmla="*/ 339953 h 6087337"/>
              <a:gd name="connsiteX36" fmla="*/ 3763268 w 3763270"/>
              <a:gd name="connsiteY36" fmla="*/ 696766 h 6087337"/>
              <a:gd name="connsiteX37" fmla="*/ 3746761 w 3763270"/>
              <a:gd name="connsiteY37" fmla="*/ 5632508 h 6087337"/>
              <a:gd name="connsiteX38" fmla="*/ 3523195 w 3763270"/>
              <a:gd name="connsiteY38" fmla="*/ 6049617 h 6087337"/>
              <a:gd name="connsiteX39" fmla="*/ 3453145 w 3763270"/>
              <a:gd name="connsiteY39" fmla="*/ 6087337 h 6087337"/>
              <a:gd name="connsiteX40" fmla="*/ 3453145 w 3763270"/>
              <a:gd name="connsiteY40" fmla="*/ 4665810 h 6087337"/>
              <a:gd name="connsiteX41" fmla="*/ 2852492 w 3763270"/>
              <a:gd name="connsiteY41" fmla="*/ 4065158 h 6087337"/>
              <a:gd name="connsiteX42" fmla="*/ 2744131 w 3763270"/>
              <a:gd name="connsiteY42" fmla="*/ 4076081 h 6087337"/>
              <a:gd name="connsiteX43" fmla="*/ 2755442 w 3763270"/>
              <a:gd name="connsiteY43" fmla="*/ 693396 h 6087337"/>
              <a:gd name="connsiteX44" fmla="*/ 3261039 w 3763270"/>
              <a:gd name="connsiteY44" fmla="*/ 191170 h 6087337"/>
              <a:gd name="connsiteX45" fmla="*/ 3616867 w 3763270"/>
              <a:gd name="connsiteY45" fmla="*/ 339953 h 60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63270" h="6087337">
                <a:moveTo>
                  <a:pt x="539631" y="23100"/>
                </a:moveTo>
                <a:lnTo>
                  <a:pt x="518252" y="1952055"/>
                </a:lnTo>
                <a:cubicBezTo>
                  <a:pt x="516375" y="2121489"/>
                  <a:pt x="617780" y="2268003"/>
                  <a:pt x="763905" y="2331729"/>
                </a:cubicBezTo>
                <a:lnTo>
                  <a:pt x="799584" y="2343240"/>
                </a:lnTo>
                <a:lnTo>
                  <a:pt x="788859" y="5550459"/>
                </a:lnTo>
                <a:cubicBezTo>
                  <a:pt x="788131" y="5768297"/>
                  <a:pt x="610949" y="5944298"/>
                  <a:pt x="393111" y="5943571"/>
                </a:cubicBezTo>
                <a:cubicBezTo>
                  <a:pt x="175275" y="5942842"/>
                  <a:pt x="-727" y="5765659"/>
                  <a:pt x="2" y="5547822"/>
                </a:cubicBezTo>
                <a:lnTo>
                  <a:pt x="17240" y="393112"/>
                </a:lnTo>
                <a:cubicBezTo>
                  <a:pt x="17969" y="175277"/>
                  <a:pt x="195151" y="-726"/>
                  <a:pt x="412987" y="2"/>
                </a:cubicBezTo>
                <a:cubicBezTo>
                  <a:pt x="440217" y="95"/>
                  <a:pt x="466792" y="2941"/>
                  <a:pt x="492452" y="8282"/>
                </a:cubicBezTo>
                <a:close/>
                <a:moveTo>
                  <a:pt x="1779614" y="227888"/>
                </a:moveTo>
                <a:cubicBezTo>
                  <a:pt x="1881603" y="330562"/>
                  <a:pt x="1944423" y="472145"/>
                  <a:pt x="1943902" y="628300"/>
                </a:cubicBezTo>
                <a:cubicBezTo>
                  <a:pt x="1938537" y="2232499"/>
                  <a:pt x="1933172" y="3836701"/>
                  <a:pt x="1927807" y="5440903"/>
                </a:cubicBezTo>
                <a:cubicBezTo>
                  <a:pt x="1926763" y="5753210"/>
                  <a:pt x="1672741" y="6005537"/>
                  <a:pt x="1360433" y="6004493"/>
                </a:cubicBezTo>
                <a:lnTo>
                  <a:pt x="1360435" y="6004492"/>
                </a:lnTo>
                <a:cubicBezTo>
                  <a:pt x="1048129" y="6003448"/>
                  <a:pt x="795800" y="5749427"/>
                  <a:pt x="796844" y="5437119"/>
                </a:cubicBezTo>
                <a:lnTo>
                  <a:pt x="807182" y="2345692"/>
                </a:lnTo>
                <a:lnTo>
                  <a:pt x="840423" y="2356417"/>
                </a:lnTo>
                <a:cubicBezTo>
                  <a:pt x="866991" y="2362160"/>
                  <a:pt x="894529" y="2365328"/>
                  <a:pt x="922769" y="2365640"/>
                </a:cubicBezTo>
                <a:lnTo>
                  <a:pt x="922768" y="2365641"/>
                </a:lnTo>
                <a:cubicBezTo>
                  <a:pt x="1148679" y="2368145"/>
                  <a:pt x="1333846" y="2187036"/>
                  <a:pt x="1336350" y="1961125"/>
                </a:cubicBezTo>
                <a:lnTo>
                  <a:pt x="1357386" y="63159"/>
                </a:lnTo>
                <a:lnTo>
                  <a:pt x="1380311" y="60926"/>
                </a:lnTo>
                <a:cubicBezTo>
                  <a:pt x="1536464" y="61448"/>
                  <a:pt x="1677623" y="125214"/>
                  <a:pt x="1779614" y="227888"/>
                </a:cubicBezTo>
                <a:close/>
                <a:moveTo>
                  <a:pt x="2626151" y="238303"/>
                </a:moveTo>
                <a:cubicBezTo>
                  <a:pt x="2697288" y="309918"/>
                  <a:pt x="2741107" y="408673"/>
                  <a:pt x="2740742" y="517591"/>
                </a:cubicBezTo>
                <a:lnTo>
                  <a:pt x="2728835" y="4078170"/>
                </a:lnTo>
                <a:lnTo>
                  <a:pt x="2618691" y="4112361"/>
                </a:lnTo>
                <a:cubicBezTo>
                  <a:pt x="2403108" y="4203545"/>
                  <a:pt x="2251839" y="4417013"/>
                  <a:pt x="2251839" y="4665812"/>
                </a:cubicBezTo>
                <a:lnTo>
                  <a:pt x="2251839" y="6057501"/>
                </a:lnTo>
                <a:lnTo>
                  <a:pt x="2248294" y="6057131"/>
                </a:lnTo>
                <a:cubicBezTo>
                  <a:pt x="2068682" y="6019750"/>
                  <a:pt x="1934011" y="5860270"/>
                  <a:pt x="1934648" y="5669662"/>
                </a:cubicBezTo>
                <a:lnTo>
                  <a:pt x="1951885" y="514952"/>
                </a:lnTo>
                <a:cubicBezTo>
                  <a:pt x="1952614" y="297116"/>
                  <a:pt x="2129796" y="121115"/>
                  <a:pt x="2347634" y="121844"/>
                </a:cubicBezTo>
                <a:cubicBezTo>
                  <a:pt x="2456551" y="122207"/>
                  <a:pt x="2555011" y="166686"/>
                  <a:pt x="2626151" y="238303"/>
                </a:cubicBezTo>
                <a:close/>
                <a:moveTo>
                  <a:pt x="3616867" y="339953"/>
                </a:moveTo>
                <a:cubicBezTo>
                  <a:pt x="3707752" y="431449"/>
                  <a:pt x="3763731" y="557615"/>
                  <a:pt x="3763268" y="696766"/>
                </a:cubicBezTo>
                <a:lnTo>
                  <a:pt x="3746761" y="5632508"/>
                </a:lnTo>
                <a:cubicBezTo>
                  <a:pt x="3746181" y="5806447"/>
                  <a:pt x="3657539" y="5959509"/>
                  <a:pt x="3523195" y="6049617"/>
                </a:cubicBezTo>
                <a:lnTo>
                  <a:pt x="3453145" y="6087337"/>
                </a:lnTo>
                <a:lnTo>
                  <a:pt x="3453145" y="4665810"/>
                </a:lnTo>
                <a:cubicBezTo>
                  <a:pt x="3453146" y="4334079"/>
                  <a:pt x="3184223" y="4065158"/>
                  <a:pt x="2852492" y="4065158"/>
                </a:cubicBezTo>
                <a:lnTo>
                  <a:pt x="2744131" y="4076081"/>
                </a:lnTo>
                <a:lnTo>
                  <a:pt x="2755442" y="693396"/>
                </a:lnTo>
                <a:cubicBezTo>
                  <a:pt x="2756374" y="415092"/>
                  <a:pt x="2982736" y="190237"/>
                  <a:pt x="3261039" y="191170"/>
                </a:cubicBezTo>
                <a:cubicBezTo>
                  <a:pt x="3400190" y="191635"/>
                  <a:pt x="3525981" y="248459"/>
                  <a:pt x="3616867" y="339953"/>
                </a:cubicBezTo>
                <a:close/>
              </a:path>
            </a:pathLst>
          </a:custGeom>
          <a:solidFill>
            <a:srgbClr val="00A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C8C111F-F706-45E0-B1A5-E4624ACD5414}"/>
              </a:ext>
            </a:extLst>
          </p:cNvPr>
          <p:cNvSpPr/>
          <p:nvPr/>
        </p:nvSpPr>
        <p:spPr>
          <a:xfrm>
            <a:off x="6096000" y="2280356"/>
            <a:ext cx="6096000" cy="221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CCA</a:t>
            </a:r>
            <a:r>
              <a:rPr lang="id-ID" sz="2800" dirty="0" smtClean="0">
                <a:solidFill>
                  <a:schemeClr val="tx1"/>
                </a:solidFill>
              </a:rPr>
              <a:t>CARA KE DUA</a:t>
            </a:r>
          </a:p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>MENGIDENTIFIKASI TEKS LAPORAN PERCOBAAN</a:t>
            </a:r>
          </a:p>
          <a:p>
            <a:pPr algn="ctr"/>
            <a:endParaRPr lang="en-ID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2C6036-A62C-4F64-90B1-D4C8B38A9653}"/>
              </a:ext>
            </a:extLst>
          </p:cNvPr>
          <p:cNvGrpSpPr/>
          <p:nvPr/>
        </p:nvGrpSpPr>
        <p:grpSpPr>
          <a:xfrm>
            <a:off x="1821049" y="1877865"/>
            <a:ext cx="2828365" cy="3770263"/>
            <a:chOff x="1821049" y="1877865"/>
            <a:chExt cx="2828365" cy="37702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11F16B38-28BF-4E3C-86D3-D4D2A6EED226}"/>
                </a:ext>
              </a:extLst>
            </p:cNvPr>
            <p:cNvSpPr/>
            <p:nvPr/>
          </p:nvSpPr>
          <p:spPr>
            <a:xfrm rot="2626944">
              <a:off x="1821049" y="2348815"/>
              <a:ext cx="2828365" cy="2828365"/>
            </a:xfrm>
            <a:prstGeom prst="roundRect">
              <a:avLst>
                <a:gd name="adj" fmla="val 22622"/>
              </a:avLst>
            </a:prstGeom>
            <a:solidFill>
              <a:srgbClr val="0034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5AD9738-AC09-403F-8974-BA1D5B6A4D9C}"/>
                </a:ext>
              </a:extLst>
            </p:cNvPr>
            <p:cNvSpPr txBox="1"/>
            <p:nvPr/>
          </p:nvSpPr>
          <p:spPr>
            <a:xfrm>
              <a:off x="2536161" y="1877865"/>
              <a:ext cx="1398140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239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2</a:t>
              </a:r>
            </a:p>
          </p:txBody>
        </p:sp>
      </p:grpSp>
      <p:sp>
        <p:nvSpPr>
          <p:cNvPr id="38" name="Text 37">
            <a:extLst>
              <a:ext uri="{FF2B5EF4-FFF2-40B4-BE49-F238E27FC236}">
                <a16:creationId xmlns:a16="http://schemas.microsoft.com/office/drawing/2014/main" xmlns="" id="{C8B58045-FE3B-4D88-A33D-AF2A7AF20F81}"/>
              </a:ext>
            </a:extLst>
          </p:cNvPr>
          <p:cNvSpPr/>
          <p:nvPr/>
        </p:nvSpPr>
        <p:spPr>
          <a:xfrm>
            <a:off x="6384756" y="2731109"/>
            <a:ext cx="6092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sz="7200" dirty="0">
                <a:solidFill>
                  <a:srgbClr val="345065"/>
                </a:solidFill>
                <a:latin typeface="Bebas Neue" panose="020B0606020202050201" pitchFamily="34" charset="0"/>
              </a:rPr>
              <a:t> </a:t>
            </a:r>
            <a:endParaRPr lang="en-ID" sz="7200" noProof="1">
              <a:solidFill>
                <a:srgbClr val="345065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206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Bebas Neue</vt:lpstr>
      <vt:lpstr>Calibri</vt:lpstr>
      <vt:lpstr>Calibri Light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TOSHIBA</cp:lastModifiedBy>
  <cp:revision>726</cp:revision>
  <dcterms:created xsi:type="dcterms:W3CDTF">2017-12-27T14:36:26Z</dcterms:created>
  <dcterms:modified xsi:type="dcterms:W3CDTF">2021-07-18T02:18:07Z</dcterms:modified>
</cp:coreProperties>
</file>