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9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1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7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6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1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3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7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2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E589-3B89-4EBD-9A33-E6E6B3CC55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ACFD8-3646-43A4-BBA8-659D980D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1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1"/>
            <a:ext cx="7772400" cy="990600"/>
          </a:xfrm>
        </p:spPr>
        <p:txBody>
          <a:bodyPr/>
          <a:lstStyle/>
          <a:p>
            <a:r>
              <a:rPr lang="en-US" b="1" dirty="0" err="1" smtClean="0"/>
              <a:t>Garis</a:t>
            </a:r>
            <a:r>
              <a:rPr lang="en-US" b="1" dirty="0" smtClean="0"/>
              <a:t> Dan </a:t>
            </a:r>
            <a:r>
              <a:rPr lang="en-US" b="1" dirty="0" err="1" smtClean="0"/>
              <a:t>Sudut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276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8" y="990600"/>
            <a:ext cx="81076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96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7980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609600"/>
            <a:ext cx="850754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0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7239000" cy="641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014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76" y="533401"/>
            <a:ext cx="8252524" cy="577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16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457200"/>
            <a:ext cx="8331200" cy="576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879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Tugas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533314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9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6248400" cy="4029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826" y="2819400"/>
            <a:ext cx="20478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8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399"/>
            <a:ext cx="7315200" cy="618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6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14" y="838200"/>
            <a:ext cx="875105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3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24371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86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431078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11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44839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24994"/>
            <a:ext cx="8162479" cy="308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08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37987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8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440079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96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609600"/>
            <a:ext cx="8274677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227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</Words>
  <Application>Microsoft Office PowerPoint</Application>
  <PresentationFormat>On-screen Show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Garis Dan Sudut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Garis Dan Sudut</dc:title>
  <dc:creator>USER</dc:creator>
  <cp:lastModifiedBy>USER</cp:lastModifiedBy>
  <cp:revision>8</cp:revision>
  <dcterms:created xsi:type="dcterms:W3CDTF">2022-01-20T18:40:40Z</dcterms:created>
  <dcterms:modified xsi:type="dcterms:W3CDTF">2022-02-01T04:24:09Z</dcterms:modified>
</cp:coreProperties>
</file>