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655" r:id="rId2"/>
  </p:sldMasterIdLst>
  <p:notesMasterIdLst>
    <p:notesMasterId r:id="rId18"/>
  </p:notesMasterIdLst>
  <p:sldIdLst>
    <p:sldId id="261" r:id="rId3"/>
    <p:sldId id="256" r:id="rId4"/>
    <p:sldId id="302" r:id="rId5"/>
    <p:sldId id="284" r:id="rId6"/>
    <p:sldId id="361" r:id="rId7"/>
    <p:sldId id="376" r:id="rId8"/>
    <p:sldId id="328" r:id="rId9"/>
    <p:sldId id="367" r:id="rId10"/>
    <p:sldId id="265" r:id="rId11"/>
    <p:sldId id="363" r:id="rId12"/>
    <p:sldId id="364" r:id="rId13"/>
    <p:sldId id="365" r:id="rId14"/>
    <p:sldId id="377" r:id="rId15"/>
    <p:sldId id="378" r:id="rId16"/>
    <p:sldId id="379" r:id="rId17"/>
  </p:sldIdLst>
  <p:sldSz cx="18286413" cy="10287000"/>
  <p:notesSz cx="6858000" cy="9144000"/>
  <p:defaultTextStyle>
    <a:defPPr>
      <a:defRPr lang="ja-JP"/>
    </a:defPPr>
    <a:lvl1pPr marL="0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8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9505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98" autoAdjust="0"/>
    <p:restoredTop sz="84460" autoAdjust="0"/>
  </p:normalViewPr>
  <p:slideViewPr>
    <p:cSldViewPr snapToGrid="0">
      <p:cViewPr varScale="1">
        <p:scale>
          <a:sx n="41" d="100"/>
          <a:sy n="41" d="100"/>
        </p:scale>
        <p:origin x="1254" y="60"/>
      </p:cViewPr>
      <p:guideLst>
        <p:guide orient="horz" pos="3238"/>
        <p:guide pos="57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0410B-B5DF-44D5-B438-62561615F79B}" type="datetimeFigureOut">
              <a:rPr kumimoji="1" lang="ja-JP" altLang="en-US" smtClean="0"/>
              <a:t>2020/6/27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0F6D12-D0E5-42E3-AE9E-4CBB245130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2614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151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00DE9-1A46-4E9D-92D5-96C3350CD17D}" type="slidenum">
              <a:rPr lang="en-IN" smtClean="0"/>
              <a:t>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28711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00DE9-1A46-4E9D-92D5-96C3350CD17D}" type="slidenum">
              <a:rPr lang="en-IN" smtClean="0"/>
              <a:t>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82149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http://dotcolon.net/font/route159/</a:t>
            </a:r>
          </a:p>
          <a:p>
            <a:r>
              <a:rPr kumimoji="1" lang="en-US" altLang="ja-JP" dirty="0"/>
              <a:t>https://www.google.com/fonts/specimen/Open+Sans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109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2718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7590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6560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http://dotcolon.net/font/route159/</a:t>
            </a:r>
          </a:p>
          <a:p>
            <a:r>
              <a:rPr kumimoji="1" lang="en-US" altLang="ja-JP" dirty="0"/>
              <a:t>https://www.google.com/fonts/specimen/Open+Sans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806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 userDrawn="1"/>
        </p:nvSpPr>
        <p:spPr>
          <a:xfrm>
            <a:off x="0" y="0"/>
            <a:ext cx="845913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306" y="1173479"/>
            <a:ext cx="6723724" cy="8207948"/>
          </a:xfrm>
        </p:spPr>
        <p:txBody>
          <a:bodyPr>
            <a:normAutofit/>
          </a:bodyPr>
          <a:lstStyle>
            <a:lvl1pPr algn="ctr">
              <a:defRPr sz="9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135094" y="1291377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8135094" y="2652267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8135094" y="4013157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8135094" y="5374047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8135094" y="6734937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8135094" y="8095828"/>
            <a:ext cx="648072" cy="64807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6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9000327" y="1039044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327" y="1759124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9000327" y="7852184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9000327" y="8572264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000327" y="2401672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327" y="3121752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9000327" y="3764300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327" y="4484380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9000327" y="5126928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327" y="5847008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9000327" y="6489556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000327" y="7209636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6592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750"/>
                            </p:stCondLst>
                            <p:childTnLst>
                              <p:par>
                                <p:cTn id="7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8999191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431238" y="246956"/>
            <a:ext cx="7990959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503246" y="1543100"/>
            <a:ext cx="7918951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9575254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8495134" y="2407196"/>
            <a:ext cx="1080120" cy="72008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直角三角形 10"/>
          <p:cNvSpPr/>
          <p:nvPr userDrawn="1"/>
        </p:nvSpPr>
        <p:spPr>
          <a:xfrm rot="5400000">
            <a:off x="9214817" y="3054872"/>
            <a:ext cx="288034" cy="432841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8711158" y="2291316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684870" y="2407196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719269" y="3199284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9863286" y="3127276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8482996" y="4142583"/>
            <a:ext cx="1080120" cy="720080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4" name="直角三角形 23"/>
          <p:cNvSpPr/>
          <p:nvPr userDrawn="1"/>
        </p:nvSpPr>
        <p:spPr>
          <a:xfrm rot="5400000">
            <a:off x="9202679" y="4790259"/>
            <a:ext cx="288034" cy="432841"/>
          </a:xfrm>
          <a:prstGeom prst="rtTriangl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8699020" y="4026703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672732" y="4142583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707131" y="4934671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9851148" y="4862663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8495134" y="5784377"/>
            <a:ext cx="1080120" cy="72008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0" name="直角三角形 29"/>
          <p:cNvSpPr/>
          <p:nvPr userDrawn="1"/>
        </p:nvSpPr>
        <p:spPr>
          <a:xfrm rot="5400000">
            <a:off x="9214817" y="6432053"/>
            <a:ext cx="288034" cy="432841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711158" y="5668497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9684870" y="5784377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9719269" y="6576465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9863286" y="6504457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8489452" y="7519764"/>
            <a:ext cx="1080120" cy="720080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直角三角形 35"/>
          <p:cNvSpPr/>
          <p:nvPr userDrawn="1"/>
        </p:nvSpPr>
        <p:spPr>
          <a:xfrm rot="5400000">
            <a:off x="9209135" y="8167440"/>
            <a:ext cx="288034" cy="432841"/>
          </a:xfrm>
          <a:prstGeom prst="rtTriangl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8705476" y="7403884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9679188" y="7519764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9713587" y="8311852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9857604" y="823984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5744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75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25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50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750"/>
                            </p:stCondLst>
                            <p:childTnLst>
                              <p:par>
                                <p:cTn id="10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2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29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0" y="2814604"/>
            <a:ext cx="9664975" cy="3312368"/>
            <a:chOff x="0" y="2839244"/>
            <a:chExt cx="9664975" cy="3312368"/>
          </a:xfrm>
          <a:solidFill>
            <a:schemeClr val="accent3"/>
          </a:solidFill>
        </p:grpSpPr>
        <p:sp>
          <p:nvSpPr>
            <p:cNvPr id="5" name="正方形/長方形 4"/>
            <p:cNvSpPr/>
            <p:nvPr userDrawn="1"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6" name="直角三角形 5"/>
            <p:cNvSpPr/>
            <p:nvPr userDrawn="1"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34" name="グループ化 33"/>
          <p:cNvGrpSpPr/>
          <p:nvPr userDrawn="1"/>
        </p:nvGrpSpPr>
        <p:grpSpPr>
          <a:xfrm rot="10800000">
            <a:off x="8621438" y="3303070"/>
            <a:ext cx="9664975" cy="3312368"/>
            <a:chOff x="0" y="2839244"/>
            <a:chExt cx="9664975" cy="3312368"/>
          </a:xfrm>
          <a:solidFill>
            <a:schemeClr val="accent2"/>
          </a:solidFill>
        </p:grpSpPr>
        <p:sp>
          <p:nvSpPr>
            <p:cNvPr id="35" name="正方形/長方形 34"/>
            <p:cNvSpPr/>
            <p:nvPr userDrawn="1"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6" name="直角三角形 35"/>
            <p:cNvSpPr/>
            <p:nvPr userDrawn="1"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sp>
        <p:nvSpPr>
          <p:cNvPr id="3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834889" y="3103641"/>
            <a:ext cx="7401338" cy="2823902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60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0065028" y="3605358"/>
            <a:ext cx="7401338" cy="2823902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60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1" name="グループ化 10"/>
          <p:cNvGrpSpPr/>
          <p:nvPr userDrawn="1"/>
        </p:nvGrpSpPr>
        <p:grpSpPr>
          <a:xfrm>
            <a:off x="0" y="6111441"/>
            <a:ext cx="9701241" cy="119030"/>
            <a:chOff x="0" y="6111441"/>
            <a:chExt cx="9701241" cy="11903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0" name="正方形/長方形 39"/>
            <p:cNvSpPr/>
            <p:nvPr userDrawn="1"/>
          </p:nvSpPr>
          <p:spPr>
            <a:xfrm>
              <a:off x="0" y="6126973"/>
              <a:ext cx="9657281" cy="10349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1" name="直角三角形 40"/>
            <p:cNvSpPr/>
            <p:nvPr userDrawn="1"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42" name="グループ化 41"/>
          <p:cNvGrpSpPr/>
          <p:nvPr userDrawn="1"/>
        </p:nvGrpSpPr>
        <p:grpSpPr>
          <a:xfrm rot="10800000">
            <a:off x="8581997" y="3199915"/>
            <a:ext cx="9704415" cy="119030"/>
            <a:chOff x="-3174" y="6111441"/>
            <a:chExt cx="9704415" cy="11903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3" name="正方形/長方形 42"/>
            <p:cNvSpPr/>
            <p:nvPr userDrawn="1"/>
          </p:nvSpPr>
          <p:spPr>
            <a:xfrm>
              <a:off x="-3174" y="6111441"/>
              <a:ext cx="9660456" cy="119030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44" name="直角三角形 43"/>
            <p:cNvSpPr/>
            <p:nvPr userDrawn="1"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sp>
        <p:nvSpPr>
          <p:cNvPr id="45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29466" y="6348582"/>
            <a:ext cx="7412834" cy="1893718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0054379" y="6729738"/>
            <a:ext cx="7412834" cy="1893718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1894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7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円/楕円 39"/>
          <p:cNvSpPr/>
          <p:nvPr userDrawn="1"/>
        </p:nvSpPr>
        <p:spPr>
          <a:xfrm>
            <a:off x="4458345" y="3412627"/>
            <a:ext cx="4022085" cy="40220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1" name="円/楕円 40"/>
          <p:cNvSpPr/>
          <p:nvPr userDrawn="1"/>
        </p:nvSpPr>
        <p:spPr>
          <a:xfrm>
            <a:off x="2445722" y="6065022"/>
            <a:ext cx="2917180" cy="291718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1869641" y="2792663"/>
            <a:ext cx="3079949" cy="307994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0" name="円/楕円 29"/>
          <p:cNvSpPr/>
          <p:nvPr userDrawn="1"/>
        </p:nvSpPr>
        <p:spPr>
          <a:xfrm>
            <a:off x="7175549" y="7260833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31" name="円/楕円 30"/>
          <p:cNvSpPr/>
          <p:nvPr userDrawn="1"/>
        </p:nvSpPr>
        <p:spPr>
          <a:xfrm>
            <a:off x="1574220" y="6165309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768041" y="2685392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4379821" y="3328309"/>
            <a:ext cx="3976216" cy="3976216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7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2409803" y="6018154"/>
            <a:ext cx="2843075" cy="2843075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903945" y="531641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 userDrawn="1"/>
        </p:nvSpPr>
        <p:spPr>
          <a:xfrm>
            <a:off x="2064474" y="5656588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 userDrawn="1"/>
        </p:nvSpPr>
        <p:spPr>
          <a:xfrm>
            <a:off x="6367929" y="7855916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1" name="アーチ 20"/>
          <p:cNvSpPr/>
          <p:nvPr userDrawn="1"/>
        </p:nvSpPr>
        <p:spPr>
          <a:xfrm rot="3600000">
            <a:off x="9163259" y="242042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2" name="アーチ 21"/>
          <p:cNvSpPr/>
          <p:nvPr userDrawn="1"/>
        </p:nvSpPr>
        <p:spPr>
          <a:xfrm rot="6618510">
            <a:off x="9279847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0020638" y="2655891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10706654" y="3362068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アーチ 35"/>
          <p:cNvSpPr/>
          <p:nvPr userDrawn="1"/>
        </p:nvSpPr>
        <p:spPr>
          <a:xfrm rot="3600000">
            <a:off x="9163259" y="5835460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7" name="アーチ 36"/>
          <p:cNvSpPr/>
          <p:nvPr userDrawn="1"/>
        </p:nvSpPr>
        <p:spPr>
          <a:xfrm rot="6618510">
            <a:off x="9279847" y="5952048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10020638" y="6070930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0706654" y="6777107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463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100"/>
                            </p:stCondLst>
                            <p:childTnLst>
                              <p:par>
                                <p:cTn id="1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850"/>
                            </p:stCondLst>
                            <p:childTnLst>
                              <p:par>
                                <p:cTn id="1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950"/>
                            </p:stCondLst>
                            <p:childTnLst>
                              <p:par>
                                <p:cTn id="1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5" grpId="0" animBg="1"/>
      <p:bldP spid="5" grpId="1" animBg="1"/>
      <p:bldP spid="30" grpId="0" animBg="1"/>
      <p:bldP spid="30" grpId="1" animBg="1"/>
      <p:bldP spid="31" grpId="0" animBg="1"/>
      <p:bldP spid="31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1" grpId="1" animBg="1"/>
      <p:bldP spid="14" grpId="0" animBg="1"/>
      <p:bldP spid="14" grpId="1" animBg="1"/>
      <p:bldP spid="17" grpId="0" animBg="1"/>
      <p:bldP spid="17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21" grpId="0" animBg="1"/>
      <p:bldP spid="21" grpId="1" animBg="1"/>
      <p:bldP spid="22" grpId="0" animBg="1"/>
      <p:bldP spid="22" grpId="1" animBg="1"/>
      <p:bldP spid="23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/>
      <p:bldP spid="36" grpId="1" animBg="1"/>
      <p:bldP spid="37" grpId="0" animBg="1"/>
      <p:bldP spid="37" grpId="1" animBg="1"/>
      <p:bldP spid="38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407196"/>
            <a:ext cx="18286412" cy="5372461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078310" y="8157264"/>
            <a:ext cx="16200313" cy="1189936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222326" y="801324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6647543"/>
            <a:ext cx="18286413" cy="1146629"/>
          </a:xfrm>
          <a:solidFill>
            <a:schemeClr val="accent1">
              <a:lumMod val="75000"/>
              <a:alpha val="80000"/>
            </a:schemeClr>
          </a:solidFill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145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/>
      <p:bldP spid="1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/>
          <p:cNvSpPr/>
          <p:nvPr userDrawn="1"/>
        </p:nvSpPr>
        <p:spPr>
          <a:xfrm>
            <a:off x="-29722" y="8477753"/>
            <a:ext cx="6677030" cy="7204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直角三角形 22"/>
          <p:cNvSpPr/>
          <p:nvPr userDrawn="1"/>
        </p:nvSpPr>
        <p:spPr>
          <a:xfrm rot="10800000">
            <a:off x="5926875" y="6645437"/>
            <a:ext cx="720434" cy="2552751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直角三角形 5"/>
          <p:cNvSpPr/>
          <p:nvPr userDrawn="1"/>
        </p:nvSpPr>
        <p:spPr>
          <a:xfrm rot="10800000">
            <a:off x="5926875" y="6645436"/>
            <a:ext cx="4600136" cy="720434"/>
          </a:xfrm>
          <a:custGeom>
            <a:avLst/>
            <a:gdLst/>
            <a:ahLst/>
            <a:cxnLst/>
            <a:rect l="l" t="t" r="r" b="b"/>
            <a:pathLst>
              <a:path w="4600136" h="720434">
                <a:moveTo>
                  <a:pt x="4600136" y="720434"/>
                </a:moveTo>
                <a:lnTo>
                  <a:pt x="3879703" y="720434"/>
                </a:lnTo>
                <a:lnTo>
                  <a:pt x="3879702" y="720434"/>
                </a:lnTo>
                <a:lnTo>
                  <a:pt x="707423" y="720434"/>
                </a:lnTo>
                <a:lnTo>
                  <a:pt x="0" y="13011"/>
                </a:lnTo>
                <a:lnTo>
                  <a:pt x="0" y="0"/>
                </a:lnTo>
                <a:lnTo>
                  <a:pt x="3879702" y="0"/>
                </a:lnTo>
                <a:lnTo>
                  <a:pt x="3879703" y="0"/>
                </a:lnTo>
                <a:lnTo>
                  <a:pt x="3879703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10800000">
            <a:off x="9806577" y="4813120"/>
            <a:ext cx="720434" cy="2552751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9806575" y="4813119"/>
            <a:ext cx="4600136" cy="720434"/>
          </a:xfrm>
          <a:custGeom>
            <a:avLst/>
            <a:gdLst/>
            <a:ahLst/>
            <a:cxnLst/>
            <a:rect l="l" t="t" r="r" b="b"/>
            <a:pathLst>
              <a:path w="4600136" h="720434">
                <a:moveTo>
                  <a:pt x="0" y="0"/>
                </a:moveTo>
                <a:lnTo>
                  <a:pt x="720433" y="0"/>
                </a:lnTo>
                <a:lnTo>
                  <a:pt x="720434" y="0"/>
                </a:lnTo>
                <a:lnTo>
                  <a:pt x="3898149" y="0"/>
                </a:lnTo>
                <a:lnTo>
                  <a:pt x="4600136" y="701987"/>
                </a:lnTo>
                <a:lnTo>
                  <a:pt x="4600136" y="720434"/>
                </a:lnTo>
                <a:lnTo>
                  <a:pt x="720434" y="720434"/>
                </a:lnTo>
                <a:lnTo>
                  <a:pt x="720433" y="720434"/>
                </a:lnTo>
                <a:lnTo>
                  <a:pt x="720433" y="72043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直角三角形 13"/>
          <p:cNvSpPr/>
          <p:nvPr userDrawn="1"/>
        </p:nvSpPr>
        <p:spPr>
          <a:xfrm rot="10800000">
            <a:off x="13686278" y="2980804"/>
            <a:ext cx="720434" cy="2552751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13686277" y="2980803"/>
            <a:ext cx="4600135" cy="720434"/>
          </a:xfrm>
          <a:custGeom>
            <a:avLst/>
            <a:gdLst/>
            <a:ahLst/>
            <a:cxnLst/>
            <a:rect l="l" t="t" r="r" b="b"/>
            <a:pathLst>
              <a:path w="4600135" h="720434">
                <a:moveTo>
                  <a:pt x="0" y="0"/>
                </a:moveTo>
                <a:lnTo>
                  <a:pt x="720433" y="0"/>
                </a:lnTo>
                <a:lnTo>
                  <a:pt x="720434" y="0"/>
                </a:lnTo>
                <a:lnTo>
                  <a:pt x="4600135" y="0"/>
                </a:lnTo>
                <a:lnTo>
                  <a:pt x="4600135" y="720434"/>
                </a:lnTo>
                <a:lnTo>
                  <a:pt x="720434" y="720434"/>
                </a:lnTo>
                <a:lnTo>
                  <a:pt x="720433" y="720434"/>
                </a:lnTo>
                <a:lnTo>
                  <a:pt x="720433" y="72043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 userDrawn="1"/>
        </p:nvSpPr>
        <p:spPr>
          <a:xfrm>
            <a:off x="6886463" y="7365870"/>
            <a:ext cx="19415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01</a:t>
            </a:r>
            <a:endParaRPr kumimoji="1" lang="ja-JP" altLang="en-US" sz="12000" dirty="0">
              <a:solidFill>
                <a:schemeClr val="accent1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テキスト ボックス 20"/>
          <p:cNvSpPr txBox="1"/>
          <p:nvPr userDrawn="1"/>
        </p:nvSpPr>
        <p:spPr>
          <a:xfrm>
            <a:off x="10766800" y="5533553"/>
            <a:ext cx="19415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02</a:t>
            </a:r>
            <a:endParaRPr kumimoji="1" lang="ja-JP" altLang="en-US" sz="12000" dirty="0">
              <a:solidFill>
                <a:schemeClr val="accent3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テキスト ボックス 21"/>
          <p:cNvSpPr txBox="1"/>
          <p:nvPr userDrawn="1"/>
        </p:nvSpPr>
        <p:spPr>
          <a:xfrm>
            <a:off x="14647139" y="3701237"/>
            <a:ext cx="19415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  <a:endParaRPr kumimoji="1" lang="ja-JP" altLang="en-US" sz="12000" dirty="0">
              <a:solidFill>
                <a:schemeClr val="accent2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直角三角形 26"/>
          <p:cNvSpPr/>
          <p:nvPr userDrawn="1"/>
        </p:nvSpPr>
        <p:spPr>
          <a:xfrm>
            <a:off x="9121024" y="6645436"/>
            <a:ext cx="1404929" cy="720434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角三角形 26"/>
          <p:cNvSpPr/>
          <p:nvPr userDrawn="1"/>
        </p:nvSpPr>
        <p:spPr>
          <a:xfrm>
            <a:off x="5224409" y="8477753"/>
            <a:ext cx="1404929" cy="720434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直角三角形 26"/>
          <p:cNvSpPr/>
          <p:nvPr userDrawn="1"/>
        </p:nvSpPr>
        <p:spPr>
          <a:xfrm>
            <a:off x="13001594" y="4808553"/>
            <a:ext cx="1404929" cy="720434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773723" y="6494220"/>
            <a:ext cx="4851245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759655" y="7249864"/>
            <a:ext cx="4872043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2251327" y="7152456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4682197" y="4668503"/>
            <a:ext cx="4851245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4668129" y="5424147"/>
            <a:ext cx="4872043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 userDrawn="1"/>
        </p:nvSpPr>
        <p:spPr>
          <a:xfrm>
            <a:off x="6159801" y="532673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8564878" y="2829587"/>
            <a:ext cx="4851245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8550810" y="3585231"/>
            <a:ext cx="4872043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10042482" y="3487823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068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6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100"/>
                            </p:stCondLst>
                            <p:childTnLst>
                              <p:par>
                                <p:cTn id="5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7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00"/>
                            </p:stCondLst>
                            <p:childTnLst>
                              <p:par>
                                <p:cTn id="8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8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6" grpId="0" animBg="1"/>
      <p:bldP spid="10" grpId="0" animBg="1"/>
      <p:bldP spid="13" grpId="0" animBg="1"/>
      <p:bldP spid="14" grpId="0" animBg="1"/>
      <p:bldP spid="17" grpId="0" animBg="1"/>
      <p:bldP spid="20" grpId="0"/>
      <p:bldP spid="21" grpId="0"/>
      <p:bldP spid="22" grpId="0"/>
      <p:bldP spid="27" grpId="0" animBg="1"/>
      <p:bldP spid="30" grpId="0" animBg="1"/>
      <p:bldP spid="31" grpId="0" animBg="1"/>
      <p:bldP spid="3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/>
      <p:bldP spid="4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フリーフォーム 75"/>
          <p:cNvSpPr/>
          <p:nvPr userDrawn="1"/>
        </p:nvSpPr>
        <p:spPr>
          <a:xfrm>
            <a:off x="0" y="4364182"/>
            <a:ext cx="18288000" cy="2604654"/>
          </a:xfrm>
          <a:custGeom>
            <a:avLst/>
            <a:gdLst>
              <a:gd name="connsiteX0" fmla="*/ 0 w 18288000"/>
              <a:gd name="connsiteY0" fmla="*/ 1343891 h 2604654"/>
              <a:gd name="connsiteX1" fmla="*/ 2854036 w 18288000"/>
              <a:gd name="connsiteY1" fmla="*/ 2604654 h 2604654"/>
              <a:gd name="connsiteX2" fmla="*/ 5320145 w 18288000"/>
              <a:gd name="connsiteY2" fmla="*/ 1052945 h 2604654"/>
              <a:gd name="connsiteX3" fmla="*/ 7772400 w 18288000"/>
              <a:gd name="connsiteY3" fmla="*/ 2119745 h 2604654"/>
              <a:gd name="connsiteX4" fmla="*/ 10224655 w 18288000"/>
              <a:gd name="connsiteY4" fmla="*/ 512618 h 2604654"/>
              <a:gd name="connsiteX5" fmla="*/ 12718473 w 18288000"/>
              <a:gd name="connsiteY5" fmla="*/ 1579418 h 2604654"/>
              <a:gd name="connsiteX6" fmla="*/ 15184582 w 18288000"/>
              <a:gd name="connsiteY6" fmla="*/ 0 h 2604654"/>
              <a:gd name="connsiteX7" fmla="*/ 18288000 w 18288000"/>
              <a:gd name="connsiteY7" fmla="*/ 969818 h 2604654"/>
              <a:gd name="connsiteX8" fmla="*/ 18288000 w 18288000"/>
              <a:gd name="connsiteY8" fmla="*/ 969818 h 2604654"/>
              <a:gd name="connsiteX9" fmla="*/ 18288000 w 18288000"/>
              <a:gd name="connsiteY9" fmla="*/ 969818 h 260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88000" h="2604654">
                <a:moveTo>
                  <a:pt x="0" y="1343891"/>
                </a:moveTo>
                <a:lnTo>
                  <a:pt x="2854036" y="2604654"/>
                </a:lnTo>
                <a:lnTo>
                  <a:pt x="5320145" y="1052945"/>
                </a:lnTo>
                <a:lnTo>
                  <a:pt x="7772400" y="2119745"/>
                </a:lnTo>
                <a:lnTo>
                  <a:pt x="10224655" y="512618"/>
                </a:lnTo>
                <a:lnTo>
                  <a:pt x="12718473" y="1579418"/>
                </a:lnTo>
                <a:lnTo>
                  <a:pt x="15184582" y="0"/>
                </a:lnTo>
                <a:lnTo>
                  <a:pt x="18288000" y="969818"/>
                </a:lnTo>
                <a:lnTo>
                  <a:pt x="18288000" y="969818"/>
                </a:lnTo>
                <a:lnTo>
                  <a:pt x="18288000" y="969818"/>
                </a:lnTo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 userDrawn="1"/>
        </p:nvSpPr>
        <p:spPr>
          <a:xfrm>
            <a:off x="2492804" y="6636573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4958781" y="5060322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7424758" y="6111156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9890735" y="4534905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2356712" y="5585739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14822689" y="4009488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9774395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2619829" y="6763598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5085806" y="5187347"/>
            <a:ext cx="457200" cy="457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7551783" y="6238181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0017760" y="4661930"/>
            <a:ext cx="457200" cy="457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12483737" y="5712764"/>
            <a:ext cx="457200" cy="457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 userDrawn="1"/>
        </p:nvSpPr>
        <p:spPr>
          <a:xfrm>
            <a:off x="14949714" y="4136513"/>
            <a:ext cx="457200" cy="4572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828986" y="7499181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820329" y="8254825"/>
            <a:ext cx="4056201" cy="122332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0" name="正方形/長方形 49"/>
          <p:cNvSpPr/>
          <p:nvPr userDrawn="1"/>
        </p:nvSpPr>
        <p:spPr>
          <a:xfrm>
            <a:off x="1228249" y="8157417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269317" y="4166956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260660" y="2857771"/>
            <a:ext cx="4056201" cy="122332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正方形/長方形 55"/>
          <p:cNvSpPr/>
          <p:nvPr userDrawn="1"/>
        </p:nvSpPr>
        <p:spPr>
          <a:xfrm>
            <a:off x="3668580" y="4136513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5780871" y="6987783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5772214" y="7743427"/>
            <a:ext cx="4056201" cy="122332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正方形/長方形 61"/>
          <p:cNvSpPr/>
          <p:nvPr userDrawn="1"/>
        </p:nvSpPr>
        <p:spPr>
          <a:xfrm>
            <a:off x="6180134" y="7646019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213061" y="3710116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204404" y="2400931"/>
            <a:ext cx="4056201" cy="122332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5" name="正方形/長方形 64"/>
          <p:cNvSpPr/>
          <p:nvPr userDrawn="1"/>
        </p:nvSpPr>
        <p:spPr>
          <a:xfrm>
            <a:off x="8612324" y="3679673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0698970" y="6448511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7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0690313" y="7204155"/>
            <a:ext cx="4056201" cy="122332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8" name="正方形/長方形 67"/>
          <p:cNvSpPr/>
          <p:nvPr userDrawn="1"/>
        </p:nvSpPr>
        <p:spPr>
          <a:xfrm>
            <a:off x="11098233" y="7106747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3145015" y="3169429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0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3136358" y="1860244"/>
            <a:ext cx="4056201" cy="122332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1" name="正方形/長方形 70"/>
          <p:cNvSpPr/>
          <p:nvPr userDrawn="1"/>
        </p:nvSpPr>
        <p:spPr>
          <a:xfrm>
            <a:off x="13544278" y="3138986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12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250"/>
                            </p:stCondLst>
                            <p:childTnLst>
                              <p:par>
                                <p:cTn id="8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5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25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750"/>
                            </p:stCondLst>
                            <p:childTnLst>
                              <p:par>
                                <p:cTn id="121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4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animBg="1"/>
      <p:bldP spid="54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animBg="1"/>
      <p:bldP spid="6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animBg="1"/>
      <p:bldP spid="63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animBg="1"/>
      <p:bldP spid="6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animBg="1"/>
      <p:bldP spid="6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animBg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 userDrawn="1"/>
        </p:nvGrpSpPr>
        <p:grpSpPr>
          <a:xfrm>
            <a:off x="725872" y="2982872"/>
            <a:ext cx="17560541" cy="2475756"/>
            <a:chOff x="725872" y="2982872"/>
            <a:chExt cx="17560541" cy="2475756"/>
          </a:xfrm>
        </p:grpSpPr>
        <p:sp>
          <p:nvSpPr>
            <p:cNvPr id="25" name="正方形/長方形 24"/>
            <p:cNvSpPr/>
            <p:nvPr userDrawn="1"/>
          </p:nvSpPr>
          <p:spPr>
            <a:xfrm>
              <a:off x="10548745" y="2982873"/>
              <a:ext cx="7737668" cy="1332289"/>
            </a:xfrm>
            <a:prstGeom prst="rect">
              <a:avLst/>
            </a:prstGeom>
            <a:solidFill>
              <a:schemeClr val="accent1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26" name="正方形/長方形 4"/>
            <p:cNvSpPr/>
            <p:nvPr userDrawn="1"/>
          </p:nvSpPr>
          <p:spPr>
            <a:xfrm>
              <a:off x="8217884" y="2982872"/>
              <a:ext cx="2330858" cy="2475754"/>
            </a:xfrm>
            <a:custGeom>
              <a:avLst/>
              <a:gdLst/>
              <a:ahLst/>
              <a:cxnLst/>
              <a:rect l="l" t="t" r="r" b="b"/>
              <a:pathLst>
                <a:path w="2330858" h="2475754">
                  <a:moveTo>
                    <a:pt x="0" y="0"/>
                  </a:moveTo>
                  <a:lnTo>
                    <a:pt x="2330857" y="0"/>
                  </a:lnTo>
                  <a:lnTo>
                    <a:pt x="2330857" y="1332289"/>
                  </a:lnTo>
                  <a:lnTo>
                    <a:pt x="2330858" y="1332289"/>
                  </a:lnTo>
                  <a:lnTo>
                    <a:pt x="2330858" y="1332290"/>
                  </a:lnTo>
                  <a:lnTo>
                    <a:pt x="2" y="2475754"/>
                  </a:lnTo>
                  <a:lnTo>
                    <a:pt x="1" y="2475754"/>
                  </a:lnTo>
                  <a:lnTo>
                    <a:pt x="1" y="2286931"/>
                  </a:lnTo>
                  <a:lnTo>
                    <a:pt x="0" y="2286931"/>
                  </a:lnTo>
                  <a:lnTo>
                    <a:pt x="0" y="2286929"/>
                  </a:lnTo>
                  <a:lnTo>
                    <a:pt x="2330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27" name="正方形/長方形 24"/>
            <p:cNvSpPr/>
            <p:nvPr userDrawn="1"/>
          </p:nvSpPr>
          <p:spPr>
            <a:xfrm>
              <a:off x="725872" y="5269804"/>
              <a:ext cx="7492017" cy="188824"/>
            </a:xfrm>
            <a:custGeom>
              <a:avLst/>
              <a:gdLst/>
              <a:ahLst/>
              <a:cxnLst/>
              <a:rect l="l" t="t" r="r" b="b"/>
              <a:pathLst>
                <a:path w="7492017" h="188824">
                  <a:moveTo>
                    <a:pt x="188824" y="0"/>
                  </a:moveTo>
                  <a:lnTo>
                    <a:pt x="7492017" y="0"/>
                  </a:lnTo>
                  <a:lnTo>
                    <a:pt x="7492017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6" name="グループ化 5"/>
          <p:cNvGrpSpPr/>
          <p:nvPr userDrawn="1"/>
        </p:nvGrpSpPr>
        <p:grpSpPr>
          <a:xfrm>
            <a:off x="487876" y="4364335"/>
            <a:ext cx="17798537" cy="1332290"/>
            <a:chOff x="487876" y="4364335"/>
            <a:chExt cx="17798537" cy="1332290"/>
          </a:xfrm>
        </p:grpSpPr>
        <p:sp>
          <p:nvSpPr>
            <p:cNvPr id="24" name="正方形/長方形 23"/>
            <p:cNvSpPr/>
            <p:nvPr userDrawn="1"/>
          </p:nvSpPr>
          <p:spPr>
            <a:xfrm>
              <a:off x="10548745" y="4364335"/>
              <a:ext cx="7737668" cy="1332289"/>
            </a:xfrm>
            <a:prstGeom prst="rect">
              <a:avLst/>
            </a:prstGeom>
            <a:solidFill>
              <a:schemeClr val="accent3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28" name="正方形/長方形 25"/>
            <p:cNvSpPr/>
            <p:nvPr userDrawn="1"/>
          </p:nvSpPr>
          <p:spPr>
            <a:xfrm>
              <a:off x="487876" y="5507800"/>
              <a:ext cx="7730013" cy="188824"/>
            </a:xfrm>
            <a:custGeom>
              <a:avLst/>
              <a:gdLst/>
              <a:ahLst/>
              <a:cxnLst/>
              <a:rect l="l" t="t" r="r" b="b"/>
              <a:pathLst>
                <a:path w="7730013" h="188824">
                  <a:moveTo>
                    <a:pt x="188824" y="0"/>
                  </a:moveTo>
                  <a:lnTo>
                    <a:pt x="7730013" y="0"/>
                  </a:lnTo>
                  <a:lnTo>
                    <a:pt x="7730013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29" name="直角三角形 31"/>
            <p:cNvSpPr/>
            <p:nvPr userDrawn="1"/>
          </p:nvSpPr>
          <p:spPr>
            <a:xfrm rot="16200000">
              <a:off x="8717170" y="3865052"/>
              <a:ext cx="1332288" cy="2330857"/>
            </a:xfrm>
            <a:custGeom>
              <a:avLst/>
              <a:gdLst/>
              <a:ahLst/>
              <a:cxnLst/>
              <a:rect l="l" t="t" r="r" b="b"/>
              <a:pathLst>
                <a:path w="1332288" h="2330857">
                  <a:moveTo>
                    <a:pt x="1332288" y="2330856"/>
                  </a:moveTo>
                  <a:lnTo>
                    <a:pt x="188824" y="2330856"/>
                  </a:lnTo>
                  <a:lnTo>
                    <a:pt x="188824" y="2330857"/>
                  </a:lnTo>
                  <a:lnTo>
                    <a:pt x="0" y="2330857"/>
                  </a:lnTo>
                  <a:lnTo>
                    <a:pt x="0" y="3"/>
                  </a:lnTo>
                  <a:lnTo>
                    <a:pt x="188824" y="3"/>
                  </a:lnTo>
                  <a:lnTo>
                    <a:pt x="188824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725872" y="5984782"/>
            <a:ext cx="17560541" cy="2475756"/>
            <a:chOff x="725872" y="5984782"/>
            <a:chExt cx="17560541" cy="2475756"/>
          </a:xfrm>
        </p:grpSpPr>
        <p:sp>
          <p:nvSpPr>
            <p:cNvPr id="31" name="正方形/長方形 30"/>
            <p:cNvSpPr/>
            <p:nvPr userDrawn="1"/>
          </p:nvSpPr>
          <p:spPr>
            <a:xfrm flipV="1">
              <a:off x="10548745" y="7128248"/>
              <a:ext cx="7737668" cy="1332289"/>
            </a:xfrm>
            <a:prstGeom prst="rect">
              <a:avLst/>
            </a:prstGeom>
            <a:solidFill>
              <a:schemeClr val="accent5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2" name="正方形/長方形 4"/>
            <p:cNvSpPr/>
            <p:nvPr userDrawn="1"/>
          </p:nvSpPr>
          <p:spPr>
            <a:xfrm flipV="1">
              <a:off x="8217884" y="5984784"/>
              <a:ext cx="2330858" cy="2475754"/>
            </a:xfrm>
            <a:custGeom>
              <a:avLst/>
              <a:gdLst/>
              <a:ahLst/>
              <a:cxnLst/>
              <a:rect l="l" t="t" r="r" b="b"/>
              <a:pathLst>
                <a:path w="2330858" h="2475754">
                  <a:moveTo>
                    <a:pt x="0" y="0"/>
                  </a:moveTo>
                  <a:lnTo>
                    <a:pt x="2330857" y="0"/>
                  </a:lnTo>
                  <a:lnTo>
                    <a:pt x="2330857" y="1332289"/>
                  </a:lnTo>
                  <a:lnTo>
                    <a:pt x="2330858" y="1332289"/>
                  </a:lnTo>
                  <a:lnTo>
                    <a:pt x="2330858" y="1332290"/>
                  </a:lnTo>
                  <a:lnTo>
                    <a:pt x="2" y="2475754"/>
                  </a:lnTo>
                  <a:lnTo>
                    <a:pt x="1" y="2475754"/>
                  </a:lnTo>
                  <a:lnTo>
                    <a:pt x="1" y="2286931"/>
                  </a:lnTo>
                  <a:lnTo>
                    <a:pt x="0" y="2286931"/>
                  </a:lnTo>
                  <a:lnTo>
                    <a:pt x="0" y="2286929"/>
                  </a:lnTo>
                  <a:lnTo>
                    <a:pt x="2330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3" name="正方形/長方形 24"/>
            <p:cNvSpPr/>
            <p:nvPr userDrawn="1"/>
          </p:nvSpPr>
          <p:spPr>
            <a:xfrm flipV="1">
              <a:off x="725872" y="5984782"/>
              <a:ext cx="7492017" cy="188824"/>
            </a:xfrm>
            <a:custGeom>
              <a:avLst/>
              <a:gdLst/>
              <a:ahLst/>
              <a:cxnLst/>
              <a:rect l="l" t="t" r="r" b="b"/>
              <a:pathLst>
                <a:path w="7492017" h="188824">
                  <a:moveTo>
                    <a:pt x="188824" y="0"/>
                  </a:moveTo>
                  <a:lnTo>
                    <a:pt x="7492017" y="0"/>
                  </a:lnTo>
                  <a:lnTo>
                    <a:pt x="7492017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36" name="グループ化 35"/>
          <p:cNvGrpSpPr/>
          <p:nvPr userDrawn="1"/>
        </p:nvGrpSpPr>
        <p:grpSpPr>
          <a:xfrm>
            <a:off x="487876" y="5746786"/>
            <a:ext cx="17798537" cy="1332289"/>
            <a:chOff x="487876" y="5746786"/>
            <a:chExt cx="17798537" cy="1332289"/>
          </a:xfrm>
        </p:grpSpPr>
        <p:sp>
          <p:nvSpPr>
            <p:cNvPr id="30" name="正方形/長方形 29"/>
            <p:cNvSpPr/>
            <p:nvPr userDrawn="1"/>
          </p:nvSpPr>
          <p:spPr>
            <a:xfrm flipV="1">
              <a:off x="10548745" y="5746786"/>
              <a:ext cx="7737668" cy="1332289"/>
            </a:xfrm>
            <a:prstGeom prst="rect">
              <a:avLst/>
            </a:prstGeom>
            <a:solidFill>
              <a:schemeClr val="accent2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4" name="正方形/長方形 25"/>
            <p:cNvSpPr/>
            <p:nvPr userDrawn="1"/>
          </p:nvSpPr>
          <p:spPr>
            <a:xfrm flipV="1">
              <a:off x="487876" y="5746786"/>
              <a:ext cx="7730013" cy="188824"/>
            </a:xfrm>
            <a:custGeom>
              <a:avLst/>
              <a:gdLst/>
              <a:ahLst/>
              <a:cxnLst/>
              <a:rect l="l" t="t" r="r" b="b"/>
              <a:pathLst>
                <a:path w="7730013" h="188824">
                  <a:moveTo>
                    <a:pt x="188824" y="0"/>
                  </a:moveTo>
                  <a:lnTo>
                    <a:pt x="7730013" y="0"/>
                  </a:lnTo>
                  <a:lnTo>
                    <a:pt x="7730013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5" name="直角三角形 31"/>
            <p:cNvSpPr/>
            <p:nvPr userDrawn="1"/>
          </p:nvSpPr>
          <p:spPr>
            <a:xfrm rot="5400000" flipV="1">
              <a:off x="8717170" y="5247501"/>
              <a:ext cx="1332288" cy="2330857"/>
            </a:xfrm>
            <a:custGeom>
              <a:avLst/>
              <a:gdLst/>
              <a:ahLst/>
              <a:cxnLst/>
              <a:rect l="l" t="t" r="r" b="b"/>
              <a:pathLst>
                <a:path w="1332288" h="2330857">
                  <a:moveTo>
                    <a:pt x="1332288" y="2330856"/>
                  </a:moveTo>
                  <a:lnTo>
                    <a:pt x="188824" y="2330856"/>
                  </a:lnTo>
                  <a:lnTo>
                    <a:pt x="188824" y="2330857"/>
                  </a:lnTo>
                  <a:lnTo>
                    <a:pt x="0" y="2330857"/>
                  </a:lnTo>
                  <a:lnTo>
                    <a:pt x="0" y="3"/>
                  </a:lnTo>
                  <a:lnTo>
                    <a:pt x="188824" y="3"/>
                  </a:lnTo>
                  <a:lnTo>
                    <a:pt x="188824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図プレースホルダー 7"/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10798684" y="3330403"/>
            <a:ext cx="629562" cy="62956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7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10798684" y="4707315"/>
            <a:ext cx="629562" cy="62956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7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10798684" y="6071701"/>
            <a:ext cx="629562" cy="62956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図プレースホルダー 7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10798684" y="7436088"/>
            <a:ext cx="629562" cy="62956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1572026" y="3048998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11572026" y="4443163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11572026" y="5818609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1572026" y="7194559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042306" y="3021842"/>
            <a:ext cx="6840760" cy="221314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 spc="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042306" y="6316961"/>
            <a:ext cx="6840760" cy="25548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54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5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3" grpId="0"/>
      <p:bldP spid="14" grpId="0"/>
      <p:bldP spid="15" grpId="0"/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>
            <a:off x="8911773" y="4274459"/>
            <a:ext cx="1748970" cy="174897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直角三角形 10"/>
          <p:cNvSpPr/>
          <p:nvPr userDrawn="1"/>
        </p:nvSpPr>
        <p:spPr>
          <a:xfrm rot="10800000">
            <a:off x="8911771" y="4274458"/>
            <a:ext cx="1748970" cy="174897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直角三角形 11"/>
          <p:cNvSpPr/>
          <p:nvPr userDrawn="1"/>
        </p:nvSpPr>
        <p:spPr>
          <a:xfrm>
            <a:off x="8911773" y="2525488"/>
            <a:ext cx="1748970" cy="174897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5400000">
            <a:off x="8911773" y="6023429"/>
            <a:ext cx="1748970" cy="1748970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直角三角形 13"/>
          <p:cNvSpPr/>
          <p:nvPr userDrawn="1"/>
        </p:nvSpPr>
        <p:spPr>
          <a:xfrm rot="16200000">
            <a:off x="8911774" y="6023428"/>
            <a:ext cx="1748970" cy="174897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直角三角形 14"/>
          <p:cNvSpPr/>
          <p:nvPr userDrawn="1"/>
        </p:nvSpPr>
        <p:spPr>
          <a:xfrm rot="5400000">
            <a:off x="10660744" y="6023429"/>
            <a:ext cx="1748970" cy="1748970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直角三角形 15"/>
          <p:cNvSpPr/>
          <p:nvPr userDrawn="1"/>
        </p:nvSpPr>
        <p:spPr>
          <a:xfrm rot="10800000">
            <a:off x="7162800" y="6023430"/>
            <a:ext cx="1748970" cy="1748970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直角三角形 16"/>
          <p:cNvSpPr/>
          <p:nvPr userDrawn="1"/>
        </p:nvSpPr>
        <p:spPr>
          <a:xfrm>
            <a:off x="7162802" y="6023431"/>
            <a:ext cx="1748970" cy="174897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直角三角形 17"/>
          <p:cNvSpPr/>
          <p:nvPr userDrawn="1"/>
        </p:nvSpPr>
        <p:spPr>
          <a:xfrm rot="10800000">
            <a:off x="7162800" y="7772401"/>
            <a:ext cx="1748970" cy="1748970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直角三角形 18"/>
          <p:cNvSpPr/>
          <p:nvPr userDrawn="1"/>
        </p:nvSpPr>
        <p:spPr>
          <a:xfrm rot="16200000">
            <a:off x="7162798" y="4274460"/>
            <a:ext cx="1748970" cy="1748970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直角三角形 19"/>
          <p:cNvSpPr/>
          <p:nvPr userDrawn="1"/>
        </p:nvSpPr>
        <p:spPr>
          <a:xfrm rot="5400000">
            <a:off x="7162797" y="4274462"/>
            <a:ext cx="1748970" cy="1748970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直角三角形 20"/>
          <p:cNvSpPr/>
          <p:nvPr userDrawn="1"/>
        </p:nvSpPr>
        <p:spPr>
          <a:xfrm rot="16200000">
            <a:off x="5413827" y="4274460"/>
            <a:ext cx="1748970" cy="1748970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山形 21"/>
          <p:cNvSpPr/>
          <p:nvPr userDrawn="1"/>
        </p:nvSpPr>
        <p:spPr>
          <a:xfrm rot="5400000">
            <a:off x="9251837" y="5325560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山形 22"/>
          <p:cNvSpPr/>
          <p:nvPr userDrawn="1"/>
        </p:nvSpPr>
        <p:spPr>
          <a:xfrm rot="10800000">
            <a:off x="9251837" y="6370589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山形 23"/>
          <p:cNvSpPr/>
          <p:nvPr userDrawn="1"/>
        </p:nvSpPr>
        <p:spPr>
          <a:xfrm rot="16200000">
            <a:off x="8140363" y="6370589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5" name="山形 24"/>
          <p:cNvSpPr/>
          <p:nvPr userDrawn="1"/>
        </p:nvSpPr>
        <p:spPr>
          <a:xfrm>
            <a:off x="8118169" y="5347754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図プレースホルダー 12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9897908" y="4415458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7" name="図プレースホルダー 12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9897908" y="7013519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図プレースホルダー 12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7285334" y="7013519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7285334" y="4415458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10711541" y="4310738"/>
            <a:ext cx="5828323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10711541" y="4898573"/>
            <a:ext cx="6561895" cy="950680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8982905" y="7837714"/>
            <a:ext cx="5828323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982905" y="8425549"/>
            <a:ext cx="6561895" cy="950680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283667" y="6163369"/>
            <a:ext cx="5828323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769257" y="6751204"/>
            <a:ext cx="6333787" cy="950680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3010870" y="2599783"/>
            <a:ext cx="5828323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2496460" y="3187618"/>
            <a:ext cx="6333787" cy="950680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2080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3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1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6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1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600"/>
                            </p:stCondLst>
                            <p:childTnLst>
                              <p:par>
                                <p:cTn id="7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1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6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1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600"/>
                            </p:stCondLst>
                            <p:childTnLst>
                              <p:par>
                                <p:cTn id="9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100"/>
                            </p:stCondLst>
                            <p:childTnLst>
                              <p:par>
                                <p:cTn id="9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950"/>
                            </p:stCondLst>
                            <p:childTnLst>
                              <p:par>
                                <p:cTn id="10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800"/>
                            </p:stCondLst>
                            <p:childTnLst>
                              <p:par>
                                <p:cTn id="11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650"/>
                            </p:stCondLst>
                            <p:childTnLst>
                              <p:par>
                                <p:cTn id="12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8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30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Poi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8924620" y="4038600"/>
            <a:ext cx="137886" cy="6248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9223905" y="3285719"/>
            <a:ext cx="137886" cy="700128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9523189" y="4989169"/>
            <a:ext cx="137889" cy="52978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8625334" y="7342910"/>
            <a:ext cx="137888" cy="2944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8326050" y="5686379"/>
            <a:ext cx="136227" cy="46006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9822476" y="6692619"/>
            <a:ext cx="137886" cy="359438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 userDrawn="1"/>
        </p:nvSpPr>
        <p:spPr>
          <a:xfrm rot="16200000">
            <a:off x="5841639" y="1306532"/>
            <a:ext cx="136802" cy="75020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1121100" y="4475678"/>
            <a:ext cx="1163782" cy="116378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3694948" y="2772229"/>
            <a:ext cx="1163782" cy="116378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2656659" y="6179128"/>
            <a:ext cx="1163782" cy="116378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5846539" y="5172888"/>
            <a:ext cx="1163782" cy="116378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13434874" y="3525108"/>
            <a:ext cx="1163782" cy="116378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 userDrawn="1"/>
        </p:nvSpPr>
        <p:spPr>
          <a:xfrm>
            <a:off x="14016765" y="6820669"/>
            <a:ext cx="1163782" cy="116378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 rot="16200000">
            <a:off x="6759255" y="3628311"/>
            <a:ext cx="136801" cy="62654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 userDrawn="1"/>
        </p:nvSpPr>
        <p:spPr>
          <a:xfrm rot="16200000">
            <a:off x="6957844" y="1018572"/>
            <a:ext cx="136800" cy="46710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 userDrawn="1"/>
        </p:nvSpPr>
        <p:spPr>
          <a:xfrm rot="16200000">
            <a:off x="11175710" y="1787510"/>
            <a:ext cx="136800" cy="46389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 userDrawn="1"/>
        </p:nvSpPr>
        <p:spPr>
          <a:xfrm rot="16200000">
            <a:off x="12127376" y="1885054"/>
            <a:ext cx="136800" cy="77394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 rot="16200000">
            <a:off x="11349918" y="4609576"/>
            <a:ext cx="136800" cy="55859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直角三角形 28"/>
          <p:cNvSpPr>
            <a:spLocks noChangeAspect="1"/>
          </p:cNvSpPr>
          <p:nvPr userDrawn="1"/>
        </p:nvSpPr>
        <p:spPr>
          <a:xfrm rot="5400000" flipH="1" flipV="1">
            <a:off x="9224992" y="3285719"/>
            <a:ext cx="136800" cy="136800"/>
          </a:xfrm>
          <a:prstGeom prst="rtTriangl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角三角形 29"/>
          <p:cNvSpPr>
            <a:spLocks noChangeAspect="1"/>
          </p:cNvSpPr>
          <p:nvPr userDrawn="1"/>
        </p:nvSpPr>
        <p:spPr>
          <a:xfrm rot="5400000" flipH="1" flipV="1">
            <a:off x="9524279" y="4989172"/>
            <a:ext cx="136800" cy="136800"/>
          </a:xfrm>
          <a:prstGeom prst="rt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直角三角形 30"/>
          <p:cNvSpPr>
            <a:spLocks noChangeAspect="1"/>
          </p:cNvSpPr>
          <p:nvPr userDrawn="1"/>
        </p:nvSpPr>
        <p:spPr>
          <a:xfrm rot="5400000" flipH="1" flipV="1">
            <a:off x="9823564" y="6692618"/>
            <a:ext cx="136800" cy="13680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直角三角形 31"/>
          <p:cNvSpPr>
            <a:spLocks noChangeAspect="1"/>
          </p:cNvSpPr>
          <p:nvPr userDrawn="1"/>
        </p:nvSpPr>
        <p:spPr>
          <a:xfrm rot="16200000" flipV="1">
            <a:off x="8325477" y="5686380"/>
            <a:ext cx="136800" cy="1368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直角三角形 32"/>
          <p:cNvSpPr>
            <a:spLocks noChangeAspect="1"/>
          </p:cNvSpPr>
          <p:nvPr userDrawn="1"/>
        </p:nvSpPr>
        <p:spPr>
          <a:xfrm rot="16200000" flipV="1">
            <a:off x="8924620" y="4038599"/>
            <a:ext cx="136800" cy="136800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直角三角形 33"/>
          <p:cNvSpPr>
            <a:spLocks noChangeAspect="1"/>
          </p:cNvSpPr>
          <p:nvPr userDrawn="1"/>
        </p:nvSpPr>
        <p:spPr>
          <a:xfrm rot="16200000" flipV="1">
            <a:off x="8626554" y="7334159"/>
            <a:ext cx="136800" cy="136800"/>
          </a:xfrm>
          <a:prstGeom prst="rtTriangl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3999721" y="3077002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3739647" y="382988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1425873" y="478045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2961432" y="648390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0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6151312" y="547766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4321538" y="712544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4858730" y="2647019"/>
            <a:ext cx="4202689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4856423" y="3460670"/>
            <a:ext cx="3770131" cy="101500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2294338" y="4352219"/>
            <a:ext cx="5602753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2292031" y="5165871"/>
            <a:ext cx="5618914" cy="916274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822748" y="6055668"/>
            <a:ext cx="4202689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3820441" y="6869319"/>
            <a:ext cx="4173632" cy="101500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832866" y="3407702"/>
            <a:ext cx="3602008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9822476" y="4175400"/>
            <a:ext cx="3612398" cy="916274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0252364" y="5008647"/>
            <a:ext cx="5555810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0236338" y="5776345"/>
            <a:ext cx="5571836" cy="916274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0249294" y="6703262"/>
            <a:ext cx="3739229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0238508" y="7470960"/>
            <a:ext cx="3750015" cy="916274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75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25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000"/>
                            </p:stCondLst>
                            <p:childTnLst>
                              <p:par>
                                <p:cTn id="10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00"/>
                            </p:stCondLst>
                            <p:childTnLst>
                              <p:par>
                                <p:cTn id="12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250"/>
                            </p:stCondLst>
                            <p:childTnLst>
                              <p:par>
                                <p:cTn id="13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90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500"/>
                            </p:stCondLst>
                            <p:childTnLst>
                              <p:par>
                                <p:cTn id="15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250"/>
                            </p:stCondLst>
                            <p:childTnLst>
                              <p:par>
                                <p:cTn id="16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7" grpId="0"/>
      <p:bldP spid="38" grpId="0"/>
      <p:bldP spid="39" grpId="0"/>
      <p:bldP spid="40" grpId="0"/>
      <p:bldP spid="41" grpId="0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6250770" y="6029234"/>
            <a:ext cx="1669777" cy="1669777"/>
          </a:xfrm>
          <a:prstGeom prst="ellipse">
            <a:avLst/>
          </a:prstGeom>
          <a:solidFill>
            <a:schemeClr val="accent5"/>
          </a:solidFill>
          <a:ln w="152400">
            <a:noFill/>
          </a:ln>
          <a:effectLst>
            <a:outerShdw dist="101600" dir="2700000" algn="tl" rotWithShape="0">
              <a:schemeClr val="accent5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0365866" y="3696516"/>
            <a:ext cx="1669777" cy="1669777"/>
          </a:xfrm>
          <a:prstGeom prst="ellipse">
            <a:avLst/>
          </a:prstGeom>
          <a:solidFill>
            <a:schemeClr val="accent3"/>
          </a:solidFill>
          <a:ln w="152400">
            <a:noFill/>
          </a:ln>
          <a:effectLst>
            <a:outerShdw dist="101600" dir="2700000" algn="tl" rotWithShape="0">
              <a:schemeClr val="accent3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10365866" y="6029234"/>
            <a:ext cx="1669777" cy="1669777"/>
          </a:xfrm>
          <a:prstGeom prst="ellipse">
            <a:avLst/>
          </a:prstGeom>
          <a:solidFill>
            <a:schemeClr val="accent2"/>
          </a:solidFill>
          <a:ln w="152400">
            <a:noFill/>
          </a:ln>
          <a:effectLst>
            <a:outerShdw dist="101600" dir="2700000" algn="tl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6250770" y="3696516"/>
            <a:ext cx="1669777" cy="1669777"/>
          </a:xfrm>
          <a:prstGeom prst="ellipse">
            <a:avLst/>
          </a:prstGeom>
          <a:solidFill>
            <a:schemeClr val="accent6"/>
          </a:solidFill>
          <a:ln w="152400">
            <a:noFill/>
          </a:ln>
          <a:effectLst>
            <a:outerShdw dist="101600" dir="2700000" algn="tl" rotWithShape="0">
              <a:schemeClr val="accent6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8308318" y="7275425"/>
            <a:ext cx="1669777" cy="1669777"/>
          </a:xfrm>
          <a:prstGeom prst="ellipse">
            <a:avLst/>
          </a:prstGeom>
          <a:solidFill>
            <a:schemeClr val="accent4"/>
          </a:solidFill>
          <a:ln w="152400">
            <a:noFill/>
          </a:ln>
          <a:effectLst>
            <a:outerShdw dist="101600" dir="2700000" algn="tl" rotWithShape="0">
              <a:schemeClr val="accent4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 userDrawn="1"/>
        </p:nvSpPr>
        <p:spPr>
          <a:xfrm>
            <a:off x="8308318" y="2478453"/>
            <a:ext cx="1669777" cy="1669777"/>
          </a:xfrm>
          <a:prstGeom prst="ellipse">
            <a:avLst/>
          </a:prstGeom>
          <a:solidFill>
            <a:schemeClr val="accent1"/>
          </a:solidFill>
          <a:ln w="152400">
            <a:noFill/>
          </a:ln>
          <a:effectLst>
            <a:outerShdw dist="101600" dir="2700000" algn="tl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7390210" y="3959056"/>
            <a:ext cx="3505993" cy="3505993"/>
          </a:xfrm>
          <a:prstGeom prst="ellipse">
            <a:avLst/>
          </a:prstGeom>
          <a:solidFill>
            <a:schemeClr val="tx2"/>
          </a:solidFill>
          <a:ln w="76200">
            <a:noFill/>
          </a:ln>
          <a:effectLst>
            <a:outerShdw dist="114300" dir="2700000" algn="tl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13106455" y="2570241"/>
            <a:ext cx="4782428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3106455" y="3325885"/>
            <a:ext cx="4802931" cy="122332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13251595" y="3228477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22" name="テキスト プレースホルダー 6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13106455" y="4845306"/>
            <a:ext cx="4782428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3106455" y="5600950"/>
            <a:ext cx="4802931" cy="122332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3251595" y="550354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3106455" y="7120372"/>
            <a:ext cx="4782428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3106455" y="7876016"/>
            <a:ext cx="4802931" cy="122332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13251595" y="7778608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28" name="テキスト プレースホルダー 6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737849" y="2573429"/>
            <a:ext cx="4782428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717346" y="3329073"/>
            <a:ext cx="4802931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2149291" y="3231665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737849" y="4848494"/>
            <a:ext cx="4782428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717346" y="5604138"/>
            <a:ext cx="4802931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2149291" y="5506730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34" name="テキスト プレースホルダー 6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737849" y="7123560"/>
            <a:ext cx="4782428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717346" y="7879204"/>
            <a:ext cx="4802931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2149291" y="7781796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39" name="フリーフォーム 38"/>
          <p:cNvSpPr/>
          <p:nvPr userDrawn="1"/>
        </p:nvSpPr>
        <p:spPr>
          <a:xfrm>
            <a:off x="10116457" y="2590193"/>
            <a:ext cx="2832008" cy="588436"/>
          </a:xfrm>
          <a:custGeom>
            <a:avLst/>
            <a:gdLst>
              <a:gd name="connsiteX0" fmla="*/ 2656114 w 2656114"/>
              <a:gd name="connsiteY0" fmla="*/ 588436 h 588436"/>
              <a:gd name="connsiteX1" fmla="*/ 1436914 w 2656114"/>
              <a:gd name="connsiteY1" fmla="*/ 22378 h 588436"/>
              <a:gd name="connsiteX2" fmla="*/ 0 w 2656114"/>
              <a:gd name="connsiteY2" fmla="*/ 167521 h 58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6114" h="588436">
                <a:moveTo>
                  <a:pt x="2656114" y="588436"/>
                </a:moveTo>
                <a:cubicBezTo>
                  <a:pt x="2267857" y="340483"/>
                  <a:pt x="1879600" y="92530"/>
                  <a:pt x="1436914" y="22378"/>
                </a:cubicBezTo>
                <a:cubicBezTo>
                  <a:pt x="994228" y="-47774"/>
                  <a:pt x="497114" y="59873"/>
                  <a:pt x="0" y="167521"/>
                </a:cubicBezTo>
              </a:path>
            </a:pathLst>
          </a:custGeom>
          <a:noFill/>
          <a:ln>
            <a:solidFill>
              <a:schemeClr val="accent1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リーフォーム 40"/>
          <p:cNvSpPr/>
          <p:nvPr userDrawn="1"/>
        </p:nvSpPr>
        <p:spPr>
          <a:xfrm rot="9807941">
            <a:off x="12317423" y="5048183"/>
            <a:ext cx="638443" cy="584694"/>
          </a:xfrm>
          <a:custGeom>
            <a:avLst/>
            <a:gdLst>
              <a:gd name="connsiteX0" fmla="*/ 609600 w 609600"/>
              <a:gd name="connsiteY0" fmla="*/ 972458 h 972458"/>
              <a:gd name="connsiteX1" fmla="*/ 435428 w 609600"/>
              <a:gd name="connsiteY1" fmla="*/ 478972 h 972458"/>
              <a:gd name="connsiteX2" fmla="*/ 0 w 609600"/>
              <a:gd name="connsiteY2" fmla="*/ 0 h 972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972458">
                <a:moveTo>
                  <a:pt x="609600" y="972458"/>
                </a:moveTo>
                <a:cubicBezTo>
                  <a:pt x="573314" y="806753"/>
                  <a:pt x="537028" y="641048"/>
                  <a:pt x="435428" y="478972"/>
                </a:cubicBezTo>
                <a:cubicBezTo>
                  <a:pt x="333828" y="316896"/>
                  <a:pt x="166914" y="158448"/>
                  <a:pt x="0" y="0"/>
                </a:cubicBezTo>
              </a:path>
            </a:pathLst>
          </a:custGeom>
          <a:noFill/>
          <a:ln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 42"/>
          <p:cNvSpPr/>
          <p:nvPr userDrawn="1"/>
        </p:nvSpPr>
        <p:spPr>
          <a:xfrm>
            <a:off x="5646057" y="7823200"/>
            <a:ext cx="2670629" cy="905959"/>
          </a:xfrm>
          <a:custGeom>
            <a:avLst/>
            <a:gdLst>
              <a:gd name="connsiteX0" fmla="*/ 0 w 2670629"/>
              <a:gd name="connsiteY0" fmla="*/ 0 h 905959"/>
              <a:gd name="connsiteX1" fmla="*/ 1146629 w 2670629"/>
              <a:gd name="connsiteY1" fmla="*/ 841829 h 905959"/>
              <a:gd name="connsiteX2" fmla="*/ 2670629 w 2670629"/>
              <a:gd name="connsiteY2" fmla="*/ 783771 h 905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0629" h="905959">
                <a:moveTo>
                  <a:pt x="0" y="0"/>
                </a:moveTo>
                <a:cubicBezTo>
                  <a:pt x="350762" y="355600"/>
                  <a:pt x="701524" y="711201"/>
                  <a:pt x="1146629" y="841829"/>
                </a:cubicBezTo>
                <a:cubicBezTo>
                  <a:pt x="1591734" y="972457"/>
                  <a:pt x="2131181" y="878114"/>
                  <a:pt x="2670629" y="783771"/>
                </a:cubicBezTo>
              </a:path>
            </a:pathLst>
          </a:custGeom>
          <a:noFill/>
          <a:ln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フリーフォーム 43"/>
          <p:cNvSpPr/>
          <p:nvPr userDrawn="1"/>
        </p:nvSpPr>
        <p:spPr>
          <a:xfrm>
            <a:off x="5544457" y="5529943"/>
            <a:ext cx="1103086" cy="435428"/>
          </a:xfrm>
          <a:custGeom>
            <a:avLst/>
            <a:gdLst>
              <a:gd name="connsiteX0" fmla="*/ 0 w 1103086"/>
              <a:gd name="connsiteY0" fmla="*/ 0 h 435428"/>
              <a:gd name="connsiteX1" fmla="*/ 551543 w 1103086"/>
              <a:gd name="connsiteY1" fmla="*/ 87086 h 435428"/>
              <a:gd name="connsiteX2" fmla="*/ 1103086 w 1103086"/>
              <a:gd name="connsiteY2" fmla="*/ 435428 h 43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3086" h="435428">
                <a:moveTo>
                  <a:pt x="0" y="0"/>
                </a:moveTo>
                <a:cubicBezTo>
                  <a:pt x="183847" y="7257"/>
                  <a:pt x="367695" y="14515"/>
                  <a:pt x="551543" y="87086"/>
                </a:cubicBezTo>
                <a:cubicBezTo>
                  <a:pt x="735391" y="159657"/>
                  <a:pt x="919238" y="297542"/>
                  <a:pt x="1103086" y="435428"/>
                </a:cubicBezTo>
              </a:path>
            </a:pathLst>
          </a:custGeom>
          <a:noFill/>
          <a:ln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フリーフォーム 44"/>
          <p:cNvSpPr/>
          <p:nvPr userDrawn="1"/>
        </p:nvSpPr>
        <p:spPr>
          <a:xfrm>
            <a:off x="5580743" y="3211286"/>
            <a:ext cx="1161143" cy="420914"/>
          </a:xfrm>
          <a:custGeom>
            <a:avLst/>
            <a:gdLst>
              <a:gd name="connsiteX0" fmla="*/ 0 w 1161143"/>
              <a:gd name="connsiteY0" fmla="*/ 0 h 420914"/>
              <a:gd name="connsiteX1" fmla="*/ 653143 w 1161143"/>
              <a:gd name="connsiteY1" fmla="*/ 101600 h 420914"/>
              <a:gd name="connsiteX2" fmla="*/ 1161143 w 1161143"/>
              <a:gd name="connsiteY2" fmla="*/ 420914 h 42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1143" h="420914">
                <a:moveTo>
                  <a:pt x="0" y="0"/>
                </a:moveTo>
                <a:cubicBezTo>
                  <a:pt x="229809" y="15724"/>
                  <a:pt x="459619" y="31448"/>
                  <a:pt x="653143" y="101600"/>
                </a:cubicBezTo>
                <a:cubicBezTo>
                  <a:pt x="846667" y="171752"/>
                  <a:pt x="1003905" y="296333"/>
                  <a:pt x="1161143" y="420914"/>
                </a:cubicBezTo>
              </a:path>
            </a:pathLst>
          </a:custGeom>
          <a:noFill/>
          <a:ln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フリーフォーム 45"/>
          <p:cNvSpPr/>
          <p:nvPr userDrawn="1"/>
        </p:nvSpPr>
        <p:spPr>
          <a:xfrm>
            <a:off x="11990522" y="7765143"/>
            <a:ext cx="957943" cy="190941"/>
          </a:xfrm>
          <a:custGeom>
            <a:avLst/>
            <a:gdLst>
              <a:gd name="connsiteX0" fmla="*/ 957943 w 957943"/>
              <a:gd name="connsiteY0" fmla="*/ 87086 h 190941"/>
              <a:gd name="connsiteX1" fmla="*/ 478972 w 957943"/>
              <a:gd name="connsiteY1" fmla="*/ 188686 h 190941"/>
              <a:gd name="connsiteX2" fmla="*/ 0 w 957943"/>
              <a:gd name="connsiteY2" fmla="*/ 0 h 19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7943" h="190941">
                <a:moveTo>
                  <a:pt x="957943" y="87086"/>
                </a:moveTo>
                <a:cubicBezTo>
                  <a:pt x="798286" y="145143"/>
                  <a:pt x="638629" y="203200"/>
                  <a:pt x="478972" y="188686"/>
                </a:cubicBezTo>
                <a:cubicBezTo>
                  <a:pt x="319315" y="174172"/>
                  <a:pt x="159657" y="87086"/>
                  <a:pt x="0" y="0"/>
                </a:cubicBezTo>
              </a:path>
            </a:pathLst>
          </a:custGeom>
          <a:noFill/>
          <a:ln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図プレースホルダー 7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8823370" y="2961522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8" name="図プレースホルダー 7"/>
          <p:cNvSpPr>
            <a:spLocks noGrp="1"/>
          </p:cNvSpPr>
          <p:nvPr userDrawn="1">
            <p:ph type="pic" sz="quarter" idx="35" hasCustomPrompt="1"/>
          </p:nvPr>
        </p:nvSpPr>
        <p:spPr>
          <a:xfrm>
            <a:off x="10896203" y="4197879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9" name="図プレースホルダー 7"/>
          <p:cNvSpPr>
            <a:spLocks noGrp="1"/>
          </p:cNvSpPr>
          <p:nvPr userDrawn="1">
            <p:ph type="pic" sz="quarter" idx="36" hasCustomPrompt="1"/>
          </p:nvPr>
        </p:nvSpPr>
        <p:spPr>
          <a:xfrm>
            <a:off x="10896203" y="6530597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0" name="図プレースホルダー 7"/>
          <p:cNvSpPr>
            <a:spLocks noGrp="1"/>
          </p:cNvSpPr>
          <p:nvPr userDrawn="1">
            <p:ph type="pic" sz="quarter" idx="37" hasCustomPrompt="1"/>
          </p:nvPr>
        </p:nvSpPr>
        <p:spPr>
          <a:xfrm>
            <a:off x="8823370" y="7787538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1" name="図プレースホルダー 7"/>
          <p:cNvSpPr>
            <a:spLocks noGrp="1"/>
          </p:cNvSpPr>
          <p:nvPr userDrawn="1">
            <p:ph type="pic" sz="quarter" idx="38" hasCustomPrompt="1"/>
          </p:nvPr>
        </p:nvSpPr>
        <p:spPr>
          <a:xfrm>
            <a:off x="6772410" y="6530597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2" name="図プレースホルダー 7"/>
          <p:cNvSpPr>
            <a:spLocks noGrp="1"/>
          </p:cNvSpPr>
          <p:nvPr userDrawn="1">
            <p:ph type="pic" sz="quarter" idx="39" hasCustomPrompt="1"/>
          </p:nvPr>
        </p:nvSpPr>
        <p:spPr>
          <a:xfrm>
            <a:off x="6772410" y="4197879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7714991" y="4659086"/>
            <a:ext cx="2851409" cy="2162627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077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00"/>
                            </p:stCondLst>
                            <p:childTnLst>
                              <p:par>
                                <p:cTn id="5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9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400"/>
                            </p:stCondLst>
                            <p:childTnLst>
                              <p:par>
                                <p:cTn id="7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900"/>
                            </p:stCondLst>
                            <p:childTnLst>
                              <p:par>
                                <p:cTn id="8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4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900"/>
                            </p:stCondLst>
                            <p:childTnLst>
                              <p:par>
                                <p:cTn id="10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750"/>
                            </p:stCondLst>
                            <p:childTnLst>
                              <p:par>
                                <p:cTn id="1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35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85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600"/>
                            </p:stCondLst>
                            <p:childTnLst>
                              <p:par>
                                <p:cTn id="14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2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700"/>
                            </p:stCondLst>
                            <p:childTnLst>
                              <p:par>
                                <p:cTn id="15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450"/>
                            </p:stCondLst>
                            <p:childTnLst>
                              <p:par>
                                <p:cTn id="15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050"/>
                            </p:stCondLst>
                            <p:childTnLst>
                              <p:par>
                                <p:cTn id="1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50"/>
                            </p:stCondLst>
                            <p:childTnLst>
                              <p:par>
                                <p:cTn id="170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2300"/>
                            </p:stCondLst>
                            <p:childTnLst>
                              <p:par>
                                <p:cTn id="17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900"/>
                            </p:stCondLst>
                            <p:childTnLst>
                              <p:par>
                                <p:cTn id="1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3400"/>
                            </p:stCondLst>
                            <p:childTnLst>
                              <p:par>
                                <p:cTn id="18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4150"/>
                            </p:stCondLst>
                            <p:childTnLst>
                              <p:par>
                                <p:cTn id="19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4750"/>
                            </p:stCondLst>
                            <p:childTnLst>
                              <p:par>
                                <p:cTn id="2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2" grpId="0" animBg="1"/>
      <p:bldP spid="13" grpId="0" animBg="1"/>
      <p:bldP spid="14" grpId="0" animBg="1"/>
      <p:bldP spid="11" grpId="0" animBg="1"/>
      <p:bldP spid="10" grpId="0" animBg="1"/>
      <p:bldP spid="9" grpId="0" animBg="1"/>
      <p:bldP spid="5" grpId="0" animBg="1"/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9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/>
      <p:bldP spid="48" grpId="0"/>
      <p:bldP spid="49" grpId="0"/>
      <p:bldP spid="50" grpId="0"/>
      <p:bldP spid="51" grpId="0"/>
      <p:bldP spid="52" grpId="0"/>
      <p:bldP spid="5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アーチ 19"/>
          <p:cNvSpPr/>
          <p:nvPr userDrawn="1"/>
        </p:nvSpPr>
        <p:spPr>
          <a:xfrm rot="3600000">
            <a:off x="1165671" y="2943135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アーチ 20"/>
          <p:cNvSpPr/>
          <p:nvPr userDrawn="1"/>
        </p:nvSpPr>
        <p:spPr>
          <a:xfrm rot="6618510">
            <a:off x="1282259" y="3059723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1" y="3178605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6" y="3884782"/>
            <a:ext cx="6147552" cy="4726742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アーチ 26"/>
          <p:cNvSpPr/>
          <p:nvPr userDrawn="1"/>
        </p:nvSpPr>
        <p:spPr>
          <a:xfrm rot="3600000">
            <a:off x="9415504" y="2940038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8" name="アーチ 27"/>
          <p:cNvSpPr/>
          <p:nvPr userDrawn="1"/>
        </p:nvSpPr>
        <p:spPr>
          <a:xfrm rot="6618510">
            <a:off x="9532092" y="3056626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272884" y="3175508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0958899" y="3881685"/>
            <a:ext cx="6147552" cy="4726742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4111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7" grpId="1" animBg="1"/>
      <p:bldP spid="28" grpId="0" animBg="1"/>
      <p:bldP spid="28" grpId="1" animBg="1"/>
      <p:bldP spid="29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8999191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575254" y="1364343"/>
            <a:ext cx="7990959" cy="3096985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9719270" y="4497389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4702627"/>
            <a:ext cx="7996244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117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3" decel="100000" fill="hold" grpId="0" nodeType="withEffect">
                                  <p:stCondLst>
                                    <p:cond delay="1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  <p:bldP spid="8" grpId="0" animBg="1"/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 userDrawn="1"/>
        </p:nvSpPr>
        <p:spPr>
          <a:xfrm>
            <a:off x="0" y="5160785"/>
            <a:ext cx="7773622" cy="27391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正方形/長方形 35"/>
          <p:cNvSpPr/>
          <p:nvPr userDrawn="1"/>
        </p:nvSpPr>
        <p:spPr>
          <a:xfrm>
            <a:off x="0" y="2421624"/>
            <a:ext cx="7773622" cy="27391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10512792" y="5160783"/>
            <a:ext cx="7773621" cy="2739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4" name="直角三角形 33"/>
          <p:cNvSpPr/>
          <p:nvPr userDrawn="1"/>
        </p:nvSpPr>
        <p:spPr>
          <a:xfrm rot="13500000">
            <a:off x="9713304" y="5561922"/>
            <a:ext cx="1936884" cy="1936884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5" name="正方形/長方形 24"/>
          <p:cNvSpPr/>
          <p:nvPr userDrawn="1"/>
        </p:nvSpPr>
        <p:spPr>
          <a:xfrm>
            <a:off x="10512791" y="2421618"/>
            <a:ext cx="7773621" cy="2739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3" name="直角三角形 32"/>
          <p:cNvSpPr/>
          <p:nvPr userDrawn="1"/>
        </p:nvSpPr>
        <p:spPr>
          <a:xfrm rot="13500000">
            <a:off x="9713304" y="2822754"/>
            <a:ext cx="1936884" cy="1936884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30" name="直角三角形 29"/>
          <p:cNvSpPr/>
          <p:nvPr userDrawn="1"/>
        </p:nvSpPr>
        <p:spPr>
          <a:xfrm rot="2700000">
            <a:off x="6638095" y="5561922"/>
            <a:ext cx="1936884" cy="1936884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9" name="直角三角形 28"/>
          <p:cNvSpPr/>
          <p:nvPr userDrawn="1"/>
        </p:nvSpPr>
        <p:spPr>
          <a:xfrm rot="2700000">
            <a:off x="6638095" y="2822754"/>
            <a:ext cx="1936884" cy="1936884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9" name="直角三角形 8"/>
          <p:cNvSpPr/>
          <p:nvPr userDrawn="1"/>
        </p:nvSpPr>
        <p:spPr>
          <a:xfrm rot="2700000">
            <a:off x="6805180" y="2822762"/>
            <a:ext cx="1936884" cy="1936884"/>
          </a:xfrm>
          <a:prstGeom prst="rtTriangle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5" name="直角三角形 4"/>
          <p:cNvSpPr/>
          <p:nvPr userDrawn="1"/>
        </p:nvSpPr>
        <p:spPr>
          <a:xfrm rot="13500000">
            <a:off x="6805180" y="2822762"/>
            <a:ext cx="1936884" cy="1936884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2700000">
            <a:off x="9544349" y="2822760"/>
            <a:ext cx="1936884" cy="1936884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直角三角形 10"/>
          <p:cNvSpPr/>
          <p:nvPr userDrawn="1"/>
        </p:nvSpPr>
        <p:spPr>
          <a:xfrm rot="13500000">
            <a:off x="9544349" y="2822760"/>
            <a:ext cx="1936884" cy="1936884"/>
          </a:xfrm>
          <a:prstGeom prst="rtTriangl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直角三角形 11"/>
          <p:cNvSpPr/>
          <p:nvPr userDrawn="1"/>
        </p:nvSpPr>
        <p:spPr>
          <a:xfrm rot="13500000">
            <a:off x="6805179" y="5561931"/>
            <a:ext cx="1936884" cy="1936884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2700000">
            <a:off x="6805179" y="5561931"/>
            <a:ext cx="1936884" cy="1936884"/>
          </a:xfrm>
          <a:prstGeom prst="rtTriangl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4" name="直角三角形 13"/>
          <p:cNvSpPr/>
          <p:nvPr userDrawn="1"/>
        </p:nvSpPr>
        <p:spPr>
          <a:xfrm rot="2700000">
            <a:off x="9544348" y="5561929"/>
            <a:ext cx="1936884" cy="1936884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直角三角形 14"/>
          <p:cNvSpPr/>
          <p:nvPr userDrawn="1"/>
        </p:nvSpPr>
        <p:spPr>
          <a:xfrm rot="13500000">
            <a:off x="9544348" y="5561929"/>
            <a:ext cx="1936884" cy="1936884"/>
          </a:xfrm>
          <a:prstGeom prst="rtTriangle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4" hasCustomPrompt="1"/>
          </p:nvPr>
        </p:nvSpPr>
        <p:spPr>
          <a:xfrm>
            <a:off x="7233871" y="2981577"/>
            <a:ext cx="1079500" cy="161925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0" name="テキスト プレースホルダー 18"/>
          <p:cNvSpPr>
            <a:spLocks noGrp="1"/>
          </p:cNvSpPr>
          <p:nvPr>
            <p:ph type="body" sz="quarter" idx="15" hasCustomPrompt="1"/>
          </p:nvPr>
        </p:nvSpPr>
        <p:spPr>
          <a:xfrm>
            <a:off x="9973040" y="2981577"/>
            <a:ext cx="1079500" cy="161925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1" name="テキスト プレースホルダー 18"/>
          <p:cNvSpPr>
            <a:spLocks noGrp="1"/>
          </p:cNvSpPr>
          <p:nvPr>
            <p:ph type="body" sz="quarter" idx="16" hasCustomPrompt="1"/>
          </p:nvPr>
        </p:nvSpPr>
        <p:spPr>
          <a:xfrm>
            <a:off x="7233872" y="5720746"/>
            <a:ext cx="1079500" cy="161925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2" name="テキスト プレースホルダー 18"/>
          <p:cNvSpPr>
            <a:spLocks noGrp="1"/>
          </p:cNvSpPr>
          <p:nvPr>
            <p:ph type="body" sz="quarter" idx="17" hasCustomPrompt="1"/>
          </p:nvPr>
        </p:nvSpPr>
        <p:spPr>
          <a:xfrm>
            <a:off x="9973041" y="5720746"/>
            <a:ext cx="1079500" cy="161925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49" name="テキスト プレースホルダー 48"/>
          <p:cNvSpPr>
            <a:spLocks noGrp="1"/>
          </p:cNvSpPr>
          <p:nvPr>
            <p:ph type="body" sz="quarter" idx="18" hasCustomPrompt="1"/>
          </p:nvPr>
        </p:nvSpPr>
        <p:spPr>
          <a:xfrm>
            <a:off x="626300" y="2538669"/>
            <a:ext cx="5361141" cy="250507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accent5"/>
              </a:buClr>
              <a:buFont typeface="Wingdings" panose="05000000000000000000" pitchFamily="2" charset="2"/>
              <a:buChar char="l"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0" name="テキスト プレースホルダー 48"/>
          <p:cNvSpPr>
            <a:spLocks noGrp="1"/>
          </p:cNvSpPr>
          <p:nvPr>
            <p:ph type="body" sz="quarter" idx="19" hasCustomPrompt="1"/>
          </p:nvPr>
        </p:nvSpPr>
        <p:spPr>
          <a:xfrm>
            <a:off x="625965" y="5277830"/>
            <a:ext cx="5361141" cy="250507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accent3"/>
              </a:buClr>
              <a:buFont typeface="Wingdings" panose="05000000000000000000" pitchFamily="2" charset="2"/>
              <a:buChar char="l"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1" name="テキスト プレースホルダー 48"/>
          <p:cNvSpPr>
            <a:spLocks noGrp="1"/>
          </p:cNvSpPr>
          <p:nvPr>
            <p:ph type="body" sz="quarter" idx="20" hasCustomPrompt="1"/>
          </p:nvPr>
        </p:nvSpPr>
        <p:spPr>
          <a:xfrm>
            <a:off x="12114295" y="2538668"/>
            <a:ext cx="5435004" cy="250507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accent1"/>
              </a:buClr>
              <a:buFont typeface="Wingdings" panose="05000000000000000000" pitchFamily="2" charset="2"/>
              <a:buChar char="l"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2" name="テキスト プレースホルダー 48"/>
          <p:cNvSpPr>
            <a:spLocks noGrp="1"/>
          </p:cNvSpPr>
          <p:nvPr>
            <p:ph type="body" sz="quarter" idx="21" hasCustomPrompt="1"/>
          </p:nvPr>
        </p:nvSpPr>
        <p:spPr>
          <a:xfrm>
            <a:off x="12113960" y="5277829"/>
            <a:ext cx="5435004" cy="250507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accent2"/>
              </a:buClr>
              <a:buFont typeface="Wingdings" panose="05000000000000000000" pitchFamily="2" charset="2"/>
              <a:buChar char="l"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3" name="正方形/長方形 52"/>
          <p:cNvSpPr/>
          <p:nvPr userDrawn="1"/>
        </p:nvSpPr>
        <p:spPr>
          <a:xfrm>
            <a:off x="0" y="2421624"/>
            <a:ext cx="526093" cy="27391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4" name="正方形/長方形 53"/>
          <p:cNvSpPr/>
          <p:nvPr userDrawn="1"/>
        </p:nvSpPr>
        <p:spPr>
          <a:xfrm>
            <a:off x="-1" y="5160792"/>
            <a:ext cx="526093" cy="27391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5" name="正方形/長方形 54"/>
          <p:cNvSpPr/>
          <p:nvPr userDrawn="1"/>
        </p:nvSpPr>
        <p:spPr>
          <a:xfrm>
            <a:off x="17760321" y="2421612"/>
            <a:ext cx="526093" cy="27391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6" name="正方形/長方形 55"/>
          <p:cNvSpPr/>
          <p:nvPr userDrawn="1"/>
        </p:nvSpPr>
        <p:spPr>
          <a:xfrm>
            <a:off x="17760320" y="5160780"/>
            <a:ext cx="526093" cy="27391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078310" y="8292507"/>
            <a:ext cx="16200313" cy="100389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正方形/長方形 57"/>
          <p:cNvSpPr/>
          <p:nvPr userDrawn="1"/>
        </p:nvSpPr>
        <p:spPr>
          <a:xfrm>
            <a:off x="1222326" y="8148492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009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250"/>
                            </p:stCondLst>
                            <p:childTnLst>
                              <p:par>
                                <p:cTn id="7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75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25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750"/>
                            </p:stCondLst>
                            <p:childTnLst>
                              <p:par>
                                <p:cTn id="1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 animBg="1"/>
      <p:bldP spid="26" grpId="0" animBg="1"/>
      <p:bldP spid="34" grpId="0" animBg="1"/>
      <p:bldP spid="25" grpId="0" animBg="1"/>
      <p:bldP spid="33" grpId="0" animBg="1"/>
      <p:bldP spid="30" grpId="0" animBg="1"/>
      <p:bldP spid="29" grpId="0" animBg="1"/>
      <p:bldP spid="9" grpId="0" animBg="1"/>
      <p:bldP spid="5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/>
      <p:bldP spid="54" grpId="0" animBg="1"/>
      <p:bldP spid="55" grpId="0" animBg="1"/>
      <p:bldP spid="56" grpId="0" animBg="1"/>
      <p:bldP spid="57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animBg="1"/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Keyword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角丸四角形 37"/>
          <p:cNvSpPr/>
          <p:nvPr userDrawn="1"/>
        </p:nvSpPr>
        <p:spPr>
          <a:xfrm>
            <a:off x="1246656" y="7912524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7" name="角丸四角形 36"/>
          <p:cNvSpPr/>
          <p:nvPr userDrawn="1"/>
        </p:nvSpPr>
        <p:spPr>
          <a:xfrm>
            <a:off x="1246656" y="6547141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6" name="角丸四角形 35"/>
          <p:cNvSpPr/>
          <p:nvPr userDrawn="1"/>
        </p:nvSpPr>
        <p:spPr>
          <a:xfrm>
            <a:off x="1246656" y="2450995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5" name="角丸四角形 34"/>
          <p:cNvSpPr/>
          <p:nvPr userDrawn="1"/>
        </p:nvSpPr>
        <p:spPr>
          <a:xfrm>
            <a:off x="1246656" y="3816377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3" name="角丸四角形 32"/>
          <p:cNvSpPr/>
          <p:nvPr userDrawn="1"/>
        </p:nvSpPr>
        <p:spPr>
          <a:xfrm>
            <a:off x="1246656" y="5181759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16057427" y="2582432"/>
            <a:ext cx="828000" cy="82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4" name="円/楕円 43"/>
          <p:cNvSpPr/>
          <p:nvPr userDrawn="1"/>
        </p:nvSpPr>
        <p:spPr>
          <a:xfrm>
            <a:off x="16057427" y="3947305"/>
            <a:ext cx="828000" cy="828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5" name="円/楕円 44"/>
          <p:cNvSpPr/>
          <p:nvPr userDrawn="1"/>
        </p:nvSpPr>
        <p:spPr>
          <a:xfrm>
            <a:off x="16057427" y="5312687"/>
            <a:ext cx="828000" cy="828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6" name="円/楕円 45"/>
          <p:cNvSpPr/>
          <p:nvPr userDrawn="1"/>
        </p:nvSpPr>
        <p:spPr>
          <a:xfrm>
            <a:off x="16057427" y="6678578"/>
            <a:ext cx="828000" cy="828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4"/>
              </a:solidFill>
            </a:endParaRPr>
          </a:p>
        </p:txBody>
      </p:sp>
      <p:sp>
        <p:nvSpPr>
          <p:cNvPr id="47" name="円/楕円 46"/>
          <p:cNvSpPr/>
          <p:nvPr userDrawn="1"/>
        </p:nvSpPr>
        <p:spPr>
          <a:xfrm>
            <a:off x="16057427" y="8043961"/>
            <a:ext cx="828000" cy="828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6922703" y="2456986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6922703" y="3822368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6922703" y="5187750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922703" y="6553132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922703" y="7918515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角丸四角形 18"/>
          <p:cNvSpPr/>
          <p:nvPr userDrawn="1"/>
        </p:nvSpPr>
        <p:spPr>
          <a:xfrm>
            <a:off x="1385199" y="2581923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0" name="角丸四角形 19"/>
          <p:cNvSpPr/>
          <p:nvPr userDrawn="1"/>
        </p:nvSpPr>
        <p:spPr>
          <a:xfrm>
            <a:off x="1385199" y="3947305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1" name="角丸四角形 20"/>
          <p:cNvSpPr/>
          <p:nvPr userDrawn="1"/>
        </p:nvSpPr>
        <p:spPr>
          <a:xfrm>
            <a:off x="1385199" y="8043452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3" name="角丸四角形 22"/>
          <p:cNvSpPr/>
          <p:nvPr userDrawn="1"/>
        </p:nvSpPr>
        <p:spPr>
          <a:xfrm>
            <a:off x="1385199" y="5312687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5" name="角丸四角形 24"/>
          <p:cNvSpPr/>
          <p:nvPr userDrawn="1"/>
        </p:nvSpPr>
        <p:spPr>
          <a:xfrm>
            <a:off x="1385199" y="6678069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1680652" y="2723411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680652" y="8184940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680652" y="4088792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680652" y="5454174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680652" y="6819556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142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5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50"/>
                            </p:stCondLst>
                            <p:childTnLst>
                              <p:par>
                                <p:cTn id="61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250"/>
                            </p:stCondLst>
                            <p:childTnLst>
                              <p:par>
                                <p:cTn id="7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750"/>
                            </p:stCondLst>
                            <p:childTnLst>
                              <p:par>
                                <p:cTn id="9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25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250"/>
                            </p:stCondLst>
                            <p:childTnLst>
                              <p:par>
                                <p:cTn id="10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250"/>
                            </p:stCondLst>
                            <p:childTnLst>
                              <p:par>
                                <p:cTn id="1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75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7" grpId="0" animBg="1"/>
      <p:bldP spid="36" grpId="0" animBg="1"/>
      <p:bldP spid="35" grpId="0" animBg="1"/>
      <p:bldP spid="33" grpId="0" animBg="1"/>
      <p:bldP spid="5" grpId="0" animBg="1"/>
      <p:bldP spid="5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animBg="1"/>
      <p:bldP spid="21" grpId="0" animBg="1"/>
      <p:bldP spid="23" grpId="0" animBg="1"/>
      <p:bldP spid="25" grpId="0" animBg="1"/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アーチ 33"/>
          <p:cNvSpPr/>
          <p:nvPr userDrawn="1"/>
        </p:nvSpPr>
        <p:spPr>
          <a:xfrm rot="3600000">
            <a:off x="1165671" y="242042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5" name="アーチ 34"/>
          <p:cNvSpPr/>
          <p:nvPr userDrawn="1"/>
        </p:nvSpPr>
        <p:spPr>
          <a:xfrm rot="6618510">
            <a:off x="1282259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2655891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6" y="3362068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アーチ 37"/>
          <p:cNvSpPr/>
          <p:nvPr userDrawn="1"/>
        </p:nvSpPr>
        <p:spPr>
          <a:xfrm rot="3600000">
            <a:off x="1165671" y="5835460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9" name="アーチ 38"/>
          <p:cNvSpPr/>
          <p:nvPr userDrawn="1"/>
        </p:nvSpPr>
        <p:spPr>
          <a:xfrm rot="6618510">
            <a:off x="1282259" y="5952048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023050" y="6070930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6" y="6777107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アーチ 18"/>
          <p:cNvSpPr/>
          <p:nvPr userDrawn="1"/>
        </p:nvSpPr>
        <p:spPr>
          <a:xfrm rot="3600000">
            <a:off x="9371957" y="242347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0" name="アーチ 19"/>
          <p:cNvSpPr/>
          <p:nvPr userDrawn="1"/>
        </p:nvSpPr>
        <p:spPr>
          <a:xfrm rot="6618510">
            <a:off x="9488545" y="254005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10229336" y="2658941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10915352" y="3365118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アーチ 22"/>
          <p:cNvSpPr/>
          <p:nvPr userDrawn="1"/>
        </p:nvSpPr>
        <p:spPr>
          <a:xfrm rot="3600000">
            <a:off x="9371957" y="5838510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4" name="アーチ 23"/>
          <p:cNvSpPr/>
          <p:nvPr userDrawn="1"/>
        </p:nvSpPr>
        <p:spPr>
          <a:xfrm rot="6618510">
            <a:off x="9488545" y="5955098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0229336" y="6073980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0915352" y="6780157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874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50"/>
                            </p:stCondLst>
                            <p:childTnLst>
                              <p:par>
                                <p:cTn id="9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150"/>
                            </p:stCondLst>
                            <p:childTnLst>
                              <p:par>
                                <p:cTn id="120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4" grpId="0" animBg="1"/>
      <p:bldP spid="34" grpId="1" animBg="1"/>
      <p:bldP spid="35" grpId="0" animBg="1"/>
      <p:bldP spid="35" grpId="1" animBg="1"/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8" grpId="1" animBg="1"/>
      <p:bldP spid="39" grpId="0" animBg="1"/>
      <p:bldP spid="39" grpId="1" animBg="1"/>
      <p:bldP spid="4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19" grpId="1" animBg="1"/>
      <p:bldP spid="20" grpId="0" animBg="1"/>
      <p:bldP spid="20" grpId="1" animBg="1"/>
      <p:bldP spid="21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4" grpId="1" animBg="1"/>
      <p:bldP spid="2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ドーナツ 8"/>
          <p:cNvSpPr/>
          <p:nvPr userDrawn="1"/>
        </p:nvSpPr>
        <p:spPr>
          <a:xfrm>
            <a:off x="6262886" y="2738663"/>
            <a:ext cx="5760642" cy="5769284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アーチ 6"/>
          <p:cNvSpPr/>
          <p:nvPr userDrawn="1"/>
        </p:nvSpPr>
        <p:spPr>
          <a:xfrm>
            <a:off x="9178776" y="2738663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アーチ 6"/>
          <p:cNvSpPr/>
          <p:nvPr userDrawn="1"/>
        </p:nvSpPr>
        <p:spPr>
          <a:xfrm rot="5400000">
            <a:off x="9021655" y="5506074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アーチ 6"/>
          <p:cNvSpPr/>
          <p:nvPr userDrawn="1"/>
        </p:nvSpPr>
        <p:spPr>
          <a:xfrm rot="10800000">
            <a:off x="6254245" y="5348952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アーチ 6"/>
          <p:cNvSpPr/>
          <p:nvPr userDrawn="1"/>
        </p:nvSpPr>
        <p:spPr>
          <a:xfrm rot="16200000">
            <a:off x="6411365" y="2580749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2158541" y="3702537"/>
            <a:ext cx="5490610" cy="165113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2158541" y="2776995"/>
            <a:ext cx="5490610" cy="77320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2158541" y="6987902"/>
            <a:ext cx="5490610" cy="165113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2158541" y="6062360"/>
            <a:ext cx="5490610" cy="77320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37261" y="3716588"/>
            <a:ext cx="5490610" cy="165113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37261" y="2791046"/>
            <a:ext cx="5490610" cy="773203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37261" y="7001953"/>
            <a:ext cx="5490610" cy="165113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637261" y="6076411"/>
            <a:ext cx="5490610" cy="773203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6982966" y="5168139"/>
            <a:ext cx="4275474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3200" spc="0">
                <a:solidFill>
                  <a:schemeClr val="tx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10444030" y="3322934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0793062" y="3638606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10448351" y="6688383"/>
            <a:ext cx="1350150" cy="1350150"/>
          </a:xfrm>
          <a:prstGeom prst="ellipse">
            <a:avLst/>
          </a:prstGeom>
          <a:solidFill>
            <a:schemeClr val="accent3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10797383" y="7004055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7" name="円/楕円 26"/>
          <p:cNvSpPr/>
          <p:nvPr userDrawn="1"/>
        </p:nvSpPr>
        <p:spPr>
          <a:xfrm>
            <a:off x="6543924" y="6688383"/>
            <a:ext cx="1350150" cy="1350150"/>
          </a:xfrm>
          <a:prstGeom prst="ellipse">
            <a:avLst/>
          </a:prstGeom>
          <a:solidFill>
            <a:schemeClr val="accent2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41" hasCustomPrompt="1"/>
          </p:nvPr>
        </p:nvSpPr>
        <p:spPr>
          <a:xfrm>
            <a:off x="6892956" y="7004055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円/楕円 28"/>
          <p:cNvSpPr/>
          <p:nvPr userDrawn="1"/>
        </p:nvSpPr>
        <p:spPr>
          <a:xfrm>
            <a:off x="6543924" y="3322934"/>
            <a:ext cx="1350150" cy="1350150"/>
          </a:xfrm>
          <a:prstGeom prst="ellipse">
            <a:avLst/>
          </a:prstGeom>
          <a:solidFill>
            <a:schemeClr val="accent4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6892956" y="3638606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2264623" y="362036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2264623" y="6888096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2773406" y="6909096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2773406" y="361338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822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25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ドーナツ 7"/>
          <p:cNvSpPr/>
          <p:nvPr userDrawn="1"/>
        </p:nvSpPr>
        <p:spPr>
          <a:xfrm>
            <a:off x="3792577" y="2171314"/>
            <a:ext cx="3264415" cy="3350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ドーナツ 7"/>
          <p:cNvSpPr/>
          <p:nvPr userDrawn="1"/>
        </p:nvSpPr>
        <p:spPr>
          <a:xfrm>
            <a:off x="7104309" y="3234519"/>
            <a:ext cx="4076208" cy="4184089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tx2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ドーナツ 7"/>
          <p:cNvSpPr/>
          <p:nvPr userDrawn="1"/>
        </p:nvSpPr>
        <p:spPr>
          <a:xfrm>
            <a:off x="11180517" y="4465797"/>
            <a:ext cx="2876677" cy="2952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ドーナツ 7"/>
          <p:cNvSpPr/>
          <p:nvPr userDrawn="1"/>
        </p:nvSpPr>
        <p:spPr>
          <a:xfrm rot="21318328">
            <a:off x="13204533" y="1975752"/>
            <a:ext cx="3264415" cy="3350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ドーナツ 7"/>
          <p:cNvSpPr/>
          <p:nvPr userDrawn="1"/>
        </p:nvSpPr>
        <p:spPr>
          <a:xfrm rot="1061079">
            <a:off x="846870" y="2388725"/>
            <a:ext cx="2876677" cy="2952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ドーナツ 7"/>
          <p:cNvSpPr/>
          <p:nvPr userDrawn="1"/>
        </p:nvSpPr>
        <p:spPr>
          <a:xfrm>
            <a:off x="14684992" y="4850808"/>
            <a:ext cx="3220870" cy="3306114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ドーナツ 7"/>
          <p:cNvSpPr/>
          <p:nvPr userDrawn="1"/>
        </p:nvSpPr>
        <p:spPr>
          <a:xfrm rot="1442875">
            <a:off x="1812621" y="4863286"/>
            <a:ext cx="3264415" cy="3350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5001701" y="7997587"/>
            <a:ext cx="8291216" cy="1446663"/>
          </a:xfrm>
        </p:spPr>
        <p:txBody>
          <a:bodyPr anchor="t">
            <a:normAutofit/>
          </a:bodyPr>
          <a:lstStyle>
            <a:lvl1pPr algn="ctr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7522233" y="7892109"/>
            <a:ext cx="3240360" cy="72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859496" y="4912665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tx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4307106" y="3460117"/>
            <a:ext cx="2144508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2358926" y="6152089"/>
            <a:ext cx="2144508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271559" y="3460117"/>
            <a:ext cx="1966991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1635359" y="5538752"/>
            <a:ext cx="1966991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3750838" y="3278442"/>
            <a:ext cx="2144508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5223173" y="6117263"/>
            <a:ext cx="2144508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6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2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750"/>
                            </p:stCondLst>
                            <p:childTnLst>
                              <p:par>
                                <p:cTn id="6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7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250"/>
                            </p:stCondLst>
                            <p:childTnLst>
                              <p:par>
                                <p:cTn id="9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1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numeric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574254" y="2479204"/>
            <a:ext cx="1183534" cy="11835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1</a:t>
            </a:r>
            <a:endParaRPr kumimoji="1" lang="ja-JP" altLang="en-US" sz="3600" dirty="0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kumimoji="1" lang="en-US" altLang="ja-JP" sz="24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807154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833637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977653" y="351645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 userDrawn="1"/>
        </p:nvSpPr>
        <p:spPr>
          <a:xfrm>
            <a:off x="6319867" y="2479204"/>
            <a:ext cx="1183534" cy="11835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2</a:t>
            </a:r>
            <a:endParaRPr kumimoji="1" lang="ja-JP" altLang="en-US" sz="3600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7552767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7579250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7723266" y="3516450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 userDrawn="1"/>
        </p:nvSpPr>
        <p:spPr>
          <a:xfrm>
            <a:off x="12060287" y="2479204"/>
            <a:ext cx="1183534" cy="11835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3</a:t>
            </a:r>
            <a:endParaRPr kumimoji="1" lang="ja-JP" altLang="en-US" sz="3600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293187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319670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13463686" y="3516450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 userDrawn="1"/>
        </p:nvSpPr>
        <p:spPr>
          <a:xfrm>
            <a:off x="586116" y="5727948"/>
            <a:ext cx="1183534" cy="11835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4</a:t>
            </a:r>
            <a:endParaRPr kumimoji="1" lang="ja-JP" altLang="en-US" sz="3600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819016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845499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1989515" y="676519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 userDrawn="1"/>
        </p:nvSpPr>
        <p:spPr>
          <a:xfrm>
            <a:off x="6331729" y="5727948"/>
            <a:ext cx="1183534" cy="11835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5</a:t>
            </a:r>
            <a:endParaRPr kumimoji="1" lang="ja-JP" altLang="en-US" sz="3600" dirty="0"/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7564629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7591112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正方形/長方形 58"/>
          <p:cNvSpPr/>
          <p:nvPr userDrawn="1"/>
        </p:nvSpPr>
        <p:spPr>
          <a:xfrm>
            <a:off x="7735128" y="6765194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/楕円 59"/>
          <p:cNvSpPr/>
          <p:nvPr userDrawn="1"/>
        </p:nvSpPr>
        <p:spPr>
          <a:xfrm>
            <a:off x="12072149" y="5727948"/>
            <a:ext cx="1183534" cy="118353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6</a:t>
            </a:r>
            <a:endParaRPr kumimoji="1" lang="ja-JP" altLang="en-US" sz="3600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13305049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39" hasCustomPrompt="1"/>
          </p:nvPr>
        </p:nvSpPr>
        <p:spPr>
          <a:xfrm>
            <a:off x="13331532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 userDrawn="1"/>
        </p:nvSpPr>
        <p:spPr>
          <a:xfrm>
            <a:off x="13475548" y="6765194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774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5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00"/>
                            </p:stCondLst>
                            <p:childTnLst>
                              <p:par>
                                <p:cTn id="4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00"/>
                            </p:stCondLst>
                            <p:childTnLst>
                              <p:par>
                                <p:cTn id="5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950"/>
                            </p:stCondLst>
                            <p:childTnLst>
                              <p:par>
                                <p:cTn id="6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50"/>
                            </p:stCondLst>
                            <p:childTnLst>
                              <p:par>
                                <p:cTn id="8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900"/>
                            </p:stCondLst>
                            <p:childTnLst>
                              <p:par>
                                <p:cTn id="10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650"/>
                            </p:stCondLst>
                            <p:childTnLst>
                              <p:par>
                                <p:cTn id="1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250"/>
                            </p:stCondLst>
                            <p:childTnLst>
                              <p:par>
                                <p:cTn id="12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8000"/>
                            </p:stCondLst>
                            <p:childTnLst>
                              <p:par>
                                <p:cTn id="13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1" grpId="1" animBg="1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/>
      <p:bldP spid="45" grpId="0" animBg="1"/>
      <p:bldP spid="45" grpId="1" animBg="1"/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animBg="1"/>
      <p:bldP spid="50" grpId="1" animBg="1"/>
      <p:bldP spid="5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 animBg="1"/>
      <p:bldP spid="55" grpId="1" animBg="1"/>
      <p:bldP spid="5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0" grpId="1" animBg="1"/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animBg="1"/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ny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円/楕円 9"/>
          <p:cNvSpPr/>
          <p:nvPr userDrawn="1"/>
        </p:nvSpPr>
        <p:spPr>
          <a:xfrm>
            <a:off x="10813369" y="4561118"/>
            <a:ext cx="3291116" cy="3291116"/>
          </a:xfrm>
          <a:prstGeom prst="ellips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7" name="円/楕円 16"/>
          <p:cNvSpPr/>
          <p:nvPr userDrawn="1"/>
        </p:nvSpPr>
        <p:spPr>
          <a:xfrm>
            <a:off x="2525080" y="2886529"/>
            <a:ext cx="831448" cy="83144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4" name="円/楕円 23"/>
          <p:cNvSpPr/>
          <p:nvPr userDrawn="1"/>
        </p:nvSpPr>
        <p:spPr>
          <a:xfrm>
            <a:off x="142825" y="2768886"/>
            <a:ext cx="1190374" cy="119037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7079570" y="3093357"/>
            <a:ext cx="4125685" cy="4125685"/>
          </a:xfrm>
          <a:prstGeom prst="ellipse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9" name="円/楕円 8"/>
          <p:cNvSpPr/>
          <p:nvPr userDrawn="1"/>
        </p:nvSpPr>
        <p:spPr>
          <a:xfrm>
            <a:off x="4124098" y="2616195"/>
            <a:ext cx="3291116" cy="3291116"/>
          </a:xfrm>
          <a:prstGeom prst="ellips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2815772" y="5090417"/>
            <a:ext cx="2616652" cy="2623462"/>
          </a:xfrm>
          <a:prstGeom prst="ellipse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円/楕円 11"/>
          <p:cNvSpPr/>
          <p:nvPr userDrawn="1"/>
        </p:nvSpPr>
        <p:spPr>
          <a:xfrm>
            <a:off x="738012" y="3283849"/>
            <a:ext cx="2616652" cy="2623462"/>
          </a:xfrm>
          <a:prstGeom prst="ellipse">
            <a:avLst/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円/楕円 12"/>
          <p:cNvSpPr/>
          <p:nvPr userDrawn="1"/>
        </p:nvSpPr>
        <p:spPr>
          <a:xfrm>
            <a:off x="15162214" y="4520290"/>
            <a:ext cx="2774041" cy="2774041"/>
          </a:xfrm>
          <a:prstGeom prst="ellipse">
            <a:avLst/>
          </a:prstGeom>
          <a:solidFill>
            <a:schemeClr val="accent6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4" name="円/楕円 13"/>
          <p:cNvSpPr/>
          <p:nvPr userDrawn="1"/>
        </p:nvSpPr>
        <p:spPr>
          <a:xfrm>
            <a:off x="12811809" y="2448869"/>
            <a:ext cx="3020781" cy="3020781"/>
          </a:xfrm>
          <a:prstGeom prst="ellipse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円/楕円 14"/>
          <p:cNvSpPr/>
          <p:nvPr userDrawn="1"/>
        </p:nvSpPr>
        <p:spPr>
          <a:xfrm>
            <a:off x="427655" y="5257626"/>
            <a:ext cx="1299369" cy="129936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6" name="円/楕円 15"/>
          <p:cNvSpPr/>
          <p:nvPr userDrawn="1"/>
        </p:nvSpPr>
        <p:spPr>
          <a:xfrm>
            <a:off x="6122252" y="5907310"/>
            <a:ext cx="1014526" cy="101452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8" name="円/楕円 17"/>
          <p:cNvSpPr/>
          <p:nvPr userDrawn="1"/>
        </p:nvSpPr>
        <p:spPr>
          <a:xfrm>
            <a:off x="11749073" y="2894039"/>
            <a:ext cx="1190374" cy="11903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9" name="円/楕円 18"/>
          <p:cNvSpPr/>
          <p:nvPr userDrawn="1"/>
        </p:nvSpPr>
        <p:spPr>
          <a:xfrm>
            <a:off x="16623653" y="3543536"/>
            <a:ext cx="415724" cy="41572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0" name="円/楕円 19"/>
          <p:cNvSpPr/>
          <p:nvPr userDrawn="1"/>
        </p:nvSpPr>
        <p:spPr>
          <a:xfrm>
            <a:off x="17009954" y="2308815"/>
            <a:ext cx="824698" cy="82469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円/楕円 20"/>
          <p:cNvSpPr/>
          <p:nvPr userDrawn="1"/>
        </p:nvSpPr>
        <p:spPr>
          <a:xfrm>
            <a:off x="14322199" y="6669311"/>
            <a:ext cx="1044568" cy="104456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2" name="円/楕円 21"/>
          <p:cNvSpPr/>
          <p:nvPr userDrawn="1"/>
        </p:nvSpPr>
        <p:spPr>
          <a:xfrm>
            <a:off x="15574563" y="2608030"/>
            <a:ext cx="944436" cy="94443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3" name="円/楕円 22"/>
          <p:cNvSpPr/>
          <p:nvPr userDrawn="1"/>
        </p:nvSpPr>
        <p:spPr>
          <a:xfrm>
            <a:off x="11205254" y="3841537"/>
            <a:ext cx="678753" cy="67875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5" name="円/楕円 24"/>
          <p:cNvSpPr/>
          <p:nvPr userDrawn="1"/>
        </p:nvSpPr>
        <p:spPr>
          <a:xfrm>
            <a:off x="3562526" y="3468811"/>
            <a:ext cx="415724" cy="4157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6" name="円/楕円 25"/>
          <p:cNvSpPr/>
          <p:nvPr userDrawn="1"/>
        </p:nvSpPr>
        <p:spPr>
          <a:xfrm>
            <a:off x="13832175" y="5972995"/>
            <a:ext cx="794593" cy="79459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7" name="円/楕円 26"/>
          <p:cNvSpPr/>
          <p:nvPr userDrawn="1"/>
        </p:nvSpPr>
        <p:spPr>
          <a:xfrm>
            <a:off x="2418475" y="6477963"/>
            <a:ext cx="794593" cy="79459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858716" y="4082887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415214" y="4727551"/>
            <a:ext cx="3398155" cy="165113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4421752" y="3093357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238171" y="3738021"/>
            <a:ext cx="3018972" cy="165113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1133022" y="5044936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0949441" y="5689600"/>
            <a:ext cx="3018972" cy="165113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2815771" y="5994292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738012" y="4177230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2938327" y="3542461"/>
            <a:ext cx="2766130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5170125" y="5506194"/>
            <a:ext cx="2766130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799594" y="7997587"/>
            <a:ext cx="14674119" cy="1446663"/>
          </a:xfrm>
        </p:spPr>
        <p:txBody>
          <a:bodyPr anchor="t">
            <a:normAutofit/>
          </a:bodyPr>
          <a:lstStyle>
            <a:lvl1pPr algn="ctr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7522233" y="7892109"/>
            <a:ext cx="3240360" cy="72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884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000"/>
                            </p:stCondLst>
                            <p:childTnLst>
                              <p:par>
                                <p:cTn id="13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7000"/>
                            </p:stCondLst>
                            <p:childTnLst>
                              <p:par>
                                <p:cTn id="15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8000"/>
                            </p:stCondLst>
                            <p:childTnLst>
                              <p:par>
                                <p:cTn id="17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53" presetClass="entr" presetSubtype="52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5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53" presetClass="entr" presetSubtype="52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53" presetClass="entr" presetSubtype="52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5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5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53" presetClass="entr" presetSubtype="52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53" presetClass="entr" presetSubtype="52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53" presetClass="entr" presetSubtype="52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53" presetClass="entr" presetSubtype="52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53" presetClass="entr" presetSubtype="52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9700"/>
                            </p:stCondLst>
                            <p:childTnLst>
                              <p:par>
                                <p:cTn id="265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7" grpId="0" animBg="1"/>
      <p:bldP spid="24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5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アーチ 33"/>
          <p:cNvSpPr/>
          <p:nvPr userDrawn="1"/>
        </p:nvSpPr>
        <p:spPr>
          <a:xfrm rot="3600000">
            <a:off x="1165671" y="242042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5" name="アーチ 34"/>
          <p:cNvSpPr/>
          <p:nvPr userDrawn="1"/>
        </p:nvSpPr>
        <p:spPr>
          <a:xfrm rot="6618510">
            <a:off x="1282259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2655891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5" y="3362068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アーチ 37"/>
          <p:cNvSpPr/>
          <p:nvPr userDrawn="1"/>
        </p:nvSpPr>
        <p:spPr>
          <a:xfrm rot="3600000">
            <a:off x="1165671" y="4630775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9" name="アーチ 38"/>
          <p:cNvSpPr/>
          <p:nvPr userDrawn="1"/>
        </p:nvSpPr>
        <p:spPr>
          <a:xfrm rot="6618510">
            <a:off x="1282259" y="4747363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023050" y="4866245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5" y="5572422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アーチ 41"/>
          <p:cNvSpPr/>
          <p:nvPr userDrawn="1"/>
        </p:nvSpPr>
        <p:spPr>
          <a:xfrm rot="3600000">
            <a:off x="1165671" y="6841128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3" name="アーチ 42"/>
          <p:cNvSpPr/>
          <p:nvPr userDrawn="1"/>
        </p:nvSpPr>
        <p:spPr>
          <a:xfrm rot="6618510">
            <a:off x="1282259" y="6957716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023050" y="7076598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5" y="7782775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3872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4" grpId="0" animBg="1"/>
      <p:bldP spid="34" grpId="1" animBg="1"/>
      <p:bldP spid="35" grpId="0" animBg="1"/>
      <p:bldP spid="35" grpId="1" animBg="1"/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8" grpId="1" animBg="1"/>
      <p:bldP spid="39" grpId="0" animBg="1"/>
      <p:bldP spid="39" grpId="1" animBg="1"/>
      <p:bldP spid="4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2" grpId="1" animBg="1"/>
      <p:bldP spid="43" grpId="0" animBg="1"/>
      <p:bldP spid="43" grpId="1" animBg="1"/>
      <p:bldP spid="44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円/楕円 52"/>
          <p:cNvSpPr/>
          <p:nvPr userDrawn="1"/>
        </p:nvSpPr>
        <p:spPr>
          <a:xfrm>
            <a:off x="7746028" y="2830860"/>
            <a:ext cx="2950599" cy="29505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 userDrawn="1"/>
        </p:nvSpPr>
        <p:spPr>
          <a:xfrm>
            <a:off x="12906466" y="2830859"/>
            <a:ext cx="2950599" cy="29505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円/楕円 55"/>
          <p:cNvSpPr/>
          <p:nvPr userDrawn="1"/>
        </p:nvSpPr>
        <p:spPr>
          <a:xfrm>
            <a:off x="2585589" y="2830857"/>
            <a:ext cx="2950599" cy="29505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 userDrawn="1"/>
        </p:nvSpPr>
        <p:spPr>
          <a:xfrm>
            <a:off x="7593628" y="2729260"/>
            <a:ext cx="2950599" cy="29505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 userDrawn="1"/>
        </p:nvSpPr>
        <p:spPr>
          <a:xfrm>
            <a:off x="12754066" y="2729259"/>
            <a:ext cx="2950599" cy="295059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 userDrawn="1"/>
        </p:nvSpPr>
        <p:spPr>
          <a:xfrm>
            <a:off x="2433189" y="2729257"/>
            <a:ext cx="2950599" cy="29505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7664588" y="2780063"/>
            <a:ext cx="2950599" cy="295059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12825026" y="2780062"/>
            <a:ext cx="2950599" cy="29505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2504149" y="2780060"/>
            <a:ext cx="2950599" cy="29505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kumimoji="1" lang="en-US" altLang="ja-JP" sz="24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644014" y="5856370"/>
            <a:ext cx="4635777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611086" y="6735723"/>
            <a:ext cx="470262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2366057" y="6648458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6801600" y="5854026"/>
            <a:ext cx="4676895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804346" y="6733379"/>
            <a:ext cx="470262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7559317" y="6646114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11961877" y="5856370"/>
            <a:ext cx="4676895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1959179" y="6735723"/>
            <a:ext cx="470262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正方形/長方形 36"/>
          <p:cNvSpPr/>
          <p:nvPr userDrawn="1"/>
        </p:nvSpPr>
        <p:spPr>
          <a:xfrm>
            <a:off x="12714150" y="6648458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2571075" y="3844516"/>
            <a:ext cx="2798199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7736150" y="3844516"/>
            <a:ext cx="2798199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2901225" y="3844516"/>
            <a:ext cx="2798199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7087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50"/>
                            </p:stCondLst>
                            <p:childTnLst>
                              <p:par>
                                <p:cTn id="4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9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75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350"/>
                            </p:stCondLst>
                            <p:childTnLst>
                              <p:par>
                                <p:cTn id="1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49" grpId="0" animBg="1"/>
      <p:bldP spid="49" grpId="1" animBg="1"/>
      <p:bldP spid="50" grpId="0" animBg="1"/>
      <p:bldP spid="50" grpId="1" animBg="1"/>
      <p:bldP spid="52" grpId="0" animBg="1"/>
      <p:bldP spid="52" grpId="1" animBg="1"/>
      <p:bldP spid="10" grpId="0" animBg="1"/>
      <p:bldP spid="10" grpId="1" animBg="1"/>
      <p:bldP spid="12" grpId="0" animBg="1"/>
      <p:bldP spid="12" grpId="1" animBg="1"/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1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1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1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1382135" y="2742860"/>
            <a:ext cx="3152799" cy="31527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1218250" y="2618713"/>
            <a:ext cx="3152799" cy="31527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353999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5539138" y="2742860"/>
            <a:ext cx="3152799" cy="31527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5375253" y="2618713"/>
            <a:ext cx="3152799" cy="31527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5511002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9696141" y="2742860"/>
            <a:ext cx="3152799" cy="31527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9532256" y="2618713"/>
            <a:ext cx="3152799" cy="315279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668005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13853145" y="2742860"/>
            <a:ext cx="3152799" cy="315279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3689260" y="2618713"/>
            <a:ext cx="3152799" cy="315279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13825009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4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882803" y="5988137"/>
            <a:ext cx="397763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35285" y="6781868"/>
            <a:ext cx="3715678" cy="1898306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272944" y="6680535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020318" y="5985793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200268" y="6779524"/>
            <a:ext cx="3715678" cy="1898306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5437927" y="6678191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190501" y="5988137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365251" y="6781868"/>
            <a:ext cx="3715678" cy="1898306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9602910" y="6680535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360684" y="5988137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530235" y="6781868"/>
            <a:ext cx="3715678" cy="1898306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3767894" y="6680535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4417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5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6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50"/>
                            </p:stCondLst>
                            <p:childTnLst>
                              <p:par>
                                <p:cTn id="10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050"/>
                            </p:stCondLst>
                            <p:childTnLst>
                              <p:par>
                                <p:cTn id="11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65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600"/>
                            </p:stCondLst>
                            <p:childTnLst>
                              <p:par>
                                <p:cTn id="1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100"/>
                            </p:stCondLst>
                            <p:childTnLst>
                              <p:par>
                                <p:cTn id="14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 &amp;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 hasCustomPrompt="1"/>
          </p:nvPr>
        </p:nvSpPr>
        <p:spPr>
          <a:xfrm>
            <a:off x="610767" y="1173479"/>
            <a:ext cx="7920880" cy="8207948"/>
          </a:xfrm>
        </p:spPr>
        <p:txBody>
          <a:bodyPr>
            <a:normAutofit/>
          </a:bodyPr>
          <a:lstStyle>
            <a:lvl1pPr algn="ctr">
              <a:defRPr sz="72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2486299"/>
            <a:ext cx="7996244" cy="5314402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5090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-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8280234" y="3410902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8280234" y="4771792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8280234" y="6132682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8280234" y="7493572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876" y="3200754"/>
            <a:ext cx="8503353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876" y="4563382"/>
            <a:ext cx="8503353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876" y="5926010"/>
            <a:ext cx="8503353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876" y="7288638"/>
            <a:ext cx="8503353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83772" y="3298733"/>
            <a:ext cx="6894286" cy="4974412"/>
          </a:xfrm>
        </p:spPr>
        <p:txBody>
          <a:bodyPr anchor="ctr">
            <a:noAutofit/>
          </a:bodyPr>
          <a:lstStyle>
            <a:lvl1pPr algn="ctr">
              <a:defRPr sz="4000" i="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7430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animBg="1"/>
      <p:bldP spid="13" grpId="0" animBg="1"/>
      <p:bldP spid="14" grpId="0" animBg="1"/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7798236" y="3354576"/>
            <a:ext cx="2688353" cy="4554631"/>
            <a:chOff x="7305638" y="3002101"/>
            <a:chExt cx="2688353" cy="4554631"/>
          </a:xfrm>
        </p:grpSpPr>
        <p:grpSp>
          <p:nvGrpSpPr>
            <p:cNvPr id="10" name="グループ化 9"/>
            <p:cNvGrpSpPr/>
            <p:nvPr userDrawn="1"/>
          </p:nvGrpSpPr>
          <p:grpSpPr>
            <a:xfrm>
              <a:off x="8267831" y="5345989"/>
              <a:ext cx="763508" cy="2210743"/>
              <a:chOff x="8267831" y="5345989"/>
              <a:chExt cx="763508" cy="2210743"/>
            </a:xfrm>
          </p:grpSpPr>
          <p:sp>
            <p:nvSpPr>
              <p:cNvPr id="34" name="円/楕円 33"/>
              <p:cNvSpPr/>
              <p:nvPr userDrawn="1"/>
            </p:nvSpPr>
            <p:spPr>
              <a:xfrm>
                <a:off x="8267831" y="5345989"/>
                <a:ext cx="763508" cy="2210743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円/楕円 34"/>
              <p:cNvSpPr/>
              <p:nvPr userDrawn="1"/>
            </p:nvSpPr>
            <p:spPr>
              <a:xfrm>
                <a:off x="8366877" y="5498390"/>
                <a:ext cx="566334" cy="163982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" name="弦 8"/>
            <p:cNvSpPr/>
            <p:nvPr userDrawn="1"/>
          </p:nvSpPr>
          <p:spPr>
            <a:xfrm rot="10800000">
              <a:off x="7932506" y="3996103"/>
              <a:ext cx="1435076" cy="2370993"/>
            </a:xfrm>
            <a:custGeom>
              <a:avLst/>
              <a:gdLst/>
              <a:ahLst/>
              <a:cxnLst/>
              <a:rect l="l" t="t" r="r" b="b"/>
              <a:pathLst>
                <a:path w="1969479" h="3253919">
                  <a:moveTo>
                    <a:pt x="984740" y="3253919"/>
                  </a:moveTo>
                  <a:cubicBezTo>
                    <a:pt x="362425" y="2811676"/>
                    <a:pt x="-3869" y="2109952"/>
                    <a:pt x="30" y="1362802"/>
                  </a:cubicBezTo>
                  <a:cubicBezTo>
                    <a:pt x="2628" y="865042"/>
                    <a:pt x="169314" y="389014"/>
                    <a:pt x="468726" y="0"/>
                  </a:cubicBezTo>
                  <a:lnTo>
                    <a:pt x="984740" y="0"/>
                  </a:lnTo>
                  <a:lnTo>
                    <a:pt x="1500508" y="0"/>
                  </a:lnTo>
                  <a:cubicBezTo>
                    <a:pt x="1805017" y="395392"/>
                    <a:pt x="1972090" y="880450"/>
                    <a:pt x="1969449" y="1386333"/>
                  </a:cubicBezTo>
                  <a:cubicBezTo>
                    <a:pt x="1965591" y="2125578"/>
                    <a:pt x="1599814" y="2816889"/>
                    <a:pt x="984740" y="325391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2" name="グループ化 11"/>
            <p:cNvGrpSpPr/>
            <p:nvPr userDrawn="1"/>
          </p:nvGrpSpPr>
          <p:grpSpPr>
            <a:xfrm flipH="1">
              <a:off x="8650044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30" name="直角三角形 29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直角三角形 30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正方形/長方形 31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正方形/長方形 32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3" name="グループ化 12"/>
            <p:cNvGrpSpPr/>
            <p:nvPr userDrawn="1"/>
          </p:nvGrpSpPr>
          <p:grpSpPr>
            <a:xfrm>
              <a:off x="7305638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26" name="直角三角形 25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直角三角形 26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正方形/長方形 27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正方形/長方形 28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4" name="グループ化 13"/>
            <p:cNvGrpSpPr/>
            <p:nvPr userDrawn="1"/>
          </p:nvGrpSpPr>
          <p:grpSpPr>
            <a:xfrm>
              <a:off x="7665303" y="3002101"/>
              <a:ext cx="1969480" cy="3253919"/>
              <a:chOff x="7665303" y="3002101"/>
              <a:chExt cx="1969480" cy="3253919"/>
            </a:xfrm>
          </p:grpSpPr>
          <p:sp>
            <p:nvSpPr>
              <p:cNvPr id="24" name="弦 8"/>
              <p:cNvSpPr/>
              <p:nvPr userDrawn="1"/>
            </p:nvSpPr>
            <p:spPr>
              <a:xfrm rot="10800000">
                <a:off x="865004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3253919"/>
                    </a:moveTo>
                    <a:cubicBezTo>
                      <a:pt x="362425" y="2811676"/>
                      <a:pt x="-3869" y="2109952"/>
                      <a:pt x="30" y="1362802"/>
                    </a:cubicBezTo>
                    <a:cubicBezTo>
                      <a:pt x="2628" y="865042"/>
                      <a:pt x="169314" y="389014"/>
                      <a:pt x="468726" y="0"/>
                    </a:cubicBezTo>
                    <a:lnTo>
                      <a:pt x="98474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弦 8"/>
              <p:cNvSpPr/>
              <p:nvPr userDrawn="1"/>
            </p:nvSpPr>
            <p:spPr>
              <a:xfrm>
                <a:off x="766530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0"/>
                    </a:moveTo>
                    <a:lnTo>
                      <a:pt x="984740" y="3253919"/>
                    </a:lnTo>
                    <a:lnTo>
                      <a:pt x="468972" y="3253919"/>
                    </a:lnTo>
                    <a:cubicBezTo>
                      <a:pt x="164463" y="2858527"/>
                      <a:pt x="-2610" y="2373469"/>
                      <a:pt x="31" y="1867586"/>
                    </a:cubicBezTo>
                    <a:cubicBezTo>
                      <a:pt x="3889" y="1128341"/>
                      <a:pt x="369666" y="437030"/>
                      <a:pt x="984740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5" name="グループ化 14"/>
            <p:cNvGrpSpPr/>
            <p:nvPr userDrawn="1"/>
          </p:nvGrpSpPr>
          <p:grpSpPr>
            <a:xfrm>
              <a:off x="7830833" y="3002102"/>
              <a:ext cx="1639326" cy="1035326"/>
              <a:chOff x="7830833" y="3002102"/>
              <a:chExt cx="1639326" cy="1035326"/>
            </a:xfrm>
          </p:grpSpPr>
          <p:sp>
            <p:nvSpPr>
              <p:cNvPr id="22" name="弦 8"/>
              <p:cNvSpPr/>
              <p:nvPr userDrawn="1"/>
            </p:nvSpPr>
            <p:spPr>
              <a:xfrm rot="10800000">
                <a:off x="8650043" y="3002102"/>
                <a:ext cx="820116" cy="1035325"/>
              </a:xfrm>
              <a:custGeom>
                <a:avLst/>
                <a:gdLst/>
                <a:ahLst/>
                <a:cxnLst/>
                <a:rect l="l" t="t" r="r" b="b"/>
                <a:pathLst>
                  <a:path w="820116" h="1035325">
                    <a:moveTo>
                      <a:pt x="820116" y="1035325"/>
                    </a:moveTo>
                    <a:cubicBezTo>
                      <a:pt x="445216" y="768905"/>
                      <a:pt x="163231" y="408315"/>
                      <a:pt x="0" y="0"/>
                    </a:cubicBezTo>
                    <a:lnTo>
                      <a:pt x="820116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弦 8"/>
              <p:cNvSpPr/>
              <p:nvPr userDrawn="1"/>
            </p:nvSpPr>
            <p:spPr>
              <a:xfrm>
                <a:off x="7830833" y="3002102"/>
                <a:ext cx="819211" cy="1035326"/>
              </a:xfrm>
              <a:custGeom>
                <a:avLst/>
                <a:gdLst/>
                <a:ahLst/>
                <a:cxnLst/>
                <a:rect l="l" t="t" r="r" b="b"/>
                <a:pathLst>
                  <a:path w="819211" h="1035326">
                    <a:moveTo>
                      <a:pt x="819211" y="0"/>
                    </a:moveTo>
                    <a:lnTo>
                      <a:pt x="819211" y="1035326"/>
                    </a:lnTo>
                    <a:lnTo>
                      <a:pt x="0" y="1035326"/>
                    </a:lnTo>
                    <a:cubicBezTo>
                      <a:pt x="162564" y="626542"/>
                      <a:pt x="444666" y="266126"/>
                      <a:pt x="819211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6" name="グループ化 15"/>
            <p:cNvGrpSpPr/>
            <p:nvPr userDrawn="1"/>
          </p:nvGrpSpPr>
          <p:grpSpPr>
            <a:xfrm>
              <a:off x="8239071" y="3682019"/>
              <a:ext cx="821030" cy="821030"/>
              <a:chOff x="11914174" y="3199309"/>
              <a:chExt cx="990518" cy="990518"/>
            </a:xfrm>
          </p:grpSpPr>
          <p:sp>
            <p:nvSpPr>
              <p:cNvPr id="20" name="円/楕円 19"/>
              <p:cNvSpPr/>
              <p:nvPr userDrawn="1"/>
            </p:nvSpPr>
            <p:spPr>
              <a:xfrm>
                <a:off x="11914174" y="3199309"/>
                <a:ext cx="990518" cy="99051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円/楕円 20"/>
              <p:cNvSpPr/>
              <p:nvPr userDrawn="1"/>
            </p:nvSpPr>
            <p:spPr>
              <a:xfrm>
                <a:off x="12002891" y="3288026"/>
                <a:ext cx="813084" cy="81308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7" name="グループ化 16"/>
            <p:cNvGrpSpPr/>
            <p:nvPr userDrawn="1"/>
          </p:nvGrpSpPr>
          <p:grpSpPr>
            <a:xfrm>
              <a:off x="8562396" y="5264781"/>
              <a:ext cx="174376" cy="1354190"/>
              <a:chOff x="8562396" y="5264781"/>
              <a:chExt cx="174376" cy="1354190"/>
            </a:xfrm>
          </p:grpSpPr>
          <p:sp>
            <p:nvSpPr>
              <p:cNvPr id="18" name="台形 59"/>
              <p:cNvSpPr/>
              <p:nvPr userDrawn="1"/>
            </p:nvSpPr>
            <p:spPr>
              <a:xfrm rot="10800000">
                <a:off x="8649584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台形 59"/>
              <p:cNvSpPr/>
              <p:nvPr userDrawn="1"/>
            </p:nvSpPr>
            <p:spPr>
              <a:xfrm rot="10800000" flipH="1">
                <a:off x="8562396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161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1"/>
            <a:ext cx="18286413" cy="5143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928688" y="0"/>
            <a:ext cx="8213725" cy="10287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575254" y="829993"/>
            <a:ext cx="7990959" cy="4215032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9719270" y="5376509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5497339"/>
            <a:ext cx="7996244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802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Icon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2" y="43542"/>
            <a:ext cx="3600000" cy="4615544"/>
          </a:xfrm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7753" y="4706599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324" y="43542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8185" y="4706943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6467" y="43542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38182" y="4706943"/>
            <a:ext cx="3600000" cy="461520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3687753" y="43886"/>
            <a:ext cx="3600000" cy="461520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7337324" y="4706943"/>
            <a:ext cx="3600000" cy="46152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0988185" y="43886"/>
            <a:ext cx="3600000" cy="4615200"/>
          </a:xfrm>
          <a:prstGeom prst="rect">
            <a:avLst/>
          </a:prstGeom>
          <a:solidFill>
            <a:schemeClr val="accent4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14636467" y="4707287"/>
            <a:ext cx="3600000" cy="4615200"/>
          </a:xfrm>
          <a:prstGeom prst="rect">
            <a:avLst/>
          </a:prstGeom>
          <a:solidFill>
            <a:schemeClr val="accent5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454109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103679" y="510178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8753250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6052393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2404112" y="510178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1589" y="5908320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13781" y="6535743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3734702" y="1281205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906894" y="1908628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1035134" y="1281206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1207326" y="1908629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367934" y="5908320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540126" y="6535743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4668366" y="5908321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840558" y="6535744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図プレースホルダー 37"/>
          <p:cNvSpPr>
            <a:spLocks noGrp="1"/>
          </p:cNvSpPr>
          <p:nvPr>
            <p:ph type="pic" sz="quarter" idx="32" hasCustomPrompt="1"/>
          </p:nvPr>
        </p:nvSpPr>
        <p:spPr>
          <a:xfrm>
            <a:off x="1574657" y="4401558"/>
            <a:ext cx="451795" cy="451795"/>
          </a:xfrm>
          <a:prstGeom prst="triangle">
            <a:avLst/>
          </a:prstGeom>
          <a:solidFill>
            <a:schemeClr val="accent2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図プレースホルダー 37"/>
          <p:cNvSpPr>
            <a:spLocks noGrp="1"/>
          </p:cNvSpPr>
          <p:nvPr>
            <p:ph type="pic" sz="quarter" idx="33" hasCustomPrompt="1"/>
          </p:nvPr>
        </p:nvSpPr>
        <p:spPr>
          <a:xfrm>
            <a:off x="8878888" y="4401558"/>
            <a:ext cx="451795" cy="451795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2" name="図プレースホルダー 37"/>
          <p:cNvSpPr>
            <a:spLocks noGrp="1"/>
          </p:cNvSpPr>
          <p:nvPr>
            <p:ph type="pic" sz="quarter" idx="34" hasCustomPrompt="1"/>
          </p:nvPr>
        </p:nvSpPr>
        <p:spPr>
          <a:xfrm>
            <a:off x="16172942" y="4401558"/>
            <a:ext cx="451795" cy="451795"/>
          </a:xfrm>
          <a:prstGeom prst="triangle">
            <a:avLst/>
          </a:prstGeom>
          <a:solidFill>
            <a:schemeClr val="accent5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3" name="図プレースホルダー 37"/>
          <p:cNvSpPr>
            <a:spLocks noGrp="1"/>
          </p:cNvSpPr>
          <p:nvPr>
            <p:ph type="pic" sz="quarter" idx="35" hasCustomPrompt="1"/>
          </p:nvPr>
        </p:nvSpPr>
        <p:spPr>
          <a:xfrm rot="10800000">
            <a:off x="5261856" y="4505027"/>
            <a:ext cx="451795" cy="451795"/>
          </a:xfrm>
          <a:prstGeom prst="triangle">
            <a:avLst/>
          </a:prstGeom>
          <a:solidFill>
            <a:schemeClr val="accent3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4" name="図プレースホルダー 37"/>
          <p:cNvSpPr>
            <a:spLocks noGrp="1"/>
          </p:cNvSpPr>
          <p:nvPr>
            <p:ph type="pic" sz="quarter" idx="36" hasCustomPrompt="1"/>
          </p:nvPr>
        </p:nvSpPr>
        <p:spPr>
          <a:xfrm rot="10800000">
            <a:off x="12524660" y="4505027"/>
            <a:ext cx="451795" cy="451795"/>
          </a:xfrm>
          <a:prstGeom prst="triangle">
            <a:avLst/>
          </a:prstGeom>
          <a:solidFill>
            <a:schemeClr val="accent4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5378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5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5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&amp;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4757" y="3291830"/>
            <a:ext cx="18286413" cy="32918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7192" y="3722610"/>
            <a:ext cx="18286413" cy="243027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-1" y="0"/>
            <a:ext cx="18286413" cy="32918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417975"/>
            <a:ext cx="18271655" cy="243027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13"/>
          <p:cNvSpPr>
            <a:spLocks noGrp="1"/>
          </p:cNvSpPr>
          <p:nvPr>
            <p:ph type="pic" sz="quarter" idx="13" hasCustomPrompt="1"/>
          </p:nvPr>
        </p:nvSpPr>
        <p:spPr>
          <a:xfrm>
            <a:off x="9143206" y="3291830"/>
            <a:ext cx="9139924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1305146" y="0"/>
                </a:lnTo>
                <a:lnTo>
                  <a:pt x="9139924" y="0"/>
                </a:lnTo>
                <a:lnTo>
                  <a:pt x="9139924" y="3291830"/>
                </a:lnTo>
                <a:lnTo>
                  <a:pt x="1305146" y="329183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</p:txBody>
      </p:sp>
      <p:sp>
        <p:nvSpPr>
          <p:cNvPr id="10" name="図プレースホルダー 10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9139924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7834778" y="0"/>
                </a:lnTo>
                <a:lnTo>
                  <a:pt x="9139924" y="3291830"/>
                </a:lnTo>
                <a:lnTo>
                  <a:pt x="7834778" y="3291830"/>
                </a:lnTo>
                <a:lnTo>
                  <a:pt x="0" y="329183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150226" y="1258434"/>
            <a:ext cx="8498925" cy="131520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150226" y="679004"/>
            <a:ext cx="849892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599276" y="4594439"/>
            <a:ext cx="8498925" cy="126914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599276" y="4015009"/>
            <a:ext cx="849892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30238" y="6799684"/>
            <a:ext cx="17425936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8095828"/>
            <a:ext cx="17425936" cy="1336960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7559029" y="7951812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449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800"/>
                            </p:stCondLst>
                            <p:childTnLst>
                              <p:par>
                                <p:cTn id="4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>
        <p:tmplLst>
          <p:tmpl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2" presetClass="entr" presetSubtype="2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2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正方形/長方形 7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9" name="グループ化 28"/>
          <p:cNvGrpSpPr/>
          <p:nvPr userDrawn="1"/>
        </p:nvGrpSpPr>
        <p:grpSpPr>
          <a:xfrm>
            <a:off x="8269812" y="2685157"/>
            <a:ext cx="6003425" cy="908106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0" name="正方形/長方形 29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3189006" y="4398678"/>
            <a:ext cx="6003425" cy="908106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正方形/長方形 3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グループ化 43"/>
          <p:cNvGrpSpPr/>
          <p:nvPr userDrawn="1"/>
        </p:nvGrpSpPr>
        <p:grpSpPr>
          <a:xfrm>
            <a:off x="8284326" y="6112199"/>
            <a:ext cx="6003425" cy="908106"/>
            <a:chOff x="1073297" y="6784950"/>
            <a:chExt cx="6003425" cy="90810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正方形/長方形 44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" name="グループ化 57"/>
          <p:cNvGrpSpPr/>
          <p:nvPr userDrawn="1"/>
        </p:nvGrpSpPr>
        <p:grpSpPr>
          <a:xfrm>
            <a:off x="3174492" y="7825720"/>
            <a:ext cx="6003425" cy="908106"/>
            <a:chOff x="1073297" y="6784950"/>
            <a:chExt cx="6003425" cy="908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9" name="正方形/長方形 5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/楕円 60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3189006" y="971636"/>
            <a:ext cx="6003425" cy="908106"/>
            <a:chOff x="1073297" y="6784950"/>
            <a:chExt cx="6003425" cy="908106"/>
          </a:xfrm>
        </p:grpSpPr>
        <p:sp>
          <p:nvSpPr>
            <p:cNvPr id="16" name="正方形/長方形 15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3761629" y="1058648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6" name="直線コネクタ 25"/>
          <p:cNvCxnSpPr/>
          <p:nvPr userDrawn="1"/>
        </p:nvCxnSpPr>
        <p:spPr>
          <a:xfrm>
            <a:off x="8738378" y="0"/>
            <a:ext cx="3856" cy="10421257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 userDrawn="1"/>
        </p:nvSpPr>
        <p:spPr>
          <a:xfrm>
            <a:off x="8408775" y="109608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177916" y="2772169"/>
            <a:ext cx="4641267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8408249" y="2809606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878564" y="1900261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9177917" y="3613782"/>
            <a:ext cx="6269966" cy="1362112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3761629" y="4485690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円/楕円 41"/>
          <p:cNvSpPr/>
          <p:nvPr userDrawn="1"/>
        </p:nvSpPr>
        <p:spPr>
          <a:xfrm>
            <a:off x="8408775" y="4523127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878564" y="5327303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9192430" y="6199211"/>
            <a:ext cx="4641267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円/楕円 48"/>
          <p:cNvSpPr/>
          <p:nvPr userDrawn="1"/>
        </p:nvSpPr>
        <p:spPr>
          <a:xfrm>
            <a:off x="8422763" y="6236648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50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192431" y="7040824"/>
            <a:ext cx="6269966" cy="1362112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3747115" y="7912732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円/楕円 62"/>
          <p:cNvSpPr/>
          <p:nvPr userDrawn="1"/>
        </p:nvSpPr>
        <p:spPr>
          <a:xfrm>
            <a:off x="8394261" y="7950169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1864050" y="8754345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431238" y="246956"/>
            <a:ext cx="7990959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66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503246" y="1543100"/>
            <a:ext cx="7918951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 userDrawn="1"/>
        </p:nvSpPr>
        <p:spPr>
          <a:xfrm>
            <a:off x="9575254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734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0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00"/>
                            </p:stCondLst>
                            <p:childTnLst>
                              <p:par>
                                <p:cTn id="6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300"/>
                            </p:stCondLst>
                            <p:childTnLst>
                              <p:par>
                                <p:cTn id="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80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300"/>
                            </p:stCondLst>
                            <p:childTnLst>
                              <p:par>
                                <p:cTn id="8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9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400"/>
                            </p:stCondLst>
                            <p:childTnLst>
                              <p:par>
                                <p:cTn id="9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90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3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/>
      <p:bldP spid="6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2056892" y="3918634"/>
            <a:ext cx="6003425" cy="908106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0" name="正方形/長方形 29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2056892" y="5258412"/>
            <a:ext cx="6003425" cy="908106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正方形/長方形 3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グループ化 43"/>
          <p:cNvGrpSpPr/>
          <p:nvPr userDrawn="1"/>
        </p:nvGrpSpPr>
        <p:grpSpPr>
          <a:xfrm>
            <a:off x="2056892" y="6598190"/>
            <a:ext cx="6003425" cy="908106"/>
            <a:chOff x="1073297" y="6784950"/>
            <a:chExt cx="6003425" cy="90810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正方形/長方形 44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" name="グループ化 57"/>
          <p:cNvGrpSpPr/>
          <p:nvPr userDrawn="1"/>
        </p:nvGrpSpPr>
        <p:grpSpPr>
          <a:xfrm>
            <a:off x="2056892" y="7937968"/>
            <a:ext cx="6003425" cy="908106"/>
            <a:chOff x="1073297" y="6784950"/>
            <a:chExt cx="6003425" cy="908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9" name="正方形/長方形 5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/楕円 60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2056892" y="2578856"/>
            <a:ext cx="6003425" cy="908106"/>
            <a:chOff x="1073297" y="6784950"/>
            <a:chExt cx="6003425" cy="908106"/>
          </a:xfrm>
        </p:grpSpPr>
        <p:sp>
          <p:nvSpPr>
            <p:cNvPr id="16" name="正方形/長方形 15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2629515" y="2665868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6" name="直線コネクタ 25"/>
          <p:cNvCxnSpPr/>
          <p:nvPr userDrawn="1"/>
        </p:nvCxnSpPr>
        <p:spPr>
          <a:xfrm flipH="1">
            <a:off x="7605738" y="0"/>
            <a:ext cx="526" cy="10287000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 userDrawn="1"/>
        </p:nvSpPr>
        <p:spPr>
          <a:xfrm>
            <a:off x="7276398" y="270330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641600" y="3977035"/>
            <a:ext cx="4377035" cy="777302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7276398" y="4043083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8181930" y="2594816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181930" y="3934594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2629515" y="5345424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円/楕円 41"/>
          <p:cNvSpPr/>
          <p:nvPr userDrawn="1"/>
        </p:nvSpPr>
        <p:spPr>
          <a:xfrm>
            <a:off x="7276398" y="5382861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8181930" y="5274372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2641600" y="6656591"/>
            <a:ext cx="4377035" cy="777302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円/楕円 48"/>
          <p:cNvSpPr/>
          <p:nvPr userDrawn="1"/>
        </p:nvSpPr>
        <p:spPr>
          <a:xfrm>
            <a:off x="7276398" y="6722639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50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8181930" y="6614150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2629515" y="8024980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円/楕円 62"/>
          <p:cNvSpPr/>
          <p:nvPr userDrawn="1"/>
        </p:nvSpPr>
        <p:spPr>
          <a:xfrm>
            <a:off x="7276398" y="8062417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8181930" y="7953928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1" name="正方形/長方形 50"/>
          <p:cNvSpPr/>
          <p:nvPr userDrawn="1"/>
        </p:nvSpPr>
        <p:spPr>
          <a:xfrm>
            <a:off x="0" y="0"/>
            <a:ext cx="18286413" cy="2017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タイトル 1"/>
          <p:cNvSpPr>
            <a:spLocks noGrp="1"/>
          </p:cNvSpPr>
          <p:nvPr>
            <p:ph type="title" hasCustomPrompt="1"/>
          </p:nvPr>
        </p:nvSpPr>
        <p:spPr>
          <a:xfrm>
            <a:off x="884799" y="457199"/>
            <a:ext cx="16516812" cy="116114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417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10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0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700"/>
                            </p:stCondLst>
                            <p:childTnLst>
                              <p:par>
                                <p:cTn id="5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3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800"/>
                            </p:stCondLst>
                            <p:childTnLst>
                              <p:par>
                                <p:cTn id="7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30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9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400"/>
                            </p:stCondLst>
                            <p:childTnLst>
                              <p:par>
                                <p:cTn id="9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90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33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rpl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-2"/>
            <a:ext cx="18286413" cy="23829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10" y="382380"/>
            <a:ext cx="11291454" cy="9421179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8506709" y="248400"/>
            <a:ext cx="9599849" cy="1202400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23455" y="2665868"/>
            <a:ext cx="5702453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23456" y="3412235"/>
            <a:ext cx="5708072" cy="139529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526473" y="5866268"/>
            <a:ext cx="358832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526474" y="6612635"/>
            <a:ext cx="3591863" cy="236511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3119272" y="5092969"/>
            <a:ext cx="4705908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3120254" y="5839336"/>
            <a:ext cx="4710545" cy="309685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6359236" y="7889043"/>
            <a:ext cx="3394363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5223164" y="8635410"/>
            <a:ext cx="4536471" cy="139529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0" name="直線コネクタ 19"/>
          <p:cNvCxnSpPr/>
          <p:nvPr userDrawn="1"/>
        </p:nvCxnSpPr>
        <p:spPr>
          <a:xfrm flipV="1">
            <a:off x="6359237" y="2917371"/>
            <a:ext cx="1523999" cy="130629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 userDrawn="1"/>
        </p:nvCxnSpPr>
        <p:spPr>
          <a:xfrm flipH="1" flipV="1">
            <a:off x="4142509" y="6276109"/>
            <a:ext cx="1282814" cy="290946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>
            <a:endCxn id="18" idx="3"/>
          </p:cNvCxnSpPr>
          <p:nvPr userDrawn="1"/>
        </p:nvCxnSpPr>
        <p:spPr>
          <a:xfrm flipH="1">
            <a:off x="9753599" y="8007939"/>
            <a:ext cx="775860" cy="241144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>
            <a:stCxn id="16" idx="1"/>
          </p:cNvCxnSpPr>
          <p:nvPr userDrawn="1"/>
        </p:nvCxnSpPr>
        <p:spPr>
          <a:xfrm flipH="1" flipV="1">
            <a:off x="10068670" y="5278582"/>
            <a:ext cx="3050602" cy="174427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 userDrawn="1"/>
        </p:nvSpPr>
        <p:spPr>
          <a:xfrm>
            <a:off x="8707289" y="140040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8533624" y="1543100"/>
            <a:ext cx="9601994" cy="504056"/>
          </a:xfrm>
        </p:spPr>
        <p:txBody>
          <a:bodyPr/>
          <a:lstStyle>
            <a:lvl1pPr>
              <a:defRPr i="1" baseline="0">
                <a:solidFill>
                  <a:schemeClr val="bg1">
                    <a:lumMod val="95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2937834" y="3287181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 userDrawn="1"/>
        </p:nvSpPr>
        <p:spPr>
          <a:xfrm>
            <a:off x="734954" y="648119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 userDrawn="1"/>
        </p:nvSpPr>
        <p:spPr>
          <a:xfrm>
            <a:off x="6381842" y="8538052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 userDrawn="1"/>
        </p:nvSpPr>
        <p:spPr>
          <a:xfrm>
            <a:off x="13251124" y="5725579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480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5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35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00"/>
                            </p:stCondLst>
                            <p:childTnLst>
                              <p:par>
                                <p:cTn id="6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5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5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5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9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4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8" grpId="0" animBg="1"/>
      <p:bldP spid="3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 rot="2700000">
            <a:off x="1374700" y="4510269"/>
            <a:ext cx="12846751" cy="8431181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69" y="911133"/>
            <a:ext cx="4142834" cy="8464733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2455893" y="2008413"/>
            <a:ext cx="3525807" cy="631725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635932" y="1946365"/>
            <a:ext cx="10930282" cy="3098659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6767064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635931" y="5497339"/>
            <a:ext cx="10954256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306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00"/>
                            </p:stCondLst>
                            <p:childTnLst>
                              <p:par>
                                <p:cTn id="27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11" grpId="0"/>
      <p:bldP spid="12" grpId="0" animBg="1"/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 userDrawn="1"/>
        </p:nvSpPr>
        <p:spPr>
          <a:xfrm>
            <a:off x="0" y="0"/>
            <a:ext cx="845913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306" y="1173479"/>
            <a:ext cx="6723724" cy="8207948"/>
          </a:xfrm>
        </p:spPr>
        <p:txBody>
          <a:bodyPr>
            <a:normAutofit/>
          </a:bodyPr>
          <a:lstStyle>
            <a:lvl1pPr algn="ctr">
              <a:defRPr sz="9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135094" y="2190934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8135094" y="3551824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8135094" y="4912714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8135094" y="6273604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8135094" y="7634494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9000327" y="1938601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327" y="2658681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000327" y="3301229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327" y="4021309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9000327" y="4663857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327" y="5383937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9000327" y="6026485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327" y="6746565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9000327" y="7389113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000327" y="8109193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2882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 rot="2700000">
            <a:off x="677416" y="6669596"/>
            <a:ext cx="8096797" cy="5313838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95" y="1327349"/>
            <a:ext cx="5884221" cy="836637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37" y="4401204"/>
            <a:ext cx="2611063" cy="5334986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3940519" y="2115503"/>
            <a:ext cx="5089181" cy="676179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8" name="図プレースホルダー 2"/>
          <p:cNvSpPr>
            <a:spLocks noGrp="1"/>
          </p:cNvSpPr>
          <p:nvPr>
            <p:ph type="pic" sz="quarter" idx="13" hasCustomPrompt="1"/>
          </p:nvPr>
        </p:nvSpPr>
        <p:spPr>
          <a:xfrm>
            <a:off x="1379954" y="5114472"/>
            <a:ext cx="2179345" cy="393046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 userDrawn="1"/>
        </p:nvSpPr>
        <p:spPr>
          <a:xfrm rot="2700000">
            <a:off x="4379955" y="4588006"/>
            <a:ext cx="12380312" cy="9026445"/>
          </a:xfrm>
          <a:custGeom>
            <a:avLst/>
            <a:gdLst/>
            <a:ahLst/>
            <a:cxnLst/>
            <a:rect l="l" t="t" r="r" b="b"/>
            <a:pathLst>
              <a:path w="12380312" h="9026445">
                <a:moveTo>
                  <a:pt x="0" y="2"/>
                </a:moveTo>
                <a:lnTo>
                  <a:pt x="12380312" y="0"/>
                </a:lnTo>
                <a:lnTo>
                  <a:pt x="6191503" y="6188809"/>
                </a:lnTo>
                <a:lnTo>
                  <a:pt x="2514854" y="9026445"/>
                </a:lnTo>
                <a:lnTo>
                  <a:pt x="5536992" y="6004307"/>
                </a:lnTo>
                <a:cubicBezTo>
                  <a:pt x="5681923" y="5859376"/>
                  <a:pt x="5681923" y="5624397"/>
                  <a:pt x="5536992" y="5479467"/>
                </a:cubicBezTo>
                <a:lnTo>
                  <a:pt x="145909" y="88383"/>
                </a:lnTo>
                <a:cubicBezTo>
                  <a:pt x="103613" y="46088"/>
                  <a:pt x="53648" y="16135"/>
                  <a:pt x="0" y="2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775491" y="1946365"/>
            <a:ext cx="7777111" cy="3098659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9873123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782631" y="5497339"/>
            <a:ext cx="7794169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116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6" grpId="1"/>
      <p:bldP spid="18" grpId="0"/>
      <p:bldP spid="18" grpId="1"/>
      <p:bldP spid="9" grpId="0" animBg="1"/>
      <p:bldP spid="19" grpId="0"/>
      <p:bldP spid="20" grpId="0" animBg="1"/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nd 4 Poin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-1"/>
            <a:ext cx="18286413" cy="6204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 userDrawn="1"/>
        </p:nvSpPr>
        <p:spPr>
          <a:xfrm rot="2700000">
            <a:off x="6717808" y="2315279"/>
            <a:ext cx="8354720" cy="6389625"/>
          </a:xfrm>
          <a:custGeom>
            <a:avLst/>
            <a:gdLst/>
            <a:ahLst/>
            <a:cxnLst/>
            <a:rect l="l" t="t" r="r" b="b"/>
            <a:pathLst>
              <a:path w="8354720" h="6389625">
                <a:moveTo>
                  <a:pt x="0" y="4424528"/>
                </a:moveTo>
                <a:lnTo>
                  <a:pt x="1965096" y="6389624"/>
                </a:lnTo>
                <a:lnTo>
                  <a:pt x="1965095" y="6389625"/>
                </a:lnTo>
                <a:lnTo>
                  <a:pt x="0" y="4424529"/>
                </a:lnTo>
                <a:close/>
                <a:moveTo>
                  <a:pt x="1381229" y="1"/>
                </a:moveTo>
                <a:lnTo>
                  <a:pt x="8354720" y="0"/>
                </a:lnTo>
                <a:lnTo>
                  <a:pt x="4894522" y="3460197"/>
                </a:lnTo>
                <a:lnTo>
                  <a:pt x="1547176" y="112852"/>
                </a:lnTo>
                <a:cubicBezTo>
                  <a:pt x="1497951" y="63626"/>
                  <a:pt x="1441839" y="25483"/>
                  <a:pt x="1381229" y="1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6321681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7522233" y="768781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7982857"/>
            <a:ext cx="17425936" cy="1461589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62"/>
          <a:stretch/>
        </p:blipFill>
        <p:spPr>
          <a:xfrm>
            <a:off x="7071788" y="911133"/>
            <a:ext cx="4142834" cy="5293723"/>
          </a:xfrm>
          <a:prstGeom prst="rect">
            <a:avLst/>
          </a:prstGeom>
          <a:effectLst/>
        </p:spPr>
      </p:pic>
      <p:sp>
        <p:nvSpPr>
          <p:cNvPr id="8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7373112" y="2008413"/>
            <a:ext cx="3525807" cy="419644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円/楕円 21"/>
          <p:cNvSpPr/>
          <p:nvPr userDrawn="1"/>
        </p:nvSpPr>
        <p:spPr>
          <a:xfrm>
            <a:off x="5152572" y="1698258"/>
            <a:ext cx="1400539" cy="14005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520614" y="206630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28165" y="1689841"/>
            <a:ext cx="4210864" cy="720080"/>
          </a:xfrm>
        </p:spPr>
        <p:txBody>
          <a:bodyPr anchor="t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783770" y="2235366"/>
            <a:ext cx="4259915" cy="896089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円/楕円 28"/>
          <p:cNvSpPr/>
          <p:nvPr userDrawn="1"/>
        </p:nvSpPr>
        <p:spPr>
          <a:xfrm>
            <a:off x="5152571" y="3955229"/>
            <a:ext cx="1400539" cy="140053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5520613" y="4323271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828164" y="3946812"/>
            <a:ext cx="4210864" cy="720080"/>
          </a:xfrm>
        </p:spPr>
        <p:txBody>
          <a:bodyPr anchor="t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45" hasCustomPrompt="1"/>
          </p:nvPr>
        </p:nvSpPr>
        <p:spPr>
          <a:xfrm>
            <a:off x="783769" y="4492337"/>
            <a:ext cx="4259915" cy="896089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円/楕円 32"/>
          <p:cNvSpPr/>
          <p:nvPr userDrawn="1"/>
        </p:nvSpPr>
        <p:spPr>
          <a:xfrm>
            <a:off x="11749315" y="1694628"/>
            <a:ext cx="1400539" cy="14005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3"/>
              </a:solidFill>
            </a:endParaRPr>
          </a:p>
        </p:txBody>
      </p:sp>
      <p:sp>
        <p:nvSpPr>
          <p:cNvPr id="34" name="図プレースホルダー 7"/>
          <p:cNvSpPr>
            <a:spLocks noGrp="1"/>
          </p:cNvSpPr>
          <p:nvPr>
            <p:ph type="pic" sz="quarter" idx="46" hasCustomPrompt="1"/>
          </p:nvPr>
        </p:nvSpPr>
        <p:spPr>
          <a:xfrm>
            <a:off x="12117357" y="206267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47" hasCustomPrompt="1"/>
          </p:nvPr>
        </p:nvSpPr>
        <p:spPr>
          <a:xfrm>
            <a:off x="13288682" y="1686211"/>
            <a:ext cx="4210864" cy="720080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13287829" y="2231736"/>
            <a:ext cx="4259915" cy="896089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円/楕円 36"/>
          <p:cNvSpPr/>
          <p:nvPr userDrawn="1"/>
        </p:nvSpPr>
        <p:spPr>
          <a:xfrm>
            <a:off x="11749315" y="3955228"/>
            <a:ext cx="1400539" cy="140053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49" hasCustomPrompt="1"/>
          </p:nvPr>
        </p:nvSpPr>
        <p:spPr>
          <a:xfrm>
            <a:off x="12117357" y="432327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13288682" y="3946811"/>
            <a:ext cx="4210864" cy="720080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51" hasCustomPrompt="1"/>
          </p:nvPr>
        </p:nvSpPr>
        <p:spPr>
          <a:xfrm>
            <a:off x="13287829" y="4492336"/>
            <a:ext cx="4259915" cy="896089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558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600"/>
                            </p:stCondLst>
                            <p:childTnLst>
                              <p:par>
                                <p:cTn id="5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00"/>
                            </p:stCondLst>
                            <p:childTnLst>
                              <p:par>
                                <p:cTn id="7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3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800"/>
                            </p:stCondLst>
                            <p:childTnLst>
                              <p:par>
                                <p:cTn id="9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400"/>
                            </p:stCondLst>
                            <p:childTnLst>
                              <p:par>
                                <p:cTn id="10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22" grpId="0" animBg="1"/>
      <p:bldP spid="23" grpId="0"/>
      <p:bldP spid="2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0" grpId="0"/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/>
      <p:bldP spid="3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/>
      <p:bldP spid="3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正方形/長方形 42"/>
          <p:cNvSpPr/>
          <p:nvPr userDrawn="1"/>
        </p:nvSpPr>
        <p:spPr>
          <a:xfrm>
            <a:off x="0" y="1"/>
            <a:ext cx="1828641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/>
          <p:cNvSpPr/>
          <p:nvPr userDrawn="1"/>
        </p:nvSpPr>
        <p:spPr>
          <a:xfrm rot="18900000">
            <a:off x="3883795" y="2082068"/>
            <a:ext cx="11703601" cy="13856870"/>
          </a:xfrm>
          <a:custGeom>
            <a:avLst/>
            <a:gdLst/>
            <a:ahLst/>
            <a:cxnLst/>
            <a:rect l="l" t="t" r="r" b="b"/>
            <a:pathLst>
              <a:path w="11703601" h="13856870">
                <a:moveTo>
                  <a:pt x="11703601" y="2930668"/>
                </a:moveTo>
                <a:lnTo>
                  <a:pt x="11703601" y="13128263"/>
                </a:lnTo>
                <a:lnTo>
                  <a:pt x="10974994" y="13856870"/>
                </a:lnTo>
                <a:lnTo>
                  <a:pt x="0" y="2881876"/>
                </a:lnTo>
                <a:lnTo>
                  <a:pt x="1" y="0"/>
                </a:lnTo>
                <a:lnTo>
                  <a:pt x="7317135" y="7317134"/>
                </a:lnTo>
                <a:close/>
              </a:path>
            </a:pathLst>
          </a:custGeom>
          <a:solidFill>
            <a:schemeClr val="accent3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26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677771" y="2393778"/>
            <a:ext cx="10397852" cy="584606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38" name="グループ化 37"/>
          <p:cNvGrpSpPr/>
          <p:nvPr userDrawn="1"/>
        </p:nvGrpSpPr>
        <p:grpSpPr>
          <a:xfrm>
            <a:off x="677772" y="1800272"/>
            <a:ext cx="10397851" cy="593505"/>
            <a:chOff x="4888773" y="2065794"/>
            <a:chExt cx="8534400" cy="487140"/>
          </a:xfrm>
        </p:grpSpPr>
        <p:sp>
          <p:nvSpPr>
            <p:cNvPr id="27" name="角丸四角形 7"/>
            <p:cNvSpPr/>
            <p:nvPr userDrawn="1"/>
          </p:nvSpPr>
          <p:spPr>
            <a:xfrm>
              <a:off x="4888773" y="2065794"/>
              <a:ext cx="8534400" cy="487140"/>
            </a:xfrm>
            <a:custGeom>
              <a:avLst/>
              <a:gdLst/>
              <a:ahLst/>
              <a:cxnLst/>
              <a:rect l="l" t="t" r="r" b="b"/>
              <a:pathLst>
                <a:path w="8534400" h="487140">
                  <a:moveTo>
                    <a:pt x="148176" y="0"/>
                  </a:moveTo>
                  <a:lnTo>
                    <a:pt x="8386224" y="0"/>
                  </a:lnTo>
                  <a:cubicBezTo>
                    <a:pt x="8468059" y="0"/>
                    <a:pt x="8534400" y="66341"/>
                    <a:pt x="8534400" y="148176"/>
                  </a:cubicBezTo>
                  <a:lnTo>
                    <a:pt x="8534400" y="487140"/>
                  </a:lnTo>
                  <a:lnTo>
                    <a:pt x="0" y="487140"/>
                  </a:lnTo>
                  <a:lnTo>
                    <a:pt x="0" y="148176"/>
                  </a:lnTo>
                  <a:cubicBezTo>
                    <a:pt x="0" y="66341"/>
                    <a:pt x="66341" y="0"/>
                    <a:pt x="14817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 userDrawn="1"/>
          </p:nvSpPr>
          <p:spPr>
            <a:xfrm>
              <a:off x="4888773" y="2489434"/>
              <a:ext cx="8534400" cy="635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9" name="グループ化 28"/>
            <p:cNvGrpSpPr/>
            <p:nvPr userDrawn="1"/>
          </p:nvGrpSpPr>
          <p:grpSpPr>
            <a:xfrm>
              <a:off x="5071109" y="2204589"/>
              <a:ext cx="542925" cy="142875"/>
              <a:chOff x="2524125" y="1614487"/>
              <a:chExt cx="542925" cy="142875"/>
            </a:xfrm>
          </p:grpSpPr>
          <p:sp>
            <p:nvSpPr>
              <p:cNvPr id="30" name="円/楕円 29"/>
              <p:cNvSpPr/>
              <p:nvPr userDrawn="1"/>
            </p:nvSpPr>
            <p:spPr>
              <a:xfrm>
                <a:off x="2524125" y="1614487"/>
                <a:ext cx="142875" cy="1428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円/楕円 30"/>
              <p:cNvSpPr/>
              <p:nvPr userDrawn="1"/>
            </p:nvSpPr>
            <p:spPr>
              <a:xfrm>
                <a:off x="2724150" y="1614487"/>
                <a:ext cx="142875" cy="14287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円/楕円 31"/>
              <p:cNvSpPr/>
              <p:nvPr userDrawn="1"/>
            </p:nvSpPr>
            <p:spPr>
              <a:xfrm>
                <a:off x="2924175" y="1614487"/>
                <a:ext cx="142875" cy="14287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3" name="グループ化 32"/>
            <p:cNvGrpSpPr/>
            <p:nvPr userDrawn="1"/>
          </p:nvGrpSpPr>
          <p:grpSpPr>
            <a:xfrm>
              <a:off x="13043533" y="2180776"/>
              <a:ext cx="200026" cy="190500"/>
              <a:chOff x="7781924" y="1704975"/>
              <a:chExt cx="200026" cy="19050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34" name="正方形/長方形 33"/>
              <p:cNvSpPr/>
              <p:nvPr userDrawn="1"/>
            </p:nvSpPr>
            <p:spPr>
              <a:xfrm>
                <a:off x="7781925" y="1704975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正方形/長方形 34"/>
              <p:cNvSpPr/>
              <p:nvPr userDrawn="1"/>
            </p:nvSpPr>
            <p:spPr>
              <a:xfrm>
                <a:off x="7781925" y="1776413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正方形/長方形 35"/>
              <p:cNvSpPr/>
              <p:nvPr userDrawn="1"/>
            </p:nvSpPr>
            <p:spPr>
              <a:xfrm>
                <a:off x="7781924" y="1847850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11375454" y="829993"/>
            <a:ext cx="6192688" cy="4215032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 userDrawn="1"/>
        </p:nvSpPr>
        <p:spPr>
          <a:xfrm>
            <a:off x="11447462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1395429" y="5497339"/>
            <a:ext cx="6196784" cy="3462585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576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50"/>
                            </p:stCondLst>
                            <p:childTnLst>
                              <p:par>
                                <p:cTn id="33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26" grpId="0" animBg="1"/>
      <p:bldP spid="26" grpId="1" animBg="1"/>
      <p:bldP spid="40" grpId="0"/>
      <p:bldP spid="41" grpId="0" animBg="1"/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0" y="0"/>
            <a:ext cx="18286413" cy="44849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82170" y="986976"/>
            <a:ext cx="17199429" cy="3381824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>
              <a:defRPr sz="180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8" name="テキスト プレースホルダー 8"/>
          <p:cNvSpPr>
            <a:spLocks noGrp="1"/>
          </p:cNvSpPr>
          <p:nvPr>
            <p:ph type="body" sz="quarter" idx="12" hasCustomPrompt="1"/>
          </p:nvPr>
        </p:nvSpPr>
        <p:spPr>
          <a:xfrm>
            <a:off x="682172" y="4571998"/>
            <a:ext cx="8069942" cy="4542971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7200" baseline="0">
                <a:solidFill>
                  <a:schemeClr val="accent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8768342" y="4760682"/>
            <a:ext cx="9113257" cy="4339775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9496426" y="0"/>
            <a:ext cx="5353051" cy="10287000"/>
          </a:xfrm>
          <a:prstGeom prst="parallelogram">
            <a:avLst>
              <a:gd name="adj" fmla="val 67559"/>
            </a:avLst>
          </a:prstGeom>
          <a:solidFill>
            <a:schemeClr val="accent2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6619883" y="0"/>
            <a:ext cx="4648207" cy="10287000"/>
          </a:xfrm>
          <a:prstGeom prst="parallelogram">
            <a:avLst>
              <a:gd name="adj" fmla="val 77247"/>
            </a:avLst>
          </a:prstGeom>
          <a:solidFill>
            <a:schemeClr val="accent2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388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 userDrawn="1"/>
        </p:nvSpPr>
        <p:spPr>
          <a:xfrm>
            <a:off x="-1" y="6132288"/>
            <a:ext cx="18286413" cy="45719"/>
          </a:xfrm>
          <a:prstGeom prst="rect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3" name="円/楕円 22"/>
          <p:cNvSpPr/>
          <p:nvPr userDrawn="1"/>
        </p:nvSpPr>
        <p:spPr>
          <a:xfrm>
            <a:off x="1754352" y="6966857"/>
            <a:ext cx="1756228" cy="175622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7" name="円/楕円 26"/>
          <p:cNvSpPr/>
          <p:nvPr userDrawn="1"/>
        </p:nvSpPr>
        <p:spPr>
          <a:xfrm>
            <a:off x="1397829" y="1600838"/>
            <a:ext cx="6904800" cy="690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円/楕円 1"/>
          <p:cNvSpPr/>
          <p:nvPr userDrawn="1"/>
        </p:nvSpPr>
        <p:spPr>
          <a:xfrm>
            <a:off x="1646019" y="1818285"/>
            <a:ext cx="6904800" cy="69048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7716616" y="1934006"/>
            <a:ext cx="1404254" cy="140425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4" name="円/楕円 23"/>
          <p:cNvSpPr/>
          <p:nvPr userDrawn="1"/>
        </p:nvSpPr>
        <p:spPr>
          <a:xfrm>
            <a:off x="890750" y="8404305"/>
            <a:ext cx="863602" cy="86360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514934" y="1688420"/>
            <a:ext cx="6903809" cy="690380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142413" y="2481938"/>
            <a:ext cx="8739186" cy="1524008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9142413" y="4206404"/>
            <a:ext cx="1183534" cy="11835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図プレースホルダー 12"/>
          <p:cNvSpPr>
            <a:spLocks noGrp="1"/>
          </p:cNvSpPr>
          <p:nvPr>
            <p:ph type="pic" sz="quarter" idx="20" hasCustomPrompt="1"/>
          </p:nvPr>
        </p:nvSpPr>
        <p:spPr>
          <a:xfrm>
            <a:off x="9458009" y="45220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464800" y="4206405"/>
            <a:ext cx="7416799" cy="1183533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9458009" y="64088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0022115" y="63980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図プレースホルダー 12"/>
          <p:cNvSpPr>
            <a:spLocks noGrp="1"/>
          </p:cNvSpPr>
          <p:nvPr>
            <p:ph type="pic" sz="quarter" idx="27" hasCustomPrompt="1"/>
          </p:nvPr>
        </p:nvSpPr>
        <p:spPr>
          <a:xfrm>
            <a:off x="13776009" y="64088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4340115" y="63980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9" hasCustomPrompt="1"/>
          </p:nvPr>
        </p:nvSpPr>
        <p:spPr>
          <a:xfrm>
            <a:off x="9458009" y="72724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0022115" y="72616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31" hasCustomPrompt="1"/>
          </p:nvPr>
        </p:nvSpPr>
        <p:spPr>
          <a:xfrm>
            <a:off x="13776009" y="72724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4340115" y="72616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9052460" y="1738038"/>
            <a:ext cx="504373" cy="5043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41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200"/>
                            </p:stCondLst>
                            <p:childTnLst>
                              <p:par>
                                <p:cTn id="144" presetID="34" presetClass="emph" presetSubtype="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  <p:bldP spid="23" grpId="1" animBg="1"/>
      <p:bldP spid="27" grpId="0" animBg="1"/>
      <p:bldP spid="27" grpId="1" animBg="1"/>
      <p:bldP spid="2" grpId="0" animBg="1"/>
      <p:bldP spid="2" grpId="1" animBg="1"/>
      <p:bldP spid="25" grpId="0" animBg="1"/>
      <p:bldP spid="25" grpId="1" animBg="1"/>
      <p:bldP spid="24" grpId="0" animBg="1"/>
      <p:bldP spid="24" grpId="1" animBg="1"/>
      <p:bldP spid="6" grpId="0" animBg="1"/>
      <p:bldP spid="6" grpId="1" animBg="1"/>
      <p:bldP spid="8" grpId="0"/>
      <p:bldP spid="8" grpId="1"/>
      <p:bldP spid="9" grpId="0" animBg="1"/>
      <p:bldP spid="9" grpId="1" animBg="1"/>
      <p:bldP spid="10" grpId="0"/>
      <p:bldP spid="10" grpId="1"/>
      <p:bldP spid="1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1"/>
      <p:bldP spid="14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7" grpId="1"/>
      <p:bldP spid="18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/>
      <p:bldP spid="19" grpId="1"/>
      <p:bldP spid="20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/>
      <p:bldP spid="21" grpId="1"/>
      <p:bldP spid="22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6" grpId="1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ra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グループ化 38"/>
          <p:cNvGrpSpPr/>
          <p:nvPr userDrawn="1"/>
        </p:nvGrpSpPr>
        <p:grpSpPr>
          <a:xfrm flipH="1">
            <a:off x="6153597" y="2531512"/>
            <a:ext cx="4056747" cy="7542332"/>
            <a:chOff x="1400631" y="2191657"/>
            <a:chExt cx="3439887" cy="6734629"/>
          </a:xfrm>
          <a:solidFill>
            <a:schemeClr val="bg1">
              <a:lumMod val="85000"/>
            </a:schemeClr>
          </a:solidFill>
        </p:grpSpPr>
        <p:sp>
          <p:nvSpPr>
            <p:cNvPr id="53" name="直角三角形 52"/>
            <p:cNvSpPr/>
            <p:nvPr userDrawn="1"/>
          </p:nvSpPr>
          <p:spPr>
            <a:xfrm flipH="1">
              <a:off x="1400631" y="2191657"/>
              <a:ext cx="3439885" cy="51598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直角三角形 53"/>
            <p:cNvSpPr/>
            <p:nvPr userDrawn="1"/>
          </p:nvSpPr>
          <p:spPr>
            <a:xfrm rot="16200000" flipH="1">
              <a:off x="2333175" y="6418942"/>
              <a:ext cx="1574800" cy="343988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5" name="グループ化 84"/>
          <p:cNvGrpSpPr/>
          <p:nvPr userDrawn="1"/>
        </p:nvGrpSpPr>
        <p:grpSpPr>
          <a:xfrm>
            <a:off x="2096849" y="2533939"/>
            <a:ext cx="4056747" cy="7542332"/>
            <a:chOff x="1400631" y="2191657"/>
            <a:chExt cx="3439887" cy="6734629"/>
          </a:xfrm>
          <a:solidFill>
            <a:schemeClr val="bg1">
              <a:lumMod val="65000"/>
            </a:schemeClr>
          </a:solidFill>
        </p:grpSpPr>
        <p:sp>
          <p:nvSpPr>
            <p:cNvPr id="86" name="直角三角形 85"/>
            <p:cNvSpPr/>
            <p:nvPr userDrawn="1"/>
          </p:nvSpPr>
          <p:spPr>
            <a:xfrm flipH="1">
              <a:off x="1400631" y="2191657"/>
              <a:ext cx="3439885" cy="51598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直角三角形 86"/>
            <p:cNvSpPr/>
            <p:nvPr userDrawn="1"/>
          </p:nvSpPr>
          <p:spPr>
            <a:xfrm rot="16200000" flipH="1">
              <a:off x="2333175" y="6418942"/>
              <a:ext cx="1574800" cy="343988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8" name="直角三角形 25"/>
          <p:cNvSpPr/>
          <p:nvPr userDrawn="1"/>
        </p:nvSpPr>
        <p:spPr>
          <a:xfrm rot="16200000" flipH="1">
            <a:off x="884597" y="-884601"/>
            <a:ext cx="4385420" cy="6154621"/>
          </a:xfrm>
          <a:custGeom>
            <a:avLst/>
            <a:gdLst/>
            <a:ahLst/>
            <a:cxnLst/>
            <a:rect l="l" t="t" r="r" b="b"/>
            <a:pathLst>
              <a:path w="4385420" h="6154621">
                <a:moveTo>
                  <a:pt x="688593" y="1814402"/>
                </a:moveTo>
                <a:lnTo>
                  <a:pt x="2537007" y="6154621"/>
                </a:lnTo>
                <a:lnTo>
                  <a:pt x="2537007" y="6154618"/>
                </a:lnTo>
                <a:lnTo>
                  <a:pt x="4385420" y="6154618"/>
                </a:lnTo>
                <a:lnTo>
                  <a:pt x="2537006" y="1814399"/>
                </a:lnTo>
                <a:lnTo>
                  <a:pt x="2537006" y="1814402"/>
                </a:lnTo>
                <a:close/>
                <a:moveTo>
                  <a:pt x="0" y="0"/>
                </a:moveTo>
                <a:lnTo>
                  <a:pt x="0" y="197532"/>
                </a:lnTo>
                <a:lnTo>
                  <a:pt x="688592" y="1814398"/>
                </a:lnTo>
                <a:lnTo>
                  <a:pt x="688592" y="1814395"/>
                </a:lnTo>
                <a:lnTo>
                  <a:pt x="2537005" y="1814395"/>
                </a:lnTo>
                <a:lnTo>
                  <a:pt x="17642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フリーフォーム 67"/>
          <p:cNvSpPr/>
          <p:nvPr userDrawn="1"/>
        </p:nvSpPr>
        <p:spPr>
          <a:xfrm>
            <a:off x="6154618" y="2533939"/>
            <a:ext cx="1001379" cy="1851482"/>
          </a:xfrm>
          <a:custGeom>
            <a:avLst/>
            <a:gdLst>
              <a:gd name="connsiteX0" fmla="*/ 0 w 1001379"/>
              <a:gd name="connsiteY0" fmla="*/ 0 h 1851482"/>
              <a:gd name="connsiteX1" fmla="*/ 1001379 w 1001379"/>
              <a:gd name="connsiteY1" fmla="*/ 1426422 h 1851482"/>
              <a:gd name="connsiteX2" fmla="*/ 0 w 1001379"/>
              <a:gd name="connsiteY2" fmla="*/ 1851482 h 1851482"/>
              <a:gd name="connsiteX3" fmla="*/ 0 w 1001379"/>
              <a:gd name="connsiteY3" fmla="*/ 0 h 1851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379" h="1851482">
                <a:moveTo>
                  <a:pt x="0" y="0"/>
                </a:moveTo>
                <a:lnTo>
                  <a:pt x="1001379" y="1426422"/>
                </a:lnTo>
                <a:lnTo>
                  <a:pt x="0" y="18514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36" name="直角三角形 35"/>
          <p:cNvSpPr/>
          <p:nvPr userDrawn="1"/>
        </p:nvSpPr>
        <p:spPr>
          <a:xfrm rot="16200000" flipH="1">
            <a:off x="842535" y="4764187"/>
            <a:ext cx="4469545" cy="6154621"/>
          </a:xfrm>
          <a:custGeom>
            <a:avLst/>
            <a:gdLst/>
            <a:ahLst/>
            <a:cxnLst/>
            <a:rect l="l" t="t" r="r" b="b"/>
            <a:pathLst>
              <a:path w="4469545" h="6154621">
                <a:moveTo>
                  <a:pt x="772717" y="1814402"/>
                </a:moveTo>
                <a:lnTo>
                  <a:pt x="2621131" y="6154621"/>
                </a:lnTo>
                <a:lnTo>
                  <a:pt x="2621131" y="6154618"/>
                </a:lnTo>
                <a:lnTo>
                  <a:pt x="4469545" y="6154618"/>
                </a:lnTo>
                <a:lnTo>
                  <a:pt x="2621130" y="1814399"/>
                </a:lnTo>
                <a:lnTo>
                  <a:pt x="2621130" y="1814402"/>
                </a:lnTo>
                <a:close/>
                <a:moveTo>
                  <a:pt x="0" y="0"/>
                </a:moveTo>
                <a:lnTo>
                  <a:pt x="772716" y="1814398"/>
                </a:lnTo>
                <a:lnTo>
                  <a:pt x="772716" y="1814395"/>
                </a:lnTo>
                <a:lnTo>
                  <a:pt x="2621129" y="1814395"/>
                </a:lnTo>
                <a:lnTo>
                  <a:pt x="184841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角三角形 29"/>
          <p:cNvSpPr/>
          <p:nvPr userDrawn="1"/>
        </p:nvSpPr>
        <p:spPr>
          <a:xfrm rot="16200000" flipH="1">
            <a:off x="842535" y="968700"/>
            <a:ext cx="4469545" cy="6154621"/>
          </a:xfrm>
          <a:custGeom>
            <a:avLst/>
            <a:gdLst/>
            <a:ahLst/>
            <a:cxnLst/>
            <a:rect l="l" t="t" r="r" b="b"/>
            <a:pathLst>
              <a:path w="4469545" h="6154621">
                <a:moveTo>
                  <a:pt x="772717" y="1814402"/>
                </a:moveTo>
                <a:lnTo>
                  <a:pt x="2621131" y="6154621"/>
                </a:lnTo>
                <a:lnTo>
                  <a:pt x="2621131" y="6154618"/>
                </a:lnTo>
                <a:lnTo>
                  <a:pt x="4469545" y="6154618"/>
                </a:lnTo>
                <a:lnTo>
                  <a:pt x="2621131" y="1814399"/>
                </a:lnTo>
                <a:lnTo>
                  <a:pt x="2621131" y="1814402"/>
                </a:lnTo>
                <a:close/>
                <a:moveTo>
                  <a:pt x="0" y="0"/>
                </a:moveTo>
                <a:lnTo>
                  <a:pt x="772716" y="1814398"/>
                </a:lnTo>
                <a:lnTo>
                  <a:pt x="772716" y="1814395"/>
                </a:lnTo>
                <a:lnTo>
                  <a:pt x="2621130" y="1814395"/>
                </a:lnTo>
                <a:lnTo>
                  <a:pt x="184841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直角三角形 32"/>
          <p:cNvSpPr/>
          <p:nvPr userDrawn="1"/>
        </p:nvSpPr>
        <p:spPr>
          <a:xfrm rot="16200000" flipH="1">
            <a:off x="842536" y="2866443"/>
            <a:ext cx="4469544" cy="6154620"/>
          </a:xfrm>
          <a:custGeom>
            <a:avLst/>
            <a:gdLst/>
            <a:ahLst/>
            <a:cxnLst/>
            <a:rect l="l" t="t" r="r" b="b"/>
            <a:pathLst>
              <a:path w="4469544" h="6154620">
                <a:moveTo>
                  <a:pt x="772717" y="1814401"/>
                </a:moveTo>
                <a:lnTo>
                  <a:pt x="2621131" y="6154620"/>
                </a:lnTo>
                <a:lnTo>
                  <a:pt x="2621131" y="6154617"/>
                </a:lnTo>
                <a:lnTo>
                  <a:pt x="4469544" y="6154617"/>
                </a:lnTo>
                <a:lnTo>
                  <a:pt x="2621130" y="1814398"/>
                </a:lnTo>
                <a:lnTo>
                  <a:pt x="2621130" y="1814401"/>
                </a:lnTo>
                <a:close/>
                <a:moveTo>
                  <a:pt x="0" y="0"/>
                </a:moveTo>
                <a:lnTo>
                  <a:pt x="772716" y="1814397"/>
                </a:lnTo>
                <a:lnTo>
                  <a:pt x="772716" y="1814394"/>
                </a:lnTo>
                <a:lnTo>
                  <a:pt x="2621129" y="1814394"/>
                </a:lnTo>
                <a:lnTo>
                  <a:pt x="184841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フリーフォーム 65"/>
          <p:cNvSpPr/>
          <p:nvPr userDrawn="1"/>
        </p:nvSpPr>
        <p:spPr>
          <a:xfrm>
            <a:off x="6154617" y="3998626"/>
            <a:ext cx="2026350" cy="2281896"/>
          </a:xfrm>
          <a:custGeom>
            <a:avLst/>
            <a:gdLst>
              <a:gd name="connsiteX0" fmla="*/ 1028242 w 2026350"/>
              <a:gd name="connsiteY0" fmla="*/ 0 h 2281896"/>
              <a:gd name="connsiteX1" fmla="*/ 2026350 w 2026350"/>
              <a:gd name="connsiteY1" fmla="*/ 1421762 h 2281896"/>
              <a:gd name="connsiteX2" fmla="*/ 0 w 2026350"/>
              <a:gd name="connsiteY2" fmla="*/ 2281896 h 2281896"/>
              <a:gd name="connsiteX3" fmla="*/ 0 w 2026350"/>
              <a:gd name="connsiteY3" fmla="*/ 436463 h 2281896"/>
              <a:gd name="connsiteX4" fmla="*/ 1028242 w 2026350"/>
              <a:gd name="connsiteY4" fmla="*/ 0 h 228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6350" h="2281896">
                <a:moveTo>
                  <a:pt x="1028242" y="0"/>
                </a:moveTo>
                <a:lnTo>
                  <a:pt x="2026350" y="1421762"/>
                </a:lnTo>
                <a:lnTo>
                  <a:pt x="0" y="2281896"/>
                </a:lnTo>
                <a:lnTo>
                  <a:pt x="0" y="436463"/>
                </a:lnTo>
                <a:lnTo>
                  <a:pt x="1028242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3" name="フリーフォーム 62"/>
          <p:cNvSpPr/>
          <p:nvPr userDrawn="1"/>
        </p:nvSpPr>
        <p:spPr>
          <a:xfrm>
            <a:off x="6154618" y="5458653"/>
            <a:ext cx="3052187" cy="2718573"/>
          </a:xfrm>
          <a:custGeom>
            <a:avLst/>
            <a:gdLst>
              <a:gd name="connsiteX0" fmla="*/ 2053212 w 3052187"/>
              <a:gd name="connsiteY0" fmla="*/ 0 h 2718573"/>
              <a:gd name="connsiteX1" fmla="*/ 3052187 w 3052187"/>
              <a:gd name="connsiteY1" fmla="*/ 1422997 h 2718573"/>
              <a:gd name="connsiteX2" fmla="*/ 0 w 3052187"/>
              <a:gd name="connsiteY2" fmla="*/ 2718573 h 2718573"/>
              <a:gd name="connsiteX3" fmla="*/ 0 w 3052187"/>
              <a:gd name="connsiteY3" fmla="*/ 871537 h 2718573"/>
              <a:gd name="connsiteX4" fmla="*/ 2053212 w 3052187"/>
              <a:gd name="connsiteY4" fmla="*/ 0 h 271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2187" h="2718573">
                <a:moveTo>
                  <a:pt x="2053212" y="0"/>
                </a:moveTo>
                <a:lnTo>
                  <a:pt x="3052187" y="1422997"/>
                </a:lnTo>
                <a:lnTo>
                  <a:pt x="0" y="2718573"/>
                </a:lnTo>
                <a:lnTo>
                  <a:pt x="0" y="871537"/>
                </a:lnTo>
                <a:lnTo>
                  <a:pt x="2053212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6154615" y="6919914"/>
            <a:ext cx="4056748" cy="3156356"/>
            <a:chOff x="7549101" y="6886372"/>
            <a:chExt cx="4056748" cy="3156356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0" name="フリーフォーム 59"/>
            <p:cNvSpPr/>
            <p:nvPr userDrawn="1"/>
          </p:nvSpPr>
          <p:spPr>
            <a:xfrm>
              <a:off x="7549104" y="6886372"/>
              <a:ext cx="4056745" cy="1392686"/>
            </a:xfrm>
            <a:custGeom>
              <a:avLst/>
              <a:gdLst>
                <a:gd name="connsiteX0" fmla="*/ 3079049 w 4056745"/>
                <a:gd name="connsiteY0" fmla="*/ 0 h 1392686"/>
                <a:gd name="connsiteX1" fmla="*/ 4056745 w 4056745"/>
                <a:gd name="connsiteY1" fmla="*/ 1392686 h 1392686"/>
                <a:gd name="connsiteX2" fmla="*/ 0 w 4056745"/>
                <a:gd name="connsiteY2" fmla="*/ 1392686 h 1392686"/>
                <a:gd name="connsiteX3" fmla="*/ 0 w 4056745"/>
                <a:gd name="connsiteY3" fmla="*/ 1306979 h 1392686"/>
                <a:gd name="connsiteX4" fmla="*/ 3079049 w 4056745"/>
                <a:gd name="connsiteY4" fmla="*/ 0 h 139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6745" h="1392686">
                  <a:moveTo>
                    <a:pt x="3079049" y="0"/>
                  </a:moveTo>
                  <a:lnTo>
                    <a:pt x="4056745" y="1392686"/>
                  </a:lnTo>
                  <a:lnTo>
                    <a:pt x="0" y="1392686"/>
                  </a:lnTo>
                  <a:lnTo>
                    <a:pt x="0" y="1306979"/>
                  </a:lnTo>
                  <a:lnTo>
                    <a:pt x="307904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フリーフォーム 57"/>
            <p:cNvSpPr/>
            <p:nvPr userDrawn="1"/>
          </p:nvSpPr>
          <p:spPr>
            <a:xfrm>
              <a:off x="7549101" y="8279059"/>
              <a:ext cx="4056747" cy="1763669"/>
            </a:xfrm>
            <a:custGeom>
              <a:avLst/>
              <a:gdLst>
                <a:gd name="connsiteX0" fmla="*/ 0 w 4056747"/>
                <a:gd name="connsiteY0" fmla="*/ 0 h 1763669"/>
                <a:gd name="connsiteX1" fmla="*/ 4056747 w 4056747"/>
                <a:gd name="connsiteY1" fmla="*/ 0 h 1763669"/>
                <a:gd name="connsiteX2" fmla="*/ 0 w 4056747"/>
                <a:gd name="connsiteY2" fmla="*/ 1763669 h 1763669"/>
                <a:gd name="connsiteX3" fmla="*/ 0 w 4056747"/>
                <a:gd name="connsiteY3" fmla="*/ 0 h 176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6747" h="1763669">
                  <a:moveTo>
                    <a:pt x="0" y="0"/>
                  </a:moveTo>
                  <a:lnTo>
                    <a:pt x="4056747" y="0"/>
                  </a:lnTo>
                  <a:lnTo>
                    <a:pt x="0" y="176366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 rot="1380000">
            <a:off x="1279776" y="1724416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 rot="1380000">
            <a:off x="1279776" y="3627307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 rot="1380000">
            <a:off x="1279776" y="5530198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 rot="1380000">
            <a:off x="1279776" y="7433090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 userDrawn="1"/>
        </p:nvSpPr>
        <p:spPr>
          <a:xfrm>
            <a:off x="6180019" y="3503092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01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5" name="テキスト ボックス 64"/>
          <p:cNvSpPr txBox="1"/>
          <p:nvPr userDrawn="1"/>
        </p:nvSpPr>
        <p:spPr>
          <a:xfrm>
            <a:off x="6713912" y="5157454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02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7" name="テキスト ボックス 66"/>
          <p:cNvSpPr txBox="1"/>
          <p:nvPr userDrawn="1"/>
        </p:nvSpPr>
        <p:spPr>
          <a:xfrm>
            <a:off x="7270297" y="6823360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03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9" name="テキスト ボックス 68"/>
          <p:cNvSpPr txBox="1"/>
          <p:nvPr userDrawn="1"/>
        </p:nvSpPr>
        <p:spPr>
          <a:xfrm>
            <a:off x="7799473" y="8465001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04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70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 rot="1380000">
            <a:off x="5048898" y="2851349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1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 rot="1380000">
            <a:off x="5048898" y="4752195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2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 rot="1380000">
            <a:off x="5048898" y="6653041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3" name="図プレースホルダー 7"/>
          <p:cNvSpPr>
            <a:spLocks noGrp="1"/>
          </p:cNvSpPr>
          <p:nvPr>
            <p:ph type="pic" sz="quarter" idx="30" hasCustomPrompt="1"/>
          </p:nvPr>
        </p:nvSpPr>
        <p:spPr>
          <a:xfrm rot="1380000">
            <a:off x="5048898" y="8553888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4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7202057" y="2463272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5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8263702" y="3895507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291883" y="5327742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0245469" y="6759976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9" name="正方形/長方形 78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043539" y="246956"/>
            <a:ext cx="11765081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6115547" y="1543100"/>
            <a:ext cx="11659064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4" name="正方形/長方形 83"/>
          <p:cNvSpPr/>
          <p:nvPr userDrawn="1"/>
        </p:nvSpPr>
        <p:spPr>
          <a:xfrm>
            <a:off x="6187555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561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250"/>
                            </p:stCondLst>
                            <p:childTnLst>
                              <p:par>
                                <p:cTn id="9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2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2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750"/>
                            </p:stCondLst>
                            <p:childTnLst>
                              <p:par>
                                <p:cTn id="12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25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25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1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1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68" grpId="0" animBg="1"/>
      <p:bldP spid="68" grpId="1" animBg="1"/>
      <p:bldP spid="36" grpId="0" animBg="1"/>
      <p:bldP spid="36" grpId="1" animBg="1"/>
      <p:bldP spid="30" grpId="0" animBg="1"/>
      <p:bldP spid="30" grpId="1" animBg="1"/>
      <p:bldP spid="33" grpId="0" animBg="1"/>
      <p:bldP spid="33" grpId="1" animBg="1"/>
      <p:bldP spid="66" grpId="0" animBg="1"/>
      <p:bldP spid="66" grpId="1" animBg="1"/>
      <p:bldP spid="63" grpId="0" animBg="1"/>
      <p:bldP spid="63" grpId="1" animBg="1"/>
      <p:bldP spid="59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65" grpId="0"/>
      <p:bldP spid="67" grpId="0"/>
      <p:bldP spid="69" grpId="0"/>
      <p:bldP spid="70" grpId="0"/>
      <p:bldP spid="71" grpId="0"/>
      <p:bldP spid="72" grpId="0"/>
      <p:bldP spid="73" grpId="0"/>
      <p:bldP spid="7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2" grpId="0"/>
      <p:bldP spid="8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impl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2656478" y="284432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2656478" y="4184103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3562010" y="2735836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3562010" y="4075614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2656478" y="5523881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3562010" y="5415392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2656478" y="6863659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3562010" y="6755170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2656478" y="8203437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3562010" y="8094948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0" y="0"/>
            <a:ext cx="18286413" cy="2017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884799" y="457199"/>
            <a:ext cx="16516812" cy="116114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640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71510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6622413" y="2420092"/>
            <a:ext cx="5040000" cy="5040000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6442413" y="2240092"/>
            <a:ext cx="5400000" cy="54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6262413" y="2060092"/>
            <a:ext cx="5760000" cy="5760000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6082413" y="1880092"/>
            <a:ext cx="6120000" cy="6120000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5902413" y="1700092"/>
            <a:ext cx="6480000" cy="6480000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5722413" y="1520092"/>
            <a:ext cx="6840000" cy="684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8527876"/>
            <a:ext cx="15553728" cy="151216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8595214" y="8095828"/>
            <a:ext cx="1088138" cy="188527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7039260" y="249211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8153859" y="2492117"/>
            <a:ext cx="864096" cy="8640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9268458" y="2492117"/>
            <a:ext cx="864096" cy="8640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10383056" y="2492117"/>
            <a:ext cx="864096" cy="8640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089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BF458-68BE-46A2-9C17-32002BA9F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5802" y="1683545"/>
            <a:ext cx="1371481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E329AF-212A-470F-9301-C94F1A405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5802" y="5403057"/>
            <a:ext cx="1371481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54" indent="0" algn="ctr">
              <a:buNone/>
              <a:defRPr sz="3000"/>
            </a:lvl2pPr>
            <a:lvl3pPr marL="1371509" indent="0" algn="ctr">
              <a:buNone/>
              <a:defRPr sz="2700"/>
            </a:lvl3pPr>
            <a:lvl4pPr marL="2057263" indent="0" algn="ctr">
              <a:buNone/>
              <a:defRPr sz="2400"/>
            </a:lvl4pPr>
            <a:lvl5pPr marL="2743017" indent="0" algn="ctr">
              <a:buNone/>
              <a:defRPr sz="2400"/>
            </a:lvl5pPr>
            <a:lvl6pPr marL="3428771" indent="0" algn="ctr">
              <a:buNone/>
              <a:defRPr sz="2400"/>
            </a:lvl6pPr>
            <a:lvl7pPr marL="4114526" indent="0" algn="ctr">
              <a:buNone/>
              <a:defRPr sz="2400"/>
            </a:lvl7pPr>
            <a:lvl8pPr marL="4800280" indent="0" algn="ctr">
              <a:buNone/>
              <a:defRPr sz="2400"/>
            </a:lvl8pPr>
            <a:lvl9pPr marL="5486034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8FDE8-FCF3-4A80-B05C-98EF0CF28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9F5C-E8B4-45CB-8A95-502D5FFFDE52}" type="datetime1">
              <a:rPr lang="en-US" smtClean="0"/>
              <a:t>6/27/2020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CDA2-9850-4745-9569-CC886E01E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FFFE-20F4-4558-88EA-E99255C16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46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3343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 hasCustomPrompt="1"/>
          </p:nvPr>
        </p:nvSpPr>
        <p:spPr>
          <a:xfrm>
            <a:off x="884800" y="928167"/>
            <a:ext cx="16516812" cy="1702991"/>
          </a:xfrm>
        </p:spPr>
        <p:txBody>
          <a:bodyPr>
            <a:normAutofit/>
          </a:bodyPr>
          <a:lstStyle>
            <a:lvl1pPr algn="ctr">
              <a:defRPr sz="9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712297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3687664" y="4393537"/>
            <a:ext cx="886695" cy="8866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819175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19175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山形 10"/>
          <p:cNvSpPr/>
          <p:nvPr userDrawn="1"/>
        </p:nvSpPr>
        <p:spPr>
          <a:xfrm>
            <a:off x="4534694" y="5913394"/>
            <a:ext cx="360040" cy="404428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円/楕円 11"/>
          <p:cNvSpPr/>
          <p:nvPr userDrawn="1"/>
        </p:nvSpPr>
        <p:spPr>
          <a:xfrm>
            <a:off x="5038750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8014117" y="4393537"/>
            <a:ext cx="886695" cy="886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145628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5145628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山形 15"/>
          <p:cNvSpPr/>
          <p:nvPr userDrawn="1"/>
        </p:nvSpPr>
        <p:spPr>
          <a:xfrm>
            <a:off x="8855174" y="5913394"/>
            <a:ext cx="360040" cy="404428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7" name="円/楕円 16"/>
          <p:cNvSpPr/>
          <p:nvPr userDrawn="1"/>
        </p:nvSpPr>
        <p:spPr>
          <a:xfrm>
            <a:off x="9359230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12334597" y="4393537"/>
            <a:ext cx="886695" cy="88669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466108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466108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山形 20"/>
          <p:cNvSpPr/>
          <p:nvPr userDrawn="1"/>
        </p:nvSpPr>
        <p:spPr>
          <a:xfrm>
            <a:off x="13181627" y="5913394"/>
            <a:ext cx="360040" cy="404428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円/楕円 21"/>
          <p:cNvSpPr/>
          <p:nvPr userDrawn="1"/>
        </p:nvSpPr>
        <p:spPr>
          <a:xfrm>
            <a:off x="13685683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 userDrawn="1"/>
        </p:nvSpPr>
        <p:spPr>
          <a:xfrm>
            <a:off x="16661050" y="4393537"/>
            <a:ext cx="886695" cy="8866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3792561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3792561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4935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6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6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6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6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9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400"/>
                            </p:stCondLst>
                            <p:childTnLst>
                              <p:par>
                                <p:cTn id="7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150"/>
                            </p:stCondLst>
                            <p:childTnLst>
                              <p:par>
                                <p:cTn id="80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8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8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8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8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1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  <p:bldP spid="12" grpId="0" animBg="1"/>
      <p:bldP spid="13" grpId="0" animBg="1"/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animBg="1"/>
      <p:bldP spid="18" grpId="0" animBg="1"/>
      <p:bldP spid="1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 animBg="1"/>
      <p:bldP spid="2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meric List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8280234" y="2652267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8280234" y="4013157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8280234" y="5374047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8280234" y="6734937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5" name="円/楕円 14"/>
          <p:cNvSpPr/>
          <p:nvPr userDrawn="1"/>
        </p:nvSpPr>
        <p:spPr>
          <a:xfrm>
            <a:off x="8280234" y="8095827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876" y="2442119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876" y="3804747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876" y="5167375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876" y="6530003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000876" y="7892631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83772" y="3226163"/>
            <a:ext cx="6894286" cy="4974412"/>
          </a:xfrm>
        </p:spPr>
        <p:txBody>
          <a:bodyPr anchor="ctr">
            <a:noAutofit/>
          </a:bodyPr>
          <a:lstStyle>
            <a:lvl1pPr algn="ctr">
              <a:defRPr sz="4000" i="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883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10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urces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699561" y="0"/>
            <a:ext cx="7586852" cy="10287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4138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アーチ 4"/>
          <p:cNvSpPr/>
          <p:nvPr userDrawn="1"/>
        </p:nvSpPr>
        <p:spPr>
          <a:xfrm rot="3600000">
            <a:off x="1165671" y="351033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アーチ 12"/>
          <p:cNvSpPr/>
          <p:nvPr userDrawn="1"/>
        </p:nvSpPr>
        <p:spPr>
          <a:xfrm rot="6618510">
            <a:off x="1282259" y="362691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3745801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5" y="4451978"/>
            <a:ext cx="13938025" cy="3227826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130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5" grpId="1" animBg="1"/>
      <p:bldP spid="13" grpId="0" animBg="1"/>
      <p:bldP spid="13" grpId="1" animBg="1"/>
      <p:bldP spid="1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649736" y="2911252"/>
            <a:ext cx="6768554" cy="6768554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502246" y="2263180"/>
            <a:ext cx="1440160" cy="1440160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7594055" y="6766640"/>
            <a:ext cx="936104" cy="936104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577521" y="7951812"/>
            <a:ext cx="1403177" cy="1403177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610258" y="2263180"/>
            <a:ext cx="1224136" cy="144016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3457832" y="5143872"/>
            <a:ext cx="1152363" cy="11523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865661" y="6439644"/>
            <a:ext cx="6336704" cy="1008112"/>
          </a:xfrm>
        </p:spPr>
        <p:txBody>
          <a:bodyPr anchor="ctr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431238" y="8298184"/>
            <a:ext cx="1185172" cy="1185172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086422" y="1872979"/>
            <a:ext cx="792087" cy="792087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4010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3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7112000"/>
            <a:ext cx="15553728" cy="2928044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cs typeface="Open Sans Light" panose="020B0306030504020204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8595214" y="6644399"/>
            <a:ext cx="1088138" cy="188527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0645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8527876"/>
            <a:ext cx="15553728" cy="151216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8595214" y="8095828"/>
            <a:ext cx="1088138" cy="188527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円/楕円 3"/>
          <p:cNvSpPr/>
          <p:nvPr userDrawn="1"/>
        </p:nvSpPr>
        <p:spPr>
          <a:xfrm>
            <a:off x="7039260" y="249211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8153859" y="2492117"/>
            <a:ext cx="864096" cy="8640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9268458" y="2492117"/>
            <a:ext cx="864096" cy="8640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10383056" y="2492117"/>
            <a:ext cx="864096" cy="8640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066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12" grpId="0" animBg="1"/>
      <p:bldP spid="13" grpId="0" animBg="1"/>
      <p:bldP spid="14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6622413" y="2420092"/>
            <a:ext cx="5040000" cy="5040000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6442413" y="2240092"/>
            <a:ext cx="5400000" cy="54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6262413" y="2060092"/>
            <a:ext cx="5760000" cy="5760000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6082413" y="1880092"/>
            <a:ext cx="6120000" cy="6120000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5902413" y="1700092"/>
            <a:ext cx="6480000" cy="6480000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5722413" y="1520092"/>
            <a:ext cx="6840000" cy="684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8527876"/>
            <a:ext cx="15553728" cy="151216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8595214" y="8095828"/>
            <a:ext cx="1088138" cy="188527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7039260" y="249211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8153859" y="2492117"/>
            <a:ext cx="864096" cy="8640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9268458" y="2492117"/>
            <a:ext cx="864096" cy="8640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10383056" y="2492117"/>
            <a:ext cx="864096" cy="8640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318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3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7112000"/>
            <a:ext cx="15553728" cy="2928044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cs typeface="Open Sans Light" panose="020B0306030504020204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8595214" y="6644399"/>
            <a:ext cx="1088138" cy="188527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291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649736" y="2911252"/>
            <a:ext cx="6768554" cy="6768554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502246" y="2263180"/>
            <a:ext cx="1440160" cy="1440160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7594055" y="6766640"/>
            <a:ext cx="936104" cy="936104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577521" y="7951812"/>
            <a:ext cx="1403177" cy="1403177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610258" y="2263180"/>
            <a:ext cx="1224136" cy="144016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3457832" y="5143872"/>
            <a:ext cx="1152363" cy="11523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865661" y="6439644"/>
            <a:ext cx="6336704" cy="1008112"/>
          </a:xfrm>
        </p:spPr>
        <p:txBody>
          <a:bodyPr anchor="ctr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431238" y="8298184"/>
            <a:ext cx="1185172" cy="1185172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086422" y="1872979"/>
            <a:ext cx="792087" cy="792087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7293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10799390" y="2911252"/>
            <a:ext cx="6768554" cy="6768554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6488022" y="2263180"/>
            <a:ext cx="1440160" cy="1440160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6766942" y="7779029"/>
            <a:ext cx="936104" cy="936104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8207102" y="8295804"/>
            <a:ext cx="1403177" cy="1403177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16596034" y="2263180"/>
            <a:ext cx="1224136" cy="144016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13607486" y="5143872"/>
            <a:ext cx="1152363" cy="11523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1015315" y="6439644"/>
            <a:ext cx="6336704" cy="1008112"/>
          </a:xfrm>
        </p:spPr>
        <p:txBody>
          <a:bodyPr anchor="ctr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610279" y="7186443"/>
            <a:ext cx="1185172" cy="1185172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5695935" y="1436231"/>
            <a:ext cx="792087" cy="792087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8211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円/楕円 10"/>
          <p:cNvSpPr/>
          <p:nvPr userDrawn="1"/>
        </p:nvSpPr>
        <p:spPr>
          <a:xfrm>
            <a:off x="9359230" y="6032159"/>
            <a:ext cx="1296145" cy="129614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1118" y="616496"/>
            <a:ext cx="9577064" cy="120315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862286" y="0"/>
            <a:ext cx="7260600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567142" y="1834871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351118" y="1907541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351118" y="3271292"/>
            <a:ext cx="9577064" cy="1656184"/>
          </a:xfrm>
        </p:spPr>
        <p:txBody>
          <a:bodyPr anchor="b">
            <a:normAutofit/>
          </a:bodyPr>
          <a:lstStyle>
            <a:lvl1pPr algn="l"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9694707" y="6367636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12334438" y="6032158"/>
            <a:ext cx="1296145" cy="12961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5308431" y="6032157"/>
            <a:ext cx="1296145" cy="129614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12669915" y="6367635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15643908" y="6367634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796290" y="7472981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1765298" y="7472981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4732367" y="7470636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3930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allAtOnce"/>
      <p:bldP spid="10" grpId="0"/>
      <p:bldP spid="14" grpId="0"/>
      <p:bldP spid="15" grpId="0"/>
      <p:bldP spid="1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円/楕円 32"/>
          <p:cNvSpPr/>
          <p:nvPr userDrawn="1"/>
        </p:nvSpPr>
        <p:spPr>
          <a:xfrm>
            <a:off x="6099984" y="4672631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1870398" y="1163191"/>
            <a:ext cx="5060429" cy="50604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 userDrawn="1"/>
        </p:nvSpPr>
        <p:spPr>
          <a:xfrm>
            <a:off x="1268264" y="1756094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 userDrawn="1"/>
        </p:nvSpPr>
        <p:spPr>
          <a:xfrm>
            <a:off x="1706513" y="1039044"/>
            <a:ext cx="5060429" cy="50604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1"/>
          <p:cNvSpPr>
            <a:spLocks noGrp="1"/>
          </p:cNvSpPr>
          <p:nvPr>
            <p:ph type="title" hasCustomPrompt="1"/>
          </p:nvPr>
        </p:nvSpPr>
        <p:spPr>
          <a:xfrm>
            <a:off x="7545905" y="1111052"/>
            <a:ext cx="9577064" cy="1350907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 userDrawn="1"/>
        </p:nvSpPr>
        <p:spPr>
          <a:xfrm>
            <a:off x="7689921" y="2477183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7545905" y="2549853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1870398" y="1163191"/>
            <a:ext cx="4916413" cy="491641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8104770" y="3838753"/>
            <a:ext cx="1296145" cy="129614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8440247" y="4174230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10720458" y="3838752"/>
            <a:ext cx="1296145" cy="12961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13319670" y="3838751"/>
            <a:ext cx="1296145" cy="129614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11055935" y="4174229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13655147" y="4174228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7541830" y="5279575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0151318" y="5279575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2743606" y="5277230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192885" y="6295628"/>
            <a:ext cx="15900643" cy="201622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0" y="8527876"/>
            <a:ext cx="18286413" cy="17591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3" hasCustomPrompt="1"/>
          </p:nvPr>
        </p:nvSpPr>
        <p:spPr>
          <a:xfrm>
            <a:off x="4016008" y="8773140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図プレースホルダー 12"/>
          <p:cNvSpPr>
            <a:spLocks noGrp="1"/>
          </p:cNvSpPr>
          <p:nvPr>
            <p:ph type="pic" sz="quarter" idx="24" hasCustomPrompt="1"/>
          </p:nvPr>
        </p:nvSpPr>
        <p:spPr>
          <a:xfrm>
            <a:off x="8827218" y="8773139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13607778" y="8773138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2384388" y="9464642"/>
            <a:ext cx="3950506" cy="57540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7164560" y="9464642"/>
            <a:ext cx="3950506" cy="57540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1961452" y="9464642"/>
            <a:ext cx="3950506" cy="57540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574254" y="1019175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 userDrawn="1"/>
        </p:nvSpPr>
        <p:spPr>
          <a:xfrm>
            <a:off x="1952340" y="1066981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 userDrawn="1"/>
        </p:nvSpPr>
        <p:spPr>
          <a:xfrm>
            <a:off x="7102660" y="4288481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3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"/>
                            </p:stCondLst>
                            <p:childTnLst>
                              <p:par>
                                <p:cTn id="7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000"/>
                            </p:stCondLst>
                            <p:childTnLst>
                              <p:par>
                                <p:cTn id="138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75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25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75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6" grpId="0" animBg="1"/>
      <p:bldP spid="6" grpId="1" animBg="1"/>
      <p:bldP spid="28" grpId="0" animBg="1"/>
      <p:bldP spid="28" grpId="1" animBg="1"/>
      <p:bldP spid="30" grpId="0" animBg="1"/>
      <p:bldP spid="30" grpId="1" animBg="1"/>
      <p:bldP spid="3" grpId="0"/>
      <p:bldP spid="4" grpId="0" animBg="1"/>
      <p:bldP spid="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7" grpId="1" animBg="1"/>
      <p:bldP spid="8" grpId="0" animBg="1"/>
      <p:bldP spid="9" grpId="0"/>
      <p:bldP spid="10" grpId="0" animBg="1"/>
      <p:bldP spid="11" grpId="0" animBg="1"/>
      <p:bldP spid="12" grpId="0"/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/>
      <p:bldP spid="20" grpId="0"/>
      <p:bldP spid="21" grpId="0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5" grpId="1" animBg="1"/>
      <p:bldP spid="26" grpId="0" animBg="1"/>
      <p:bldP spid="26" grpId="1" animBg="1"/>
      <p:bldP spid="34" grpId="0" animBg="1"/>
      <p:bldP spid="34" grpId="1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731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2614271" y="0"/>
            <a:ext cx="2617200" cy="2570400"/>
          </a:xfrm>
          <a:solidFill>
            <a:schemeClr val="accent6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2614271" y="25731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5224006" y="0"/>
            <a:ext cx="2617200" cy="25704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5224006" y="25731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5224006" y="5143500"/>
            <a:ext cx="2617200" cy="25704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5224006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7833741" y="77166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10443476" y="77166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13053211" y="0"/>
            <a:ext cx="2617200" cy="25704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13053211" y="25731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13053211" y="77166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5662949" y="0"/>
            <a:ext cx="2617200" cy="25704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5662949" y="25731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5662949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0" name="図プレースホルダー 69"/>
          <p:cNvSpPr>
            <a:spLocks noGrp="1"/>
          </p:cNvSpPr>
          <p:nvPr>
            <p:ph type="pic" sz="quarter" idx="39" hasCustomPrompt="1"/>
          </p:nvPr>
        </p:nvSpPr>
        <p:spPr>
          <a:xfrm>
            <a:off x="1" y="5143500"/>
            <a:ext cx="5223600" cy="51435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1" name="図プレースホルダー 69"/>
          <p:cNvSpPr>
            <a:spLocks noGrp="1"/>
          </p:cNvSpPr>
          <p:nvPr>
            <p:ph type="pic" sz="quarter" idx="40" hasCustomPrompt="1"/>
          </p:nvPr>
        </p:nvSpPr>
        <p:spPr>
          <a:xfrm>
            <a:off x="7833741" y="0"/>
            <a:ext cx="5223600" cy="51435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7" name="タイトル 1"/>
          <p:cNvSpPr>
            <a:spLocks noGrp="1"/>
          </p:cNvSpPr>
          <p:nvPr>
            <p:ph type="title" hasCustomPrompt="1"/>
          </p:nvPr>
        </p:nvSpPr>
        <p:spPr>
          <a:xfrm>
            <a:off x="8228077" y="5247624"/>
            <a:ext cx="9577064" cy="1350907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8" name="正方形/長方形 77"/>
          <p:cNvSpPr/>
          <p:nvPr userDrawn="1"/>
        </p:nvSpPr>
        <p:spPr>
          <a:xfrm>
            <a:off x="8372093" y="6613755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228077" y="6686425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2617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"/>
                            </p:stCondLst>
                            <p:childTnLst>
                              <p:par>
                                <p:cTn id="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8" grpId="0" animBg="1"/>
      <p:bldP spid="13" grpId="0" animBg="1"/>
      <p:bldP spid="15" grpId="0" animBg="1"/>
      <p:bldP spid="25" grpId="0" animBg="1"/>
      <p:bldP spid="27" grpId="0" animBg="1"/>
      <p:bldP spid="28" grpId="0" animBg="1"/>
      <p:bldP spid="31" grpId="0" animBg="1"/>
      <p:bldP spid="18" grpId="0" animBg="1"/>
      <p:bldP spid="20" grpId="0" animBg="1"/>
      <p:bldP spid="32" grpId="0" animBg="1"/>
      <p:bldP spid="37" grpId="0" animBg="1"/>
      <p:bldP spid="38" grpId="0" animBg="1"/>
      <p:bldP spid="40" grpId="0" animBg="1"/>
      <p:bldP spid="70" grpId="0" animBg="1"/>
      <p:bldP spid="71" grpId="0" animBg="1"/>
      <p:bldP spid="77" grpId="0"/>
      <p:bldP spid="78" grpId="0" animBg="1"/>
      <p:bldP spid="7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731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1" name="図プレースホルダー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514350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3" name="図プレースホルダー 3"/>
          <p:cNvSpPr>
            <a:spLocks noGrp="1"/>
          </p:cNvSpPr>
          <p:nvPr>
            <p:ph type="pic" sz="quarter" idx="25" hasCustomPrompt="1"/>
          </p:nvPr>
        </p:nvSpPr>
        <p:spPr>
          <a:xfrm>
            <a:off x="0" y="77166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2614271" y="0"/>
            <a:ext cx="2617200" cy="2570400"/>
          </a:xfrm>
          <a:solidFill>
            <a:schemeClr val="accent6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2614271" y="25731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2" name="図プレースホルダー 3"/>
          <p:cNvSpPr>
            <a:spLocks noGrp="1"/>
          </p:cNvSpPr>
          <p:nvPr>
            <p:ph type="pic" sz="quarter" idx="24" hasCustomPrompt="1"/>
          </p:nvPr>
        </p:nvSpPr>
        <p:spPr>
          <a:xfrm>
            <a:off x="2614271" y="51435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4" name="図プレースホルダー 3"/>
          <p:cNvSpPr>
            <a:spLocks noGrp="1"/>
          </p:cNvSpPr>
          <p:nvPr>
            <p:ph type="pic" sz="quarter" idx="26" hasCustomPrompt="1"/>
          </p:nvPr>
        </p:nvSpPr>
        <p:spPr>
          <a:xfrm>
            <a:off x="2614271" y="77166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5224006" y="0"/>
            <a:ext cx="2617200" cy="25704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5224006" y="25731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5224006" y="5143500"/>
            <a:ext cx="2617200" cy="25704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5224006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4" name="図プレースホルダー 3"/>
          <p:cNvSpPr>
            <a:spLocks noGrp="1"/>
          </p:cNvSpPr>
          <p:nvPr>
            <p:ph type="pic" sz="quarter" idx="16" hasCustomPrompt="1"/>
          </p:nvPr>
        </p:nvSpPr>
        <p:spPr>
          <a:xfrm>
            <a:off x="7833741" y="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図プレースホルダー 3"/>
          <p:cNvSpPr>
            <a:spLocks noGrp="1"/>
          </p:cNvSpPr>
          <p:nvPr>
            <p:ph type="pic" sz="quarter" idx="18" hasCustomPrompt="1"/>
          </p:nvPr>
        </p:nvSpPr>
        <p:spPr>
          <a:xfrm>
            <a:off x="7833741" y="2573100"/>
            <a:ext cx="2617200" cy="25704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6" name="図プレースホルダー 3"/>
          <p:cNvSpPr>
            <a:spLocks noGrp="1"/>
          </p:cNvSpPr>
          <p:nvPr>
            <p:ph type="pic" sz="quarter" idx="28" hasCustomPrompt="1"/>
          </p:nvPr>
        </p:nvSpPr>
        <p:spPr>
          <a:xfrm>
            <a:off x="7833741" y="51435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7833741" y="77166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7" name="図プレースホルダー 3"/>
          <p:cNvSpPr>
            <a:spLocks noGrp="1"/>
          </p:cNvSpPr>
          <p:nvPr>
            <p:ph type="pic" sz="quarter" idx="19" hasCustomPrompt="1"/>
          </p:nvPr>
        </p:nvSpPr>
        <p:spPr>
          <a:xfrm>
            <a:off x="10443476" y="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図プレースホルダー 3"/>
          <p:cNvSpPr>
            <a:spLocks noGrp="1"/>
          </p:cNvSpPr>
          <p:nvPr>
            <p:ph type="pic" sz="quarter" idx="21" hasCustomPrompt="1"/>
          </p:nvPr>
        </p:nvSpPr>
        <p:spPr>
          <a:xfrm>
            <a:off x="10443476" y="25731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9" name="図プレースホルダー 3"/>
          <p:cNvSpPr>
            <a:spLocks noGrp="1"/>
          </p:cNvSpPr>
          <p:nvPr>
            <p:ph type="pic" sz="quarter" idx="31" hasCustomPrompt="1"/>
          </p:nvPr>
        </p:nvSpPr>
        <p:spPr>
          <a:xfrm>
            <a:off x="10443476" y="5143500"/>
            <a:ext cx="2617200" cy="2570400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10443476" y="77166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13053211" y="0"/>
            <a:ext cx="2617200" cy="25704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13053211" y="25731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0" name="図プレースホルダー 3"/>
          <p:cNvSpPr>
            <a:spLocks noGrp="1"/>
          </p:cNvSpPr>
          <p:nvPr>
            <p:ph type="pic" sz="quarter" idx="32" hasCustomPrompt="1"/>
          </p:nvPr>
        </p:nvSpPr>
        <p:spPr>
          <a:xfrm>
            <a:off x="13053211" y="51435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13053211" y="77166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5662949" y="0"/>
            <a:ext cx="2617200" cy="25704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5662949" y="25731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9" name="図プレースホルダー 3"/>
          <p:cNvSpPr>
            <a:spLocks noGrp="1"/>
          </p:cNvSpPr>
          <p:nvPr>
            <p:ph type="pic" sz="quarter" idx="37" hasCustomPrompt="1"/>
          </p:nvPr>
        </p:nvSpPr>
        <p:spPr>
          <a:xfrm>
            <a:off x="15662949" y="514350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5662949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85783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15302222" y="6021206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0" name="円/楕円 19"/>
          <p:cNvSpPr/>
          <p:nvPr userDrawn="1"/>
        </p:nvSpPr>
        <p:spPr>
          <a:xfrm>
            <a:off x="1776050" y="3775348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619487" y="3343300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 userDrawn="1"/>
        </p:nvSpPr>
        <p:spPr>
          <a:xfrm>
            <a:off x="3579631" y="4035524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 userDrawn="1"/>
        </p:nvSpPr>
        <p:spPr>
          <a:xfrm>
            <a:off x="16477199" y="5820740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2" y="43542"/>
            <a:ext cx="3600000" cy="3600000"/>
          </a:xfrm>
          <a:solidFill>
            <a:schemeClr val="accent1"/>
          </a:solidFill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7753" y="43542"/>
            <a:ext cx="3600000" cy="36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324" y="43542"/>
            <a:ext cx="3600000" cy="36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8185" y="43542"/>
            <a:ext cx="3600000" cy="36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6467" y="43542"/>
            <a:ext cx="3600000" cy="36000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35931" y="6628665"/>
            <a:ext cx="3600000" cy="3600000"/>
          </a:xfrm>
          <a:solidFill>
            <a:schemeClr val="accent5"/>
          </a:solidFill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3685502" y="6628665"/>
            <a:ext cx="3600000" cy="36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7335073" y="6628665"/>
            <a:ext cx="3600000" cy="36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10985934" y="6628665"/>
            <a:ext cx="3600000" cy="36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14634216" y="6628665"/>
            <a:ext cx="3600000" cy="36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3955852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7522233" y="5321983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725714" y="5394653"/>
            <a:ext cx="16822057" cy="935442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17313986" y="5243147"/>
            <a:ext cx="757710" cy="75771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5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51435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5143500"/>
            <a:ext cx="9142413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3" hasCustomPrompt="1"/>
          </p:nvPr>
        </p:nvSpPr>
        <p:spPr>
          <a:xfrm>
            <a:off x="5120145" y="0"/>
            <a:ext cx="7119405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12239550" y="0"/>
            <a:ext cx="6046863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9142413" y="5143500"/>
            <a:ext cx="410525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13247662" y="5143500"/>
            <a:ext cx="5029236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214214" y="751012"/>
            <a:ext cx="4680520" cy="1566931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14214" y="2552574"/>
            <a:ext cx="4680521" cy="2230886"/>
          </a:xfrm>
        </p:spPr>
        <p:txBody>
          <a:bodyPr anchor="t">
            <a:noAutofit/>
          </a:bodyPr>
          <a:lstStyle>
            <a:lvl1pPr algn="ctr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9287222" y="5359524"/>
            <a:ext cx="3816424" cy="4680520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71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0" y="5965370"/>
            <a:ext cx="18286413" cy="43216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462" y="4451598"/>
            <a:ext cx="1009181" cy="151377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034" y="4457082"/>
            <a:ext cx="981758" cy="150828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154" y="4160910"/>
            <a:ext cx="1206628" cy="180445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418" y="3705682"/>
            <a:ext cx="1061284" cy="2259688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825" y="3628895"/>
            <a:ext cx="1173721" cy="233647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314" y="3283360"/>
            <a:ext cx="1170979" cy="2682009"/>
          </a:xfrm>
          <a:prstGeom prst="rect">
            <a:avLst/>
          </a:prstGeom>
        </p:spPr>
      </p:pic>
      <p:sp>
        <p:nvSpPr>
          <p:cNvPr id="29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042793" y="2918326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3223052" y="2062221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0287125" y="1516812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7884580" y="2386311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726308" y="1206116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2697243" y="647313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6" name="直線コネクタ 35"/>
          <p:cNvCxnSpPr>
            <a:stCxn id="29" idx="2"/>
          </p:cNvCxnSpPr>
          <p:nvPr userDrawn="1"/>
        </p:nvCxnSpPr>
        <p:spPr>
          <a:xfrm>
            <a:off x="3237353" y="3638406"/>
            <a:ext cx="0" cy="672337"/>
          </a:xfrm>
          <a:prstGeom prst="line">
            <a:avLst/>
          </a:prstGeom>
          <a:ln w="28575"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 userDrawn="1"/>
        </p:nvCxnSpPr>
        <p:spPr>
          <a:xfrm>
            <a:off x="5425323" y="2917371"/>
            <a:ext cx="0" cy="1383775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 userDrawn="1"/>
        </p:nvCxnSpPr>
        <p:spPr>
          <a:xfrm>
            <a:off x="7903696" y="2046514"/>
            <a:ext cx="0" cy="1898912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 userDrawn="1"/>
        </p:nvCxnSpPr>
        <p:spPr>
          <a:xfrm>
            <a:off x="10068670" y="3148370"/>
            <a:ext cx="0" cy="335059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 userDrawn="1"/>
        </p:nvCxnSpPr>
        <p:spPr>
          <a:xfrm>
            <a:off x="12481685" y="2261998"/>
            <a:ext cx="0" cy="1221431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 userDrawn="1"/>
        </p:nvCxnSpPr>
        <p:spPr>
          <a:xfrm>
            <a:off x="14906985" y="1384448"/>
            <a:ext cx="0" cy="1763922"/>
          </a:xfrm>
          <a:prstGeom prst="line">
            <a:avLst/>
          </a:prstGeom>
          <a:ln w="28575"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6321681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7522233" y="768781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7982857"/>
            <a:ext cx="17425936" cy="1669143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789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25"/>
                            </p:stCondLst>
                            <p:childTnLst>
                              <p:par>
                                <p:cTn id="2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75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75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50"/>
                            </p:stCondLst>
                            <p:childTnLst>
                              <p:par>
                                <p:cTn id="3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3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75"/>
                            </p:stCondLst>
                            <p:childTnLst>
                              <p:par>
                                <p:cTn id="5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325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825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600"/>
                            </p:stCondLst>
                            <p:childTnLst>
                              <p:par>
                                <p:cTn id="6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35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85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625"/>
                            </p:stCondLst>
                            <p:childTnLst>
                              <p:par>
                                <p:cTn id="8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375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875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65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25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/>
      <p:bldP spid="54" grpId="0" animBg="1"/>
      <p:bldP spid="5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pin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8014097" y="55909"/>
            <a:ext cx="10272315" cy="6722912"/>
            <a:chOff x="7426437" y="55909"/>
            <a:chExt cx="10859975" cy="6722912"/>
          </a:xfrm>
        </p:grpSpPr>
        <p:sp>
          <p:nvSpPr>
            <p:cNvPr id="13" name="正方形/長方形 12"/>
            <p:cNvSpPr/>
            <p:nvPr userDrawn="1"/>
          </p:nvSpPr>
          <p:spPr>
            <a:xfrm>
              <a:off x="10859975" y="111818"/>
              <a:ext cx="7426437" cy="66670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直角三角形 11"/>
            <p:cNvSpPr/>
            <p:nvPr userDrawn="1"/>
          </p:nvSpPr>
          <p:spPr>
            <a:xfrm flipH="1">
              <a:off x="7426437" y="55909"/>
              <a:ext cx="3433538" cy="672291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正方形/長方形 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55" y="707944"/>
            <a:ext cx="1923834" cy="607087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290" y="1526595"/>
            <a:ext cx="1780558" cy="525222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正方形/長方形 5"/>
          <p:cNvSpPr/>
          <p:nvPr userDrawn="1"/>
        </p:nvSpPr>
        <p:spPr>
          <a:xfrm>
            <a:off x="0" y="6778822"/>
            <a:ext cx="18286413" cy="350817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725714" y="6956681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7522233" y="832281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6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11651672" y="596076"/>
            <a:ext cx="6054437" cy="1232724"/>
          </a:xfrm>
        </p:spPr>
        <p:txBody>
          <a:bodyPr>
            <a:noAutofit/>
          </a:bodyPr>
          <a:lstStyle>
            <a:lvl1pPr algn="l">
              <a:defRPr sz="6600" b="0" i="0" u="none" baseline="0">
                <a:solidFill>
                  <a:schemeClr val="accent1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57943" y="596076"/>
            <a:ext cx="5679617" cy="1232724"/>
          </a:xfrm>
        </p:spPr>
        <p:txBody>
          <a:bodyPr>
            <a:noAutofit/>
          </a:bodyPr>
          <a:lstStyle>
            <a:lvl1pPr algn="r">
              <a:defRPr sz="6600" b="0" i="0" u="none" baseline="0">
                <a:solidFill>
                  <a:schemeClr val="accent5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430238" y="8532911"/>
            <a:ext cx="17425936" cy="1497780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1091352" y="2895600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円/楕円 14"/>
          <p:cNvSpPr/>
          <p:nvPr userDrawn="1"/>
        </p:nvSpPr>
        <p:spPr>
          <a:xfrm>
            <a:off x="535674" y="3182774"/>
            <a:ext cx="409325" cy="4093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1091352" y="4045528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円/楕円 16"/>
          <p:cNvSpPr/>
          <p:nvPr userDrawn="1"/>
        </p:nvSpPr>
        <p:spPr>
          <a:xfrm>
            <a:off x="541721" y="4332702"/>
            <a:ext cx="409325" cy="4093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1091352" y="5195455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535674" y="5482629"/>
            <a:ext cx="409325" cy="4093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48" hasCustomPrompt="1"/>
          </p:nvPr>
        </p:nvSpPr>
        <p:spPr>
          <a:xfrm>
            <a:off x="12558306" y="2898757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12002628" y="3185931"/>
            <a:ext cx="409325" cy="4093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12558306" y="4048685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12002628" y="4335859"/>
            <a:ext cx="409325" cy="4093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プレースホルダー 6"/>
          <p:cNvSpPr>
            <a:spLocks noGrp="1"/>
          </p:cNvSpPr>
          <p:nvPr userDrawn="1">
            <p:ph type="body" sz="quarter" idx="50" hasCustomPrompt="1"/>
          </p:nvPr>
        </p:nvSpPr>
        <p:spPr>
          <a:xfrm>
            <a:off x="12558306" y="5198612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円/楕円 27"/>
          <p:cNvSpPr/>
          <p:nvPr userDrawn="1"/>
        </p:nvSpPr>
        <p:spPr>
          <a:xfrm>
            <a:off x="12002628" y="5485786"/>
            <a:ext cx="409325" cy="4093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3199615" y="1838884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1055142" y="1838884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786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85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30" grpId="0" animBg="1"/>
      <p:bldP spid="31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-1" y="-1"/>
            <a:ext cx="18286413" cy="62266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146" y="462980"/>
            <a:ext cx="7911618" cy="640909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301" y="1425361"/>
            <a:ext cx="3830770" cy="544671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96" y="2706412"/>
            <a:ext cx="2044962" cy="4165664"/>
          </a:xfrm>
          <a:prstGeom prst="rect">
            <a:avLst/>
          </a:prstGeom>
        </p:spPr>
      </p:pic>
      <p:sp>
        <p:nvSpPr>
          <p:cNvPr id="11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3394909" y="3236669"/>
            <a:ext cx="1709737" cy="31051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5489811" y="733010"/>
            <a:ext cx="7335815" cy="405623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図プレースホルダー 8"/>
          <p:cNvSpPr>
            <a:spLocks noGrp="1"/>
          </p:cNvSpPr>
          <p:nvPr>
            <p:ph type="pic" sz="quarter" idx="14" hasCustomPrompt="1"/>
          </p:nvPr>
        </p:nvSpPr>
        <p:spPr>
          <a:xfrm>
            <a:off x="13257470" y="1924050"/>
            <a:ext cx="3314700" cy="443458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6771615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7522233" y="8137746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8432792"/>
            <a:ext cx="17425936" cy="1509494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57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12" grpId="0"/>
      <p:bldP spid="13" grpId="0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/>
          <p:cNvSpPr/>
          <p:nvPr userDrawn="1"/>
        </p:nvSpPr>
        <p:spPr>
          <a:xfrm>
            <a:off x="-1" y="6350000"/>
            <a:ext cx="18286413" cy="3937000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3072630" y="246956"/>
            <a:ext cx="14349567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803048" y="3255738"/>
            <a:ext cx="8534400" cy="4800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角丸四角形 7"/>
          <p:cNvSpPr/>
          <p:nvPr userDrawn="1"/>
        </p:nvSpPr>
        <p:spPr>
          <a:xfrm>
            <a:off x="803274" y="2768375"/>
            <a:ext cx="8534400" cy="487140"/>
          </a:xfrm>
          <a:custGeom>
            <a:avLst/>
            <a:gdLst/>
            <a:ahLst/>
            <a:cxnLst/>
            <a:rect l="l" t="t" r="r" b="b"/>
            <a:pathLst>
              <a:path w="8534400" h="487140">
                <a:moveTo>
                  <a:pt x="148176" y="0"/>
                </a:moveTo>
                <a:lnTo>
                  <a:pt x="8386224" y="0"/>
                </a:lnTo>
                <a:cubicBezTo>
                  <a:pt x="8468059" y="0"/>
                  <a:pt x="8534400" y="66341"/>
                  <a:pt x="8534400" y="148176"/>
                </a:cubicBezTo>
                <a:lnTo>
                  <a:pt x="8534400" y="487140"/>
                </a:lnTo>
                <a:lnTo>
                  <a:pt x="0" y="487140"/>
                </a:lnTo>
                <a:lnTo>
                  <a:pt x="0" y="148176"/>
                </a:lnTo>
                <a:cubicBezTo>
                  <a:pt x="0" y="66341"/>
                  <a:pt x="66341" y="0"/>
                  <a:pt x="14817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803274" y="3192015"/>
            <a:ext cx="8534400" cy="63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/>
          <p:cNvGrpSpPr/>
          <p:nvPr userDrawn="1"/>
        </p:nvGrpSpPr>
        <p:grpSpPr>
          <a:xfrm>
            <a:off x="985610" y="2907170"/>
            <a:ext cx="542925" cy="142875"/>
            <a:chOff x="2524125" y="1614487"/>
            <a:chExt cx="542925" cy="142875"/>
          </a:xfrm>
        </p:grpSpPr>
        <p:sp>
          <p:nvSpPr>
            <p:cNvPr id="19" name="円/楕円 18"/>
            <p:cNvSpPr/>
            <p:nvPr userDrawn="1"/>
          </p:nvSpPr>
          <p:spPr>
            <a:xfrm>
              <a:off x="2524125" y="1614487"/>
              <a:ext cx="142875" cy="1428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/楕円 19"/>
            <p:cNvSpPr/>
            <p:nvPr userDrawn="1"/>
          </p:nvSpPr>
          <p:spPr>
            <a:xfrm>
              <a:off x="2724150" y="1614487"/>
              <a:ext cx="142875" cy="1428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/楕円 20"/>
            <p:cNvSpPr/>
            <p:nvPr userDrawn="1"/>
          </p:nvSpPr>
          <p:spPr>
            <a:xfrm>
              <a:off x="2924175" y="1614487"/>
              <a:ext cx="142875" cy="1428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2" name="グループ化 21"/>
          <p:cNvGrpSpPr/>
          <p:nvPr userDrawn="1"/>
        </p:nvGrpSpPr>
        <p:grpSpPr>
          <a:xfrm>
            <a:off x="8958034" y="2883357"/>
            <a:ext cx="200026" cy="190500"/>
            <a:chOff x="7781924" y="1704975"/>
            <a:chExt cx="200026" cy="190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3" name="正方形/長方形 22"/>
            <p:cNvSpPr/>
            <p:nvPr userDrawn="1"/>
          </p:nvSpPr>
          <p:spPr>
            <a:xfrm>
              <a:off x="7781925" y="1704975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/>
            <p:cNvSpPr/>
            <p:nvPr userDrawn="1"/>
          </p:nvSpPr>
          <p:spPr>
            <a:xfrm>
              <a:off x="7781925" y="1776413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/>
            <p:cNvSpPr/>
            <p:nvPr userDrawn="1"/>
          </p:nvSpPr>
          <p:spPr>
            <a:xfrm>
              <a:off x="7781924" y="1847850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8" name="正方形/長方形 37"/>
          <p:cNvSpPr/>
          <p:nvPr userDrawn="1"/>
        </p:nvSpPr>
        <p:spPr>
          <a:xfrm rot="2700000">
            <a:off x="2387421" y="4360030"/>
            <a:ext cx="12778290" cy="9622369"/>
          </a:xfrm>
          <a:custGeom>
            <a:avLst/>
            <a:gdLst/>
            <a:ahLst/>
            <a:cxnLst/>
            <a:rect l="l" t="t" r="r" b="b"/>
            <a:pathLst>
              <a:path w="12778290" h="9622369">
                <a:moveTo>
                  <a:pt x="2350963" y="1"/>
                </a:moveTo>
                <a:lnTo>
                  <a:pt x="12778290" y="0"/>
                </a:lnTo>
                <a:lnTo>
                  <a:pt x="3155921" y="9622369"/>
                </a:lnTo>
                <a:lnTo>
                  <a:pt x="0" y="9622369"/>
                </a:lnTo>
                <a:lnTo>
                  <a:pt x="5986665" y="3635704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9873123" y="6594216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782631" y="6715047"/>
            <a:ext cx="7794169" cy="225115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10428801" y="2786683"/>
            <a:ext cx="7122599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9873123" y="3073857"/>
            <a:ext cx="409325" cy="4093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49" hasCustomPrompt="1"/>
          </p:nvPr>
        </p:nvSpPr>
        <p:spPr>
          <a:xfrm>
            <a:off x="10428801" y="3936611"/>
            <a:ext cx="7122599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9873123" y="4223785"/>
            <a:ext cx="409325" cy="4093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10428801" y="5086538"/>
            <a:ext cx="7122599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円/楕円 35"/>
          <p:cNvSpPr/>
          <p:nvPr userDrawn="1"/>
        </p:nvSpPr>
        <p:spPr>
          <a:xfrm>
            <a:off x="9873123" y="5373712"/>
            <a:ext cx="409325" cy="4093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 userDrawn="1"/>
        </p:nvSpPr>
        <p:spPr>
          <a:xfrm>
            <a:off x="2333099" y="1358472"/>
            <a:ext cx="57606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13"/>
          <p:cNvSpPr/>
          <p:nvPr userDrawn="1"/>
        </p:nvSpPr>
        <p:spPr>
          <a:xfrm>
            <a:off x="47390" y="0"/>
            <a:ext cx="1368152" cy="1021905"/>
          </a:xfrm>
          <a:custGeom>
            <a:avLst/>
            <a:gdLst/>
            <a:ahLst/>
            <a:cxnLst/>
            <a:rect l="l" t="t" r="r" b="b"/>
            <a:pathLst>
              <a:path w="1368152" h="1021905">
                <a:moveTo>
                  <a:pt x="92597" y="0"/>
                </a:moveTo>
                <a:lnTo>
                  <a:pt x="1275555" y="0"/>
                </a:lnTo>
                <a:cubicBezTo>
                  <a:pt x="1335432" y="98498"/>
                  <a:pt x="1368152" y="214342"/>
                  <a:pt x="1368152" y="337829"/>
                </a:cubicBezTo>
                <a:cubicBezTo>
                  <a:pt x="1368152" y="715634"/>
                  <a:pt x="1061881" y="1021905"/>
                  <a:pt x="684076" y="1021905"/>
                </a:cubicBezTo>
                <a:cubicBezTo>
                  <a:pt x="306271" y="1021905"/>
                  <a:pt x="0" y="715634"/>
                  <a:pt x="0" y="337829"/>
                </a:cubicBezTo>
                <a:cubicBezTo>
                  <a:pt x="0" y="214342"/>
                  <a:pt x="32720" y="98498"/>
                  <a:pt x="9259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1022872" y="1021906"/>
            <a:ext cx="792088" cy="7920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1811586" y="223637"/>
            <a:ext cx="992843" cy="99284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 dirty="0"/>
          </a:p>
        </p:txBody>
      </p:sp>
      <p:sp>
        <p:nvSpPr>
          <p:cNvPr id="43" name="円/楕円 42"/>
          <p:cNvSpPr/>
          <p:nvPr userDrawn="1"/>
        </p:nvSpPr>
        <p:spPr>
          <a:xfrm>
            <a:off x="16531653" y="9150345"/>
            <a:ext cx="434349" cy="434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43"/>
          <p:cNvSpPr/>
          <p:nvPr userDrawn="1"/>
        </p:nvSpPr>
        <p:spPr>
          <a:xfrm>
            <a:off x="17151170" y="9166572"/>
            <a:ext cx="1080120" cy="1080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19"/>
          <p:cNvSpPr/>
          <p:nvPr userDrawn="1"/>
        </p:nvSpPr>
        <p:spPr>
          <a:xfrm>
            <a:off x="16289464" y="9704242"/>
            <a:ext cx="720080" cy="582759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6848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50"/>
                            </p:stCondLst>
                            <p:childTnLst>
                              <p:par>
                                <p:cTn id="7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50"/>
                            </p:stCondLst>
                            <p:childTnLst>
                              <p:par>
                                <p:cTn id="7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25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75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75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250"/>
                            </p:stCondLst>
                            <p:childTnLst>
                              <p:par>
                                <p:cTn id="1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/>
      <p:bldP spid="1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38" grpId="0" animBg="1"/>
      <p:bldP spid="28" grpId="0" animBg="1"/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Animate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2095500" y="0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1609270" y="0"/>
            <a:ext cx="8606971" cy="10287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テキスト プレースホルダー 25"/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11977007" y="0"/>
            <a:ext cx="8606971" cy="10287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テキスト プレースホルダー 25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-4691291" y="0"/>
            <a:ext cx="13914663" cy="10287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7" name="テキスト プレースホルダー 25"/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12963524" y="0"/>
            <a:ext cx="13914663" cy="10287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8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9496426" y="0"/>
            <a:ext cx="5353051" cy="10287000"/>
          </a:xfrm>
          <a:prstGeom prst="parallelogram">
            <a:avLst>
              <a:gd name="adj" fmla="val 67559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9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6619883" y="0"/>
            <a:ext cx="4648207" cy="10287000"/>
          </a:xfrm>
          <a:prstGeom prst="parallelogram">
            <a:avLst>
              <a:gd name="adj" fmla="val 77247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559004" y="4055836"/>
            <a:ext cx="7235167" cy="3312381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567171" y="7667281"/>
            <a:ext cx="7227000" cy="2086317"/>
          </a:xfrm>
        </p:spPr>
        <p:txBody>
          <a:bodyPr>
            <a:noAutofit/>
          </a:bodyPr>
          <a:lstStyle>
            <a:lvl1pPr algn="l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43" hasCustomPrompt="1"/>
          </p:nvPr>
        </p:nvSpPr>
        <p:spPr>
          <a:xfrm rot="4250327">
            <a:off x="10978043" y="3220775"/>
            <a:ext cx="10698970" cy="401955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7000" b="0" i="0" u="none" baseline="0">
                <a:solidFill>
                  <a:schemeClr val="bg1">
                    <a:alpha val="30000"/>
                  </a:schemeClr>
                </a:solidFill>
                <a:latin typeface="Route 159 Bold" pitchFamily="50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661514" y="7485852"/>
            <a:ext cx="3240000" cy="72000"/>
          </a:xfrm>
          <a:solidFill>
            <a:schemeClr val="bg1"/>
          </a:solidFill>
        </p:spPr>
        <p:txBody>
          <a:bodyPr>
            <a:noAutofit/>
          </a:bodyPr>
          <a:lstStyle>
            <a:lvl1pPr algn="l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7117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/>
      <p:bldP spid="4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25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-794" y="2695228"/>
            <a:ext cx="18286413" cy="24482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1118" y="2695227"/>
            <a:ext cx="9577064" cy="1350907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862286" y="0"/>
            <a:ext cx="7260600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495134" y="4061358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351118" y="4134028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351118" y="5359524"/>
            <a:ext cx="9577064" cy="3168352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718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50"/>
                            </p:stCondLst>
                            <p:childTnLst>
                              <p:par>
                                <p:cTn id="2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2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-1" y="8563429"/>
            <a:ext cx="9142413" cy="1170617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310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3032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-1" y="6778172"/>
            <a:ext cx="18286414" cy="1843314"/>
          </a:xfrm>
          <a:prstGeom prst="rect">
            <a:avLst/>
          </a:prstGeom>
          <a:solidFill>
            <a:schemeClr val="tx2">
              <a:alpha val="5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456406" y="6894738"/>
            <a:ext cx="17373600" cy="155257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9048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テキスト プレースホルダー 4"/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1016451"/>
            <a:ext cx="18286413" cy="1552575"/>
          </a:xfrm>
          <a:solidFill>
            <a:schemeClr val="tx2">
              <a:alpha val="4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7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456406" y="1016452"/>
            <a:ext cx="17373600" cy="155257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6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2565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3261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5636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725715" y="2830287"/>
            <a:ext cx="16826888" cy="4368800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Message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8614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-1" y="5964072"/>
            <a:ext cx="18286413" cy="4322928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16531653" y="9150345"/>
            <a:ext cx="434349" cy="434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17151170" y="9166572"/>
            <a:ext cx="1080120" cy="1080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19"/>
          <p:cNvSpPr/>
          <p:nvPr userDrawn="1"/>
        </p:nvSpPr>
        <p:spPr>
          <a:xfrm>
            <a:off x="16289464" y="9704242"/>
            <a:ext cx="720080" cy="582759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816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BF458-68BE-46A2-9C17-32002BA9F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5802" y="1683545"/>
            <a:ext cx="1371481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E329AF-212A-470F-9301-C94F1A405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5802" y="5403057"/>
            <a:ext cx="1371481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54" indent="0" algn="ctr">
              <a:buNone/>
              <a:defRPr sz="3000"/>
            </a:lvl2pPr>
            <a:lvl3pPr marL="1371509" indent="0" algn="ctr">
              <a:buNone/>
              <a:defRPr sz="2700"/>
            </a:lvl3pPr>
            <a:lvl4pPr marL="2057263" indent="0" algn="ctr">
              <a:buNone/>
              <a:defRPr sz="2400"/>
            </a:lvl4pPr>
            <a:lvl5pPr marL="2743017" indent="0" algn="ctr">
              <a:buNone/>
              <a:defRPr sz="2400"/>
            </a:lvl5pPr>
            <a:lvl6pPr marL="3428771" indent="0" algn="ctr">
              <a:buNone/>
              <a:defRPr sz="2400"/>
            </a:lvl6pPr>
            <a:lvl7pPr marL="4114526" indent="0" algn="ctr">
              <a:buNone/>
              <a:defRPr sz="2400"/>
            </a:lvl7pPr>
            <a:lvl8pPr marL="4800280" indent="0" algn="ctr">
              <a:buNone/>
              <a:defRPr sz="2400"/>
            </a:lvl8pPr>
            <a:lvl9pPr marL="5486034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8FDE8-FCF3-4A80-B05C-98EF0CF28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9F5C-E8B4-45CB-8A95-502D5FFFDE52}" type="datetime1">
              <a:rPr lang="en-US" smtClean="0"/>
              <a:t>6/27/2020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CDA2-9850-4745-9569-CC886E01E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FFFE-20F4-4558-88EA-E99255C16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42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Simpl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2656478" y="284432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2656478" y="4184103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3562010" y="2735836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3562010" y="4075614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2656478" y="5523881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3562010" y="5415392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2656478" y="6863659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3562010" y="6755170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2656478" y="8203437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3562010" y="8094948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0" y="0"/>
            <a:ext cx="18286413" cy="2017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884799" y="457199"/>
            <a:ext cx="16516812" cy="116114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2332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wo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143471" y="3055269"/>
            <a:ext cx="6140652" cy="1748684"/>
          </a:xfrm>
        </p:spPr>
        <p:txBody>
          <a:bodyPr>
            <a:noAutofit/>
          </a:bodyPr>
          <a:lstStyle>
            <a:lvl1pPr algn="r">
              <a:defRPr sz="8000"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6348019" y="5915094"/>
            <a:ext cx="679093" cy="6790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7623670" y="3721840"/>
            <a:ext cx="864096" cy="86409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7287819" y="4896455"/>
            <a:ext cx="1358186" cy="13581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8945661" y="3271292"/>
            <a:ext cx="599312" cy="59931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9156331" y="4293198"/>
            <a:ext cx="7763739" cy="30825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8029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2" presetClass="entr" presetSubtype="6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00"/>
                            </p:stCondLst>
                            <p:childTnLst>
                              <p:par>
                                <p:cTn id="4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 userDrawn="1"/>
        </p:nvSpPr>
        <p:spPr>
          <a:xfrm>
            <a:off x="0" y="0"/>
            <a:ext cx="845913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306" y="1173479"/>
            <a:ext cx="6723724" cy="8207948"/>
          </a:xfrm>
        </p:spPr>
        <p:txBody>
          <a:bodyPr>
            <a:normAutofit/>
          </a:bodyPr>
          <a:lstStyle>
            <a:lvl1pPr algn="ctr">
              <a:defRPr sz="9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135094" y="1291377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8135094" y="2652267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8135094" y="4013157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8135094" y="5374047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8135094" y="6734937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8135094" y="8095828"/>
            <a:ext cx="648072" cy="64807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6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9000327" y="1039044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327" y="1759124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9000327" y="7852184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9000327" y="8572264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000327" y="2401672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327" y="3121752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9000327" y="3764300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327" y="4484380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9000327" y="5126928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327" y="5847008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9000327" y="6489556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000327" y="7209636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2642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750"/>
                            </p:stCondLst>
                            <p:childTnLst>
                              <p:par>
                                <p:cTn id="7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-794" y="2695228"/>
            <a:ext cx="18286413" cy="24482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1118" y="2695227"/>
            <a:ext cx="9577064" cy="1350907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862286" y="0"/>
            <a:ext cx="7260600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495134" y="4061358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351118" y="4134028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351118" y="5359524"/>
            <a:ext cx="9577064" cy="3168352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946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50"/>
                            </p:stCondLst>
                            <p:childTnLst>
                              <p:par>
                                <p:cTn id="2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2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wo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143471" y="3055269"/>
            <a:ext cx="6140652" cy="1748684"/>
          </a:xfrm>
        </p:spPr>
        <p:txBody>
          <a:bodyPr>
            <a:noAutofit/>
          </a:bodyPr>
          <a:lstStyle>
            <a:lvl1pPr algn="r">
              <a:defRPr sz="8000"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6348019" y="5915094"/>
            <a:ext cx="679093" cy="6790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7623670" y="3721840"/>
            <a:ext cx="864096" cy="86409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7287819" y="4896455"/>
            <a:ext cx="1358186" cy="13581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8945661" y="3271292"/>
            <a:ext cx="599312" cy="59931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9156331" y="4293198"/>
            <a:ext cx="7763739" cy="30825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6238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2" presetClass="entr" presetSubtype="6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00"/>
                            </p:stCondLst>
                            <p:childTnLst>
                              <p:par>
                                <p:cTn id="4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1"/>
            <a:ext cx="18286413" cy="52875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6413" cy="51435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592146" y="3919364"/>
            <a:ext cx="2448273" cy="2448273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911202" y="3919364"/>
            <a:ext cx="2448273" cy="2448273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3249331" y="3919364"/>
            <a:ext cx="2448273" cy="2448273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3384234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14041419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8703290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728051" y="6439644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7051843" y="6439644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2394706" y="6437299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510358" y="7318997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763905" y="7318997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12167542" y="7316652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2203016" y="723173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7456563" y="723173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2860200" y="7231732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5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7962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750"/>
                            </p:stCondLst>
                            <p:childTnLst>
                              <p:par>
                                <p:cTn id="9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1"/>
      <p:bldP spid="14" grpId="0"/>
      <p:bldP spid="14" grpId="1"/>
      <p:bldP spid="15" grpId="0"/>
      <p:bldP spid="15" grpId="1"/>
      <p:bldP spid="1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f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11143377" y="3995458"/>
            <a:ext cx="1032497" cy="10324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11951518" y="5027955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6664309" y="1039044"/>
            <a:ext cx="5060429" cy="50604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5584189" y="2479204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6500424" y="914897"/>
            <a:ext cx="5060429" cy="50604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4329563" y="6222956"/>
            <a:ext cx="9577064" cy="792088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7523026" y="7735788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354674" y="6943700"/>
            <a:ext cx="9577064" cy="576064"/>
          </a:xfrm>
        </p:spPr>
        <p:txBody>
          <a:bodyPr anchor="t">
            <a:noAutofit/>
          </a:bodyPr>
          <a:lstStyle>
            <a:lvl1pPr algn="ctr">
              <a:defRPr sz="24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6664309" y="1039044"/>
            <a:ext cx="4916413" cy="491641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899794" y="7879804"/>
            <a:ext cx="12486825" cy="1584176"/>
          </a:xfrm>
        </p:spPr>
        <p:txBody>
          <a:bodyPr anchor="t">
            <a:normAutofit/>
          </a:bodyPr>
          <a:lstStyle>
            <a:lvl1pPr algn="ctr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4354674" y="2047156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 userDrawn="1"/>
        </p:nvSpPr>
        <p:spPr>
          <a:xfrm>
            <a:off x="5584189" y="1899752"/>
            <a:ext cx="432048" cy="432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13315215" y="4732632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8159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6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"/>
                            </p:stCondLst>
                            <p:childTnLst>
                              <p:par>
                                <p:cTn id="81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5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2" grpId="1" animBg="1"/>
      <p:bldP spid="2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irpl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-2"/>
            <a:ext cx="18286413" cy="23829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10" y="382380"/>
            <a:ext cx="11291454" cy="9421179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8506709" y="248400"/>
            <a:ext cx="9599849" cy="1202400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23455" y="2665868"/>
            <a:ext cx="5702453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23456" y="3412235"/>
            <a:ext cx="5708072" cy="139529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526473" y="5866268"/>
            <a:ext cx="358832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526474" y="6612635"/>
            <a:ext cx="3591863" cy="236511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3119272" y="5092969"/>
            <a:ext cx="4705908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3120254" y="5839336"/>
            <a:ext cx="4710545" cy="309685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6359236" y="7889043"/>
            <a:ext cx="3394363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5223164" y="8635410"/>
            <a:ext cx="4536471" cy="139529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0" name="直線コネクタ 19"/>
          <p:cNvCxnSpPr/>
          <p:nvPr userDrawn="1"/>
        </p:nvCxnSpPr>
        <p:spPr>
          <a:xfrm flipV="1">
            <a:off x="6359237" y="2917371"/>
            <a:ext cx="1523999" cy="130629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 userDrawn="1"/>
        </p:nvCxnSpPr>
        <p:spPr>
          <a:xfrm flipH="1" flipV="1">
            <a:off x="4142509" y="6276109"/>
            <a:ext cx="1282814" cy="290946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>
            <a:endCxn id="18" idx="3"/>
          </p:cNvCxnSpPr>
          <p:nvPr userDrawn="1"/>
        </p:nvCxnSpPr>
        <p:spPr>
          <a:xfrm flipH="1">
            <a:off x="9753599" y="8007939"/>
            <a:ext cx="775860" cy="241144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>
            <a:stCxn id="16" idx="1"/>
          </p:cNvCxnSpPr>
          <p:nvPr userDrawn="1"/>
        </p:nvCxnSpPr>
        <p:spPr>
          <a:xfrm flipH="1" flipV="1">
            <a:off x="10068670" y="5278582"/>
            <a:ext cx="3050602" cy="174427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 userDrawn="1"/>
        </p:nvSpPr>
        <p:spPr>
          <a:xfrm>
            <a:off x="8707289" y="140040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8533624" y="1543100"/>
            <a:ext cx="9601994" cy="504056"/>
          </a:xfrm>
        </p:spPr>
        <p:txBody>
          <a:bodyPr/>
          <a:lstStyle>
            <a:lvl1pPr>
              <a:defRPr i="1" baseline="0">
                <a:solidFill>
                  <a:schemeClr val="bg1">
                    <a:lumMod val="95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2937834" y="3287181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 userDrawn="1"/>
        </p:nvSpPr>
        <p:spPr>
          <a:xfrm>
            <a:off x="734954" y="648119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 userDrawn="1"/>
        </p:nvSpPr>
        <p:spPr>
          <a:xfrm>
            <a:off x="6381842" y="8538052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 userDrawn="1"/>
        </p:nvSpPr>
        <p:spPr>
          <a:xfrm>
            <a:off x="13251124" y="5725579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121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5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35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00"/>
                            </p:stCondLst>
                            <p:childTnLst>
                              <p:par>
                                <p:cTn id="6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5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5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5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9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4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8" grpId="0" animBg="1"/>
      <p:bldP spid="39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text &amp;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 hasCustomPrompt="1"/>
          </p:nvPr>
        </p:nvSpPr>
        <p:spPr>
          <a:xfrm>
            <a:off x="610767" y="1173479"/>
            <a:ext cx="7920880" cy="8207948"/>
          </a:xfrm>
        </p:spPr>
        <p:txBody>
          <a:bodyPr>
            <a:normAutofit/>
          </a:bodyPr>
          <a:lstStyle>
            <a:lvl1pPr algn="ctr">
              <a:defRPr sz="72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2486299"/>
            <a:ext cx="7996244" cy="5314402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4519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Images &amp;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4757" y="3291830"/>
            <a:ext cx="18286413" cy="32918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7192" y="3722610"/>
            <a:ext cx="18286413" cy="243027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-1" y="0"/>
            <a:ext cx="18286413" cy="32918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417975"/>
            <a:ext cx="18271655" cy="243027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13"/>
          <p:cNvSpPr>
            <a:spLocks noGrp="1"/>
          </p:cNvSpPr>
          <p:nvPr>
            <p:ph type="pic" sz="quarter" idx="13" hasCustomPrompt="1"/>
          </p:nvPr>
        </p:nvSpPr>
        <p:spPr>
          <a:xfrm>
            <a:off x="9143206" y="3291830"/>
            <a:ext cx="9139924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1305146" y="0"/>
                </a:lnTo>
                <a:lnTo>
                  <a:pt x="9139924" y="0"/>
                </a:lnTo>
                <a:lnTo>
                  <a:pt x="9139924" y="3291830"/>
                </a:lnTo>
                <a:lnTo>
                  <a:pt x="1305146" y="329183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</p:txBody>
      </p:sp>
      <p:sp>
        <p:nvSpPr>
          <p:cNvPr id="10" name="図プレースホルダー 10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9139924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7834778" y="0"/>
                </a:lnTo>
                <a:lnTo>
                  <a:pt x="9139924" y="3291830"/>
                </a:lnTo>
                <a:lnTo>
                  <a:pt x="7834778" y="3291830"/>
                </a:lnTo>
                <a:lnTo>
                  <a:pt x="0" y="329183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150226" y="1258434"/>
            <a:ext cx="8498925" cy="131520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150226" y="679004"/>
            <a:ext cx="849892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599276" y="4594439"/>
            <a:ext cx="8498925" cy="126914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599276" y="4015009"/>
            <a:ext cx="849892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30238" y="6799684"/>
            <a:ext cx="17425936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8095828"/>
            <a:ext cx="17425936" cy="1336960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7559029" y="7951812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361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800"/>
                            </p:stCondLst>
                            <p:childTnLst>
                              <p:par>
                                <p:cTn id="4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>
        <p:tmplLst>
          <p:tmpl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2" presetClass="entr" presetSubtype="2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2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8999191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575254" y="1364343"/>
            <a:ext cx="7990959" cy="3096985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9719270" y="4497389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4702627"/>
            <a:ext cx="7996244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5062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3" decel="100000" fill="hold" grpId="0" nodeType="withEffect">
                                  <p:stCondLst>
                                    <p:cond delay="1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  <p:bldP spid="8" grpId="0" animBg="1"/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 rot="2700000">
            <a:off x="1374700" y="4510269"/>
            <a:ext cx="12846751" cy="8431181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69" y="911133"/>
            <a:ext cx="4142834" cy="8464733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2455893" y="2008413"/>
            <a:ext cx="3525807" cy="631725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635932" y="1946365"/>
            <a:ext cx="10930282" cy="3098659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6767064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635931" y="5497339"/>
            <a:ext cx="10954256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709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00"/>
                            </p:stCondLst>
                            <p:childTnLst>
                              <p:par>
                                <p:cTn id="27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11" grpId="0"/>
      <p:bldP spid="12" grpId="0" animBg="1"/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1"/>
            <a:ext cx="18286413" cy="52875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6413" cy="51435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592146" y="3919364"/>
            <a:ext cx="2448273" cy="2448273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911202" y="3919364"/>
            <a:ext cx="2448273" cy="2448273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3249331" y="3919364"/>
            <a:ext cx="2448273" cy="2448273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3384234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14041419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8703290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728051" y="6439644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7051843" y="6439644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2394706" y="6437299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510358" y="7318997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763905" y="7318997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12167542" y="7316652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2203016" y="723173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7456563" y="723173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2860200" y="7231732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5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6649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750"/>
                            </p:stCondLst>
                            <p:childTnLst>
                              <p:par>
                                <p:cTn id="9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2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2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2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2"/>
      <p:bldP spid="14" grpId="0"/>
      <p:bldP spid="14" grpId="2"/>
      <p:bldP spid="15" grpId="0"/>
      <p:bldP spid="15" grpId="2"/>
      <p:bldP spid="1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 rot="2700000">
            <a:off x="677416" y="6669596"/>
            <a:ext cx="8096797" cy="5313838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95" y="1327349"/>
            <a:ext cx="5884221" cy="836637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37" y="4401204"/>
            <a:ext cx="2611063" cy="5334986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3940519" y="2115503"/>
            <a:ext cx="5089181" cy="676179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8" name="図プレースホルダー 2"/>
          <p:cNvSpPr>
            <a:spLocks noGrp="1"/>
          </p:cNvSpPr>
          <p:nvPr>
            <p:ph type="pic" sz="quarter" idx="13" hasCustomPrompt="1"/>
          </p:nvPr>
        </p:nvSpPr>
        <p:spPr>
          <a:xfrm>
            <a:off x="1379954" y="5114472"/>
            <a:ext cx="2179345" cy="393046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 userDrawn="1"/>
        </p:nvSpPr>
        <p:spPr>
          <a:xfrm rot="2700000">
            <a:off x="4379955" y="4588006"/>
            <a:ext cx="12380312" cy="9026445"/>
          </a:xfrm>
          <a:custGeom>
            <a:avLst/>
            <a:gdLst/>
            <a:ahLst/>
            <a:cxnLst/>
            <a:rect l="l" t="t" r="r" b="b"/>
            <a:pathLst>
              <a:path w="12380312" h="9026445">
                <a:moveTo>
                  <a:pt x="0" y="2"/>
                </a:moveTo>
                <a:lnTo>
                  <a:pt x="12380312" y="0"/>
                </a:lnTo>
                <a:lnTo>
                  <a:pt x="6191503" y="6188809"/>
                </a:lnTo>
                <a:lnTo>
                  <a:pt x="2514854" y="9026445"/>
                </a:lnTo>
                <a:lnTo>
                  <a:pt x="5536992" y="6004307"/>
                </a:lnTo>
                <a:cubicBezTo>
                  <a:pt x="5681923" y="5859376"/>
                  <a:pt x="5681923" y="5624397"/>
                  <a:pt x="5536992" y="5479467"/>
                </a:cubicBezTo>
                <a:lnTo>
                  <a:pt x="145909" y="88383"/>
                </a:lnTo>
                <a:cubicBezTo>
                  <a:pt x="103613" y="46088"/>
                  <a:pt x="53648" y="16135"/>
                  <a:pt x="0" y="2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775491" y="1946365"/>
            <a:ext cx="7777111" cy="3098659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9873123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782631" y="5497339"/>
            <a:ext cx="7794169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049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6" grpId="1"/>
      <p:bldP spid="18" grpId="0"/>
      <p:bldP spid="18" grpId="1"/>
      <p:bldP spid="9" grpId="0" animBg="1"/>
      <p:bldP spid="19" grpId="0"/>
      <p:bldP spid="20" grpId="0" animBg="1"/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and 4 Poin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-1"/>
            <a:ext cx="18286413" cy="6204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 userDrawn="1"/>
        </p:nvSpPr>
        <p:spPr>
          <a:xfrm rot="2700000">
            <a:off x="6717808" y="2315279"/>
            <a:ext cx="8354720" cy="6389625"/>
          </a:xfrm>
          <a:custGeom>
            <a:avLst/>
            <a:gdLst/>
            <a:ahLst/>
            <a:cxnLst/>
            <a:rect l="l" t="t" r="r" b="b"/>
            <a:pathLst>
              <a:path w="8354720" h="6389625">
                <a:moveTo>
                  <a:pt x="0" y="4424528"/>
                </a:moveTo>
                <a:lnTo>
                  <a:pt x="1965096" y="6389624"/>
                </a:lnTo>
                <a:lnTo>
                  <a:pt x="1965095" y="6389625"/>
                </a:lnTo>
                <a:lnTo>
                  <a:pt x="0" y="4424529"/>
                </a:lnTo>
                <a:close/>
                <a:moveTo>
                  <a:pt x="1381229" y="1"/>
                </a:moveTo>
                <a:lnTo>
                  <a:pt x="8354720" y="0"/>
                </a:lnTo>
                <a:lnTo>
                  <a:pt x="4894522" y="3460197"/>
                </a:lnTo>
                <a:lnTo>
                  <a:pt x="1547176" y="112852"/>
                </a:lnTo>
                <a:cubicBezTo>
                  <a:pt x="1497951" y="63626"/>
                  <a:pt x="1441839" y="25483"/>
                  <a:pt x="1381229" y="1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6321681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7522233" y="768781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7982857"/>
            <a:ext cx="17425936" cy="1461589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62"/>
          <a:stretch/>
        </p:blipFill>
        <p:spPr>
          <a:xfrm>
            <a:off x="7071788" y="911133"/>
            <a:ext cx="4142834" cy="5293723"/>
          </a:xfrm>
          <a:prstGeom prst="rect">
            <a:avLst/>
          </a:prstGeom>
          <a:effectLst/>
        </p:spPr>
      </p:pic>
      <p:sp>
        <p:nvSpPr>
          <p:cNvPr id="8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7373112" y="2008413"/>
            <a:ext cx="3525807" cy="419644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円/楕円 21"/>
          <p:cNvSpPr/>
          <p:nvPr userDrawn="1"/>
        </p:nvSpPr>
        <p:spPr>
          <a:xfrm>
            <a:off x="5152572" y="1698258"/>
            <a:ext cx="1400539" cy="14005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520614" y="206630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28165" y="1689841"/>
            <a:ext cx="4210864" cy="720080"/>
          </a:xfrm>
        </p:spPr>
        <p:txBody>
          <a:bodyPr anchor="t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783770" y="2235366"/>
            <a:ext cx="4259915" cy="896089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円/楕円 28"/>
          <p:cNvSpPr/>
          <p:nvPr userDrawn="1"/>
        </p:nvSpPr>
        <p:spPr>
          <a:xfrm>
            <a:off x="5152571" y="3955229"/>
            <a:ext cx="1400539" cy="140053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5520613" y="4323271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828164" y="3946812"/>
            <a:ext cx="4210864" cy="720080"/>
          </a:xfrm>
        </p:spPr>
        <p:txBody>
          <a:bodyPr anchor="t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45" hasCustomPrompt="1"/>
          </p:nvPr>
        </p:nvSpPr>
        <p:spPr>
          <a:xfrm>
            <a:off x="783769" y="4492337"/>
            <a:ext cx="4259915" cy="896089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円/楕円 32"/>
          <p:cNvSpPr/>
          <p:nvPr userDrawn="1"/>
        </p:nvSpPr>
        <p:spPr>
          <a:xfrm>
            <a:off x="11749315" y="1694628"/>
            <a:ext cx="1400539" cy="14005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3"/>
              </a:solidFill>
            </a:endParaRPr>
          </a:p>
        </p:txBody>
      </p:sp>
      <p:sp>
        <p:nvSpPr>
          <p:cNvPr id="34" name="図プレースホルダー 7"/>
          <p:cNvSpPr>
            <a:spLocks noGrp="1"/>
          </p:cNvSpPr>
          <p:nvPr>
            <p:ph type="pic" sz="quarter" idx="46" hasCustomPrompt="1"/>
          </p:nvPr>
        </p:nvSpPr>
        <p:spPr>
          <a:xfrm>
            <a:off x="12117357" y="206267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47" hasCustomPrompt="1"/>
          </p:nvPr>
        </p:nvSpPr>
        <p:spPr>
          <a:xfrm>
            <a:off x="13288682" y="1686211"/>
            <a:ext cx="4210864" cy="720080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13287829" y="2231736"/>
            <a:ext cx="4259915" cy="896089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円/楕円 36"/>
          <p:cNvSpPr/>
          <p:nvPr userDrawn="1"/>
        </p:nvSpPr>
        <p:spPr>
          <a:xfrm>
            <a:off x="11749315" y="3955228"/>
            <a:ext cx="1400539" cy="140053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49" hasCustomPrompt="1"/>
          </p:nvPr>
        </p:nvSpPr>
        <p:spPr>
          <a:xfrm>
            <a:off x="12117357" y="432327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13288682" y="3946811"/>
            <a:ext cx="4210864" cy="720080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51" hasCustomPrompt="1"/>
          </p:nvPr>
        </p:nvSpPr>
        <p:spPr>
          <a:xfrm>
            <a:off x="13287829" y="4492336"/>
            <a:ext cx="4259915" cy="896089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674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600"/>
                            </p:stCondLst>
                            <p:childTnLst>
                              <p:par>
                                <p:cTn id="5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00"/>
                            </p:stCondLst>
                            <p:childTnLst>
                              <p:par>
                                <p:cTn id="7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3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800"/>
                            </p:stCondLst>
                            <p:childTnLst>
                              <p:par>
                                <p:cTn id="9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400"/>
                            </p:stCondLst>
                            <p:childTnLst>
                              <p:par>
                                <p:cTn id="10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22" grpId="0" animBg="1"/>
      <p:bldP spid="23" grpId="0"/>
      <p:bldP spid="2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0" grpId="0"/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/>
      <p:bldP spid="3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/>
      <p:bldP spid="3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正方形/長方形 42"/>
          <p:cNvSpPr/>
          <p:nvPr userDrawn="1"/>
        </p:nvSpPr>
        <p:spPr>
          <a:xfrm>
            <a:off x="0" y="1"/>
            <a:ext cx="1828641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/>
          <p:cNvSpPr/>
          <p:nvPr userDrawn="1"/>
        </p:nvSpPr>
        <p:spPr>
          <a:xfrm rot="18900000">
            <a:off x="3883795" y="2082068"/>
            <a:ext cx="11703601" cy="13856870"/>
          </a:xfrm>
          <a:custGeom>
            <a:avLst/>
            <a:gdLst/>
            <a:ahLst/>
            <a:cxnLst/>
            <a:rect l="l" t="t" r="r" b="b"/>
            <a:pathLst>
              <a:path w="11703601" h="13856870">
                <a:moveTo>
                  <a:pt x="11703601" y="2930668"/>
                </a:moveTo>
                <a:lnTo>
                  <a:pt x="11703601" y="13128263"/>
                </a:lnTo>
                <a:lnTo>
                  <a:pt x="10974994" y="13856870"/>
                </a:lnTo>
                <a:lnTo>
                  <a:pt x="0" y="2881876"/>
                </a:lnTo>
                <a:lnTo>
                  <a:pt x="1" y="0"/>
                </a:lnTo>
                <a:lnTo>
                  <a:pt x="7317135" y="7317134"/>
                </a:lnTo>
                <a:close/>
              </a:path>
            </a:pathLst>
          </a:custGeom>
          <a:solidFill>
            <a:schemeClr val="accent3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26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677771" y="2393778"/>
            <a:ext cx="10397852" cy="584606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38" name="グループ化 37"/>
          <p:cNvGrpSpPr/>
          <p:nvPr userDrawn="1"/>
        </p:nvGrpSpPr>
        <p:grpSpPr>
          <a:xfrm>
            <a:off x="677772" y="1800272"/>
            <a:ext cx="10397851" cy="593505"/>
            <a:chOff x="4888773" y="2065794"/>
            <a:chExt cx="8534400" cy="487140"/>
          </a:xfrm>
        </p:grpSpPr>
        <p:sp>
          <p:nvSpPr>
            <p:cNvPr id="27" name="角丸四角形 7"/>
            <p:cNvSpPr/>
            <p:nvPr userDrawn="1"/>
          </p:nvSpPr>
          <p:spPr>
            <a:xfrm>
              <a:off x="4888773" y="2065794"/>
              <a:ext cx="8534400" cy="487140"/>
            </a:xfrm>
            <a:custGeom>
              <a:avLst/>
              <a:gdLst/>
              <a:ahLst/>
              <a:cxnLst/>
              <a:rect l="l" t="t" r="r" b="b"/>
              <a:pathLst>
                <a:path w="8534400" h="487140">
                  <a:moveTo>
                    <a:pt x="148176" y="0"/>
                  </a:moveTo>
                  <a:lnTo>
                    <a:pt x="8386224" y="0"/>
                  </a:lnTo>
                  <a:cubicBezTo>
                    <a:pt x="8468059" y="0"/>
                    <a:pt x="8534400" y="66341"/>
                    <a:pt x="8534400" y="148176"/>
                  </a:cubicBezTo>
                  <a:lnTo>
                    <a:pt x="8534400" y="487140"/>
                  </a:lnTo>
                  <a:lnTo>
                    <a:pt x="0" y="487140"/>
                  </a:lnTo>
                  <a:lnTo>
                    <a:pt x="0" y="148176"/>
                  </a:lnTo>
                  <a:cubicBezTo>
                    <a:pt x="0" y="66341"/>
                    <a:pt x="66341" y="0"/>
                    <a:pt x="14817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 userDrawn="1"/>
          </p:nvSpPr>
          <p:spPr>
            <a:xfrm>
              <a:off x="4888773" y="2489434"/>
              <a:ext cx="8534400" cy="635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9" name="グループ化 28"/>
            <p:cNvGrpSpPr/>
            <p:nvPr userDrawn="1"/>
          </p:nvGrpSpPr>
          <p:grpSpPr>
            <a:xfrm>
              <a:off x="5071109" y="2204589"/>
              <a:ext cx="542925" cy="142875"/>
              <a:chOff x="2524125" y="1614487"/>
              <a:chExt cx="542925" cy="142875"/>
            </a:xfrm>
          </p:grpSpPr>
          <p:sp>
            <p:nvSpPr>
              <p:cNvPr id="30" name="円/楕円 29"/>
              <p:cNvSpPr/>
              <p:nvPr userDrawn="1"/>
            </p:nvSpPr>
            <p:spPr>
              <a:xfrm>
                <a:off x="2524125" y="1614487"/>
                <a:ext cx="142875" cy="1428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円/楕円 30"/>
              <p:cNvSpPr/>
              <p:nvPr userDrawn="1"/>
            </p:nvSpPr>
            <p:spPr>
              <a:xfrm>
                <a:off x="2724150" y="1614487"/>
                <a:ext cx="142875" cy="14287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円/楕円 31"/>
              <p:cNvSpPr/>
              <p:nvPr userDrawn="1"/>
            </p:nvSpPr>
            <p:spPr>
              <a:xfrm>
                <a:off x="2924175" y="1614487"/>
                <a:ext cx="142875" cy="14287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3" name="グループ化 32"/>
            <p:cNvGrpSpPr/>
            <p:nvPr userDrawn="1"/>
          </p:nvGrpSpPr>
          <p:grpSpPr>
            <a:xfrm>
              <a:off x="13043533" y="2180776"/>
              <a:ext cx="200026" cy="190500"/>
              <a:chOff x="7781924" y="1704975"/>
              <a:chExt cx="200026" cy="19050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34" name="正方形/長方形 33"/>
              <p:cNvSpPr/>
              <p:nvPr userDrawn="1"/>
            </p:nvSpPr>
            <p:spPr>
              <a:xfrm>
                <a:off x="7781925" y="1704975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正方形/長方形 34"/>
              <p:cNvSpPr/>
              <p:nvPr userDrawn="1"/>
            </p:nvSpPr>
            <p:spPr>
              <a:xfrm>
                <a:off x="7781925" y="1776413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正方形/長方形 35"/>
              <p:cNvSpPr/>
              <p:nvPr userDrawn="1"/>
            </p:nvSpPr>
            <p:spPr>
              <a:xfrm>
                <a:off x="7781924" y="1847850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11375454" y="829993"/>
            <a:ext cx="6192688" cy="4215032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 userDrawn="1"/>
        </p:nvSpPr>
        <p:spPr>
          <a:xfrm>
            <a:off x="11447462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1395429" y="5497339"/>
            <a:ext cx="6196784" cy="3462585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626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50"/>
                            </p:stCondLst>
                            <p:childTnLst>
                              <p:par>
                                <p:cTn id="33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26" grpId="0" animBg="1"/>
      <p:bldP spid="26" grpId="1" animBg="1"/>
      <p:bldP spid="40" grpId="0"/>
      <p:bldP spid="41" grpId="0" animBg="1"/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0" y="0"/>
            <a:ext cx="18286413" cy="44849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82170" y="986976"/>
            <a:ext cx="17199429" cy="3381824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>
              <a:defRPr sz="180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8" name="テキスト プレースホルダー 8"/>
          <p:cNvSpPr>
            <a:spLocks noGrp="1"/>
          </p:cNvSpPr>
          <p:nvPr>
            <p:ph type="body" sz="quarter" idx="12" hasCustomPrompt="1"/>
          </p:nvPr>
        </p:nvSpPr>
        <p:spPr>
          <a:xfrm>
            <a:off x="682172" y="4571998"/>
            <a:ext cx="8069942" cy="4542971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7200" baseline="0">
                <a:solidFill>
                  <a:schemeClr val="accent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8768342" y="4760682"/>
            <a:ext cx="9113257" cy="4339775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9496426" y="0"/>
            <a:ext cx="5353051" cy="10287000"/>
          </a:xfrm>
          <a:prstGeom prst="parallelogram">
            <a:avLst>
              <a:gd name="adj" fmla="val 67559"/>
            </a:avLst>
          </a:prstGeom>
          <a:solidFill>
            <a:schemeClr val="accent2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6619883" y="0"/>
            <a:ext cx="4648207" cy="10287000"/>
          </a:xfrm>
          <a:prstGeom prst="parallelogram">
            <a:avLst>
              <a:gd name="adj" fmla="val 77247"/>
            </a:avLst>
          </a:prstGeom>
          <a:solidFill>
            <a:schemeClr val="accent2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954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, Icon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2" y="43542"/>
            <a:ext cx="3600000" cy="4615544"/>
          </a:xfrm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7753" y="4706599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324" y="43542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8185" y="4706943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6467" y="43542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38182" y="4706943"/>
            <a:ext cx="3600000" cy="461520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3687753" y="43886"/>
            <a:ext cx="3600000" cy="461520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7337324" y="4706943"/>
            <a:ext cx="3600000" cy="46152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0988185" y="43886"/>
            <a:ext cx="3600000" cy="4615200"/>
          </a:xfrm>
          <a:prstGeom prst="rect">
            <a:avLst/>
          </a:prstGeom>
          <a:solidFill>
            <a:schemeClr val="accent4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14636467" y="4707287"/>
            <a:ext cx="3600000" cy="4615200"/>
          </a:xfrm>
          <a:prstGeom prst="rect">
            <a:avLst/>
          </a:prstGeom>
          <a:solidFill>
            <a:schemeClr val="accent5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454109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103679" y="510178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8753250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6052393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2404112" y="510178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1589" y="5908320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13781" y="6535743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3734702" y="1281205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906894" y="1908628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1035134" y="1281206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1207326" y="1908629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367934" y="5908320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540126" y="6535743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4668366" y="5908321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840558" y="6535744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図プレースホルダー 37"/>
          <p:cNvSpPr>
            <a:spLocks noGrp="1"/>
          </p:cNvSpPr>
          <p:nvPr>
            <p:ph type="pic" sz="quarter" idx="32" hasCustomPrompt="1"/>
          </p:nvPr>
        </p:nvSpPr>
        <p:spPr>
          <a:xfrm>
            <a:off x="1574657" y="4401558"/>
            <a:ext cx="451795" cy="451795"/>
          </a:xfrm>
          <a:prstGeom prst="triangle">
            <a:avLst/>
          </a:prstGeom>
          <a:solidFill>
            <a:schemeClr val="accent2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図プレースホルダー 37"/>
          <p:cNvSpPr>
            <a:spLocks noGrp="1"/>
          </p:cNvSpPr>
          <p:nvPr>
            <p:ph type="pic" sz="quarter" idx="33" hasCustomPrompt="1"/>
          </p:nvPr>
        </p:nvSpPr>
        <p:spPr>
          <a:xfrm>
            <a:off x="8878888" y="4401558"/>
            <a:ext cx="451795" cy="451795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2" name="図プレースホルダー 37"/>
          <p:cNvSpPr>
            <a:spLocks noGrp="1"/>
          </p:cNvSpPr>
          <p:nvPr>
            <p:ph type="pic" sz="quarter" idx="34" hasCustomPrompt="1"/>
          </p:nvPr>
        </p:nvSpPr>
        <p:spPr>
          <a:xfrm>
            <a:off x="16172942" y="4401558"/>
            <a:ext cx="451795" cy="451795"/>
          </a:xfrm>
          <a:prstGeom prst="triangle">
            <a:avLst/>
          </a:prstGeom>
          <a:solidFill>
            <a:schemeClr val="accent5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3" name="図プレースホルダー 37"/>
          <p:cNvSpPr>
            <a:spLocks noGrp="1"/>
          </p:cNvSpPr>
          <p:nvPr>
            <p:ph type="pic" sz="quarter" idx="35" hasCustomPrompt="1"/>
          </p:nvPr>
        </p:nvSpPr>
        <p:spPr>
          <a:xfrm rot="10800000">
            <a:off x="5261856" y="4505027"/>
            <a:ext cx="451795" cy="451795"/>
          </a:xfrm>
          <a:prstGeom prst="triangle">
            <a:avLst/>
          </a:prstGeom>
          <a:solidFill>
            <a:schemeClr val="accent3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4" name="図プレースホルダー 37"/>
          <p:cNvSpPr>
            <a:spLocks noGrp="1"/>
          </p:cNvSpPr>
          <p:nvPr>
            <p:ph type="pic" sz="quarter" idx="36" hasCustomPrompt="1"/>
          </p:nvPr>
        </p:nvSpPr>
        <p:spPr>
          <a:xfrm rot="10800000">
            <a:off x="12524660" y="4505027"/>
            <a:ext cx="451795" cy="451795"/>
          </a:xfrm>
          <a:prstGeom prst="triangle">
            <a:avLst/>
          </a:prstGeom>
          <a:solidFill>
            <a:schemeClr val="accent4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9945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5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5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1"/>
            <a:ext cx="18286413" cy="5143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928688" y="0"/>
            <a:ext cx="8213725" cy="10287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575254" y="829993"/>
            <a:ext cx="7990959" cy="4215032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9719270" y="5376509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5497339"/>
            <a:ext cx="7996244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317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761206" y="3352800"/>
            <a:ext cx="3920837" cy="3311236"/>
          </a:xfrm>
          <a:custGeom>
            <a:avLst/>
            <a:gdLst/>
            <a:ahLst/>
            <a:cxnLst/>
            <a:rect l="l" t="t" r="r" b="b"/>
            <a:pathLst>
              <a:path w="3920837" h="3311236">
                <a:moveTo>
                  <a:pt x="0" y="0"/>
                </a:moveTo>
                <a:lnTo>
                  <a:pt x="3920837" y="0"/>
                </a:lnTo>
                <a:lnTo>
                  <a:pt x="3920837" y="3311236"/>
                </a:lnTo>
                <a:lnTo>
                  <a:pt x="1960419" y="2784764"/>
                </a:lnTo>
                <a:lnTo>
                  <a:pt x="0" y="3311236"/>
                </a:lnTo>
                <a:close/>
              </a:path>
            </a:pathLst>
          </a:custGeom>
          <a:ln>
            <a:noFill/>
          </a:ln>
          <a:effectLst>
            <a:outerShdw dist="88900" algn="tl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9323316" y="3352799"/>
            <a:ext cx="3920837" cy="4475019"/>
          </a:xfrm>
          <a:custGeom>
            <a:avLst/>
            <a:gdLst/>
            <a:ahLst/>
            <a:cxnLst/>
            <a:rect l="l" t="t" r="r" b="b"/>
            <a:pathLst>
              <a:path w="3920837" h="4475019">
                <a:moveTo>
                  <a:pt x="0" y="0"/>
                </a:moveTo>
                <a:lnTo>
                  <a:pt x="3920837" y="0"/>
                </a:lnTo>
                <a:lnTo>
                  <a:pt x="3920837" y="4475019"/>
                </a:lnTo>
                <a:lnTo>
                  <a:pt x="3920836" y="4475019"/>
                </a:lnTo>
                <a:lnTo>
                  <a:pt x="1960418" y="3948547"/>
                </a:lnTo>
                <a:lnTo>
                  <a:pt x="0" y="447501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88900" algn="tl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3604369" y="3352799"/>
            <a:ext cx="3920838" cy="5001491"/>
          </a:xfrm>
          <a:custGeom>
            <a:avLst/>
            <a:gdLst/>
            <a:ahLst/>
            <a:cxnLst/>
            <a:rect l="l" t="t" r="r" b="b"/>
            <a:pathLst>
              <a:path w="3920838" h="5001491">
                <a:moveTo>
                  <a:pt x="0" y="0"/>
                </a:moveTo>
                <a:lnTo>
                  <a:pt x="3920838" y="0"/>
                </a:lnTo>
                <a:lnTo>
                  <a:pt x="3920838" y="5001491"/>
                </a:lnTo>
                <a:lnTo>
                  <a:pt x="1960419" y="4475019"/>
                </a:lnTo>
                <a:lnTo>
                  <a:pt x="0" y="500149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dist="88900" algn="tl" rotWithShape="0">
              <a:schemeClr val="accent5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1"/>
            <a:ext cx="18286413" cy="33527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dist="889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5042261" y="1"/>
            <a:ext cx="3920837" cy="7259781"/>
          </a:xfrm>
          <a:custGeom>
            <a:avLst/>
            <a:gdLst/>
            <a:ahLst/>
            <a:cxnLst/>
            <a:rect l="l" t="t" r="r" b="b"/>
            <a:pathLst>
              <a:path w="3920837" h="7259781">
                <a:moveTo>
                  <a:pt x="0" y="0"/>
                </a:moveTo>
                <a:lnTo>
                  <a:pt x="3920837" y="0"/>
                </a:lnTo>
                <a:lnTo>
                  <a:pt x="3920837" y="7259781"/>
                </a:lnTo>
                <a:lnTo>
                  <a:pt x="3920836" y="7259781"/>
                </a:lnTo>
                <a:lnTo>
                  <a:pt x="1960418" y="6733309"/>
                </a:lnTo>
                <a:lnTo>
                  <a:pt x="0" y="725978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88900" algn="tl" rotWithShape="0">
              <a:schemeClr val="accent3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 userDrawn="1"/>
        </p:nvSpPr>
        <p:spPr>
          <a:xfrm>
            <a:off x="816625" y="2386804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01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テキスト ボックス 23"/>
          <p:cNvSpPr txBox="1"/>
          <p:nvPr userDrawn="1"/>
        </p:nvSpPr>
        <p:spPr>
          <a:xfrm>
            <a:off x="5106919" y="2386803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02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テキスト ボックス 24"/>
          <p:cNvSpPr txBox="1"/>
          <p:nvPr userDrawn="1"/>
        </p:nvSpPr>
        <p:spPr>
          <a:xfrm>
            <a:off x="9397213" y="2386803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テキスト ボックス 25"/>
          <p:cNvSpPr txBox="1"/>
          <p:nvPr userDrawn="1"/>
        </p:nvSpPr>
        <p:spPr>
          <a:xfrm>
            <a:off x="13687506" y="2386802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04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タイトル 1"/>
          <p:cNvSpPr>
            <a:spLocks noGrp="1"/>
          </p:cNvSpPr>
          <p:nvPr>
            <p:ph type="title" hasCustomPrompt="1"/>
          </p:nvPr>
        </p:nvSpPr>
        <p:spPr>
          <a:xfrm>
            <a:off x="9280957" y="248400"/>
            <a:ext cx="8244250" cy="120315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9496981" y="140040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13675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828189" y="4184839"/>
            <a:ext cx="3729297" cy="1809561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092230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106744" y="4184839"/>
            <a:ext cx="3729297" cy="247919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370785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385299" y="4184839"/>
            <a:ext cx="3729297" cy="289813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3678369" y="3552224"/>
            <a:ext cx="3695231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663855" y="4184839"/>
            <a:ext cx="3729297" cy="352224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191" y="8098971"/>
            <a:ext cx="12735952" cy="1306286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761206" y="7998731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323316" y="1543100"/>
            <a:ext cx="8098881" cy="504056"/>
          </a:xfrm>
        </p:spPr>
        <p:txBody>
          <a:bodyPr/>
          <a:lstStyle>
            <a:lvl1pPr>
              <a:defRPr i="1" baseline="0">
                <a:solidFill>
                  <a:schemeClr val="bg1">
                    <a:lumMod val="95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18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800"/>
                            </p:stCondLst>
                            <p:childTnLst>
                              <p:par>
                                <p:cTn id="7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5" grpId="0" animBg="1"/>
      <p:bldP spid="8" grpId="0" animBg="1"/>
      <p:bldP spid="23" grpId="0"/>
      <p:bldP spid="24" grpId="0"/>
      <p:bldP spid="25" grpId="0"/>
      <p:bldP spid="26" grpId="0"/>
      <p:bldP spid="27" grpId="0"/>
      <p:bldP spid="28" grpId="0" animBg="1"/>
      <p:bldP spid="30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c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正方形/長方形 7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9" name="グループ化 28"/>
          <p:cNvGrpSpPr/>
          <p:nvPr userDrawn="1"/>
        </p:nvGrpSpPr>
        <p:grpSpPr>
          <a:xfrm>
            <a:off x="8269812" y="2685157"/>
            <a:ext cx="6003425" cy="908106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0" name="正方形/長方形 29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3189006" y="4398678"/>
            <a:ext cx="6003425" cy="908106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正方形/長方形 3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グループ化 43"/>
          <p:cNvGrpSpPr/>
          <p:nvPr userDrawn="1"/>
        </p:nvGrpSpPr>
        <p:grpSpPr>
          <a:xfrm>
            <a:off x="8284326" y="6112199"/>
            <a:ext cx="6003425" cy="908106"/>
            <a:chOff x="1073297" y="6784950"/>
            <a:chExt cx="6003425" cy="90810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正方形/長方形 44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" name="グループ化 57"/>
          <p:cNvGrpSpPr/>
          <p:nvPr userDrawn="1"/>
        </p:nvGrpSpPr>
        <p:grpSpPr>
          <a:xfrm>
            <a:off x="3174492" y="7825720"/>
            <a:ext cx="6003425" cy="908106"/>
            <a:chOff x="1073297" y="6784950"/>
            <a:chExt cx="6003425" cy="908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9" name="正方形/長方形 5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/楕円 60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3189006" y="971636"/>
            <a:ext cx="6003425" cy="908106"/>
            <a:chOff x="1073297" y="6784950"/>
            <a:chExt cx="6003425" cy="908106"/>
          </a:xfrm>
        </p:grpSpPr>
        <p:sp>
          <p:nvSpPr>
            <p:cNvPr id="16" name="正方形/長方形 15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3761629" y="1058648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6" name="直線コネクタ 25"/>
          <p:cNvCxnSpPr/>
          <p:nvPr userDrawn="1"/>
        </p:nvCxnSpPr>
        <p:spPr>
          <a:xfrm>
            <a:off x="8738378" y="0"/>
            <a:ext cx="3856" cy="10421257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 userDrawn="1"/>
        </p:nvSpPr>
        <p:spPr>
          <a:xfrm>
            <a:off x="8408775" y="109608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177916" y="2772169"/>
            <a:ext cx="4641267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8408249" y="2809606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878564" y="1900261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9177917" y="3613782"/>
            <a:ext cx="6269966" cy="1362112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3761629" y="4485690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円/楕円 41"/>
          <p:cNvSpPr/>
          <p:nvPr userDrawn="1"/>
        </p:nvSpPr>
        <p:spPr>
          <a:xfrm>
            <a:off x="8408775" y="4523127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878564" y="5327303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9192430" y="6199211"/>
            <a:ext cx="4641267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円/楕円 48"/>
          <p:cNvSpPr/>
          <p:nvPr userDrawn="1"/>
        </p:nvSpPr>
        <p:spPr>
          <a:xfrm>
            <a:off x="8422763" y="6236648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50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192431" y="7040824"/>
            <a:ext cx="6269966" cy="1362112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3747115" y="7912732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円/楕円 62"/>
          <p:cNvSpPr/>
          <p:nvPr userDrawn="1"/>
        </p:nvSpPr>
        <p:spPr>
          <a:xfrm>
            <a:off x="8394261" y="7950169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1864050" y="8754345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431238" y="246956"/>
            <a:ext cx="7990959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66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503246" y="1543100"/>
            <a:ext cx="7918951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 userDrawn="1"/>
        </p:nvSpPr>
        <p:spPr>
          <a:xfrm>
            <a:off x="9575254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157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0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00"/>
                            </p:stCondLst>
                            <p:childTnLst>
                              <p:par>
                                <p:cTn id="6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300"/>
                            </p:stCondLst>
                            <p:childTnLst>
                              <p:par>
                                <p:cTn id="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80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300"/>
                            </p:stCondLst>
                            <p:childTnLst>
                              <p:par>
                                <p:cTn id="8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9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400"/>
                            </p:stCondLst>
                            <p:childTnLst>
                              <p:par>
                                <p:cTn id="9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90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3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/>
      <p:bldP spid="6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yra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グループ化 38"/>
          <p:cNvGrpSpPr/>
          <p:nvPr userDrawn="1"/>
        </p:nvGrpSpPr>
        <p:grpSpPr>
          <a:xfrm flipH="1">
            <a:off x="6153597" y="2531512"/>
            <a:ext cx="4056747" cy="7542332"/>
            <a:chOff x="1400631" y="2191657"/>
            <a:chExt cx="3439887" cy="6734629"/>
          </a:xfrm>
          <a:solidFill>
            <a:schemeClr val="bg1">
              <a:lumMod val="85000"/>
            </a:schemeClr>
          </a:solidFill>
        </p:grpSpPr>
        <p:sp>
          <p:nvSpPr>
            <p:cNvPr id="53" name="直角三角形 52"/>
            <p:cNvSpPr/>
            <p:nvPr userDrawn="1"/>
          </p:nvSpPr>
          <p:spPr>
            <a:xfrm flipH="1">
              <a:off x="1400631" y="2191657"/>
              <a:ext cx="3439885" cy="51598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直角三角形 53"/>
            <p:cNvSpPr/>
            <p:nvPr userDrawn="1"/>
          </p:nvSpPr>
          <p:spPr>
            <a:xfrm rot="16200000" flipH="1">
              <a:off x="2333175" y="6418942"/>
              <a:ext cx="1574800" cy="343988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5" name="グループ化 84"/>
          <p:cNvGrpSpPr/>
          <p:nvPr userDrawn="1"/>
        </p:nvGrpSpPr>
        <p:grpSpPr>
          <a:xfrm>
            <a:off x="2096849" y="2533939"/>
            <a:ext cx="4056747" cy="7542332"/>
            <a:chOff x="1400631" y="2191657"/>
            <a:chExt cx="3439887" cy="6734629"/>
          </a:xfrm>
          <a:solidFill>
            <a:schemeClr val="bg1">
              <a:lumMod val="65000"/>
            </a:schemeClr>
          </a:solidFill>
        </p:grpSpPr>
        <p:sp>
          <p:nvSpPr>
            <p:cNvPr id="86" name="直角三角形 85"/>
            <p:cNvSpPr/>
            <p:nvPr userDrawn="1"/>
          </p:nvSpPr>
          <p:spPr>
            <a:xfrm flipH="1">
              <a:off x="1400631" y="2191657"/>
              <a:ext cx="3439885" cy="51598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直角三角形 86"/>
            <p:cNvSpPr/>
            <p:nvPr userDrawn="1"/>
          </p:nvSpPr>
          <p:spPr>
            <a:xfrm rot="16200000" flipH="1">
              <a:off x="2333175" y="6418942"/>
              <a:ext cx="1574800" cy="343988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8" name="直角三角形 25"/>
          <p:cNvSpPr/>
          <p:nvPr userDrawn="1"/>
        </p:nvSpPr>
        <p:spPr>
          <a:xfrm rot="16200000" flipH="1">
            <a:off x="884597" y="-884601"/>
            <a:ext cx="4385420" cy="6154621"/>
          </a:xfrm>
          <a:custGeom>
            <a:avLst/>
            <a:gdLst/>
            <a:ahLst/>
            <a:cxnLst/>
            <a:rect l="l" t="t" r="r" b="b"/>
            <a:pathLst>
              <a:path w="4385420" h="6154621">
                <a:moveTo>
                  <a:pt x="688593" y="1814402"/>
                </a:moveTo>
                <a:lnTo>
                  <a:pt x="2537007" y="6154621"/>
                </a:lnTo>
                <a:lnTo>
                  <a:pt x="2537007" y="6154618"/>
                </a:lnTo>
                <a:lnTo>
                  <a:pt x="4385420" y="6154618"/>
                </a:lnTo>
                <a:lnTo>
                  <a:pt x="2537006" y="1814399"/>
                </a:lnTo>
                <a:lnTo>
                  <a:pt x="2537006" y="1814402"/>
                </a:lnTo>
                <a:close/>
                <a:moveTo>
                  <a:pt x="0" y="0"/>
                </a:moveTo>
                <a:lnTo>
                  <a:pt x="0" y="197532"/>
                </a:lnTo>
                <a:lnTo>
                  <a:pt x="688592" y="1814398"/>
                </a:lnTo>
                <a:lnTo>
                  <a:pt x="688592" y="1814395"/>
                </a:lnTo>
                <a:lnTo>
                  <a:pt x="2537005" y="1814395"/>
                </a:lnTo>
                <a:lnTo>
                  <a:pt x="17642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フリーフォーム 67"/>
          <p:cNvSpPr/>
          <p:nvPr userDrawn="1"/>
        </p:nvSpPr>
        <p:spPr>
          <a:xfrm>
            <a:off x="6154618" y="2533939"/>
            <a:ext cx="1001379" cy="1851482"/>
          </a:xfrm>
          <a:custGeom>
            <a:avLst/>
            <a:gdLst>
              <a:gd name="connsiteX0" fmla="*/ 0 w 1001379"/>
              <a:gd name="connsiteY0" fmla="*/ 0 h 1851482"/>
              <a:gd name="connsiteX1" fmla="*/ 1001379 w 1001379"/>
              <a:gd name="connsiteY1" fmla="*/ 1426422 h 1851482"/>
              <a:gd name="connsiteX2" fmla="*/ 0 w 1001379"/>
              <a:gd name="connsiteY2" fmla="*/ 1851482 h 1851482"/>
              <a:gd name="connsiteX3" fmla="*/ 0 w 1001379"/>
              <a:gd name="connsiteY3" fmla="*/ 0 h 1851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379" h="1851482">
                <a:moveTo>
                  <a:pt x="0" y="0"/>
                </a:moveTo>
                <a:lnTo>
                  <a:pt x="1001379" y="1426422"/>
                </a:lnTo>
                <a:lnTo>
                  <a:pt x="0" y="18514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36" name="直角三角形 35"/>
          <p:cNvSpPr/>
          <p:nvPr userDrawn="1"/>
        </p:nvSpPr>
        <p:spPr>
          <a:xfrm rot="16200000" flipH="1">
            <a:off x="842535" y="4764187"/>
            <a:ext cx="4469545" cy="6154621"/>
          </a:xfrm>
          <a:custGeom>
            <a:avLst/>
            <a:gdLst/>
            <a:ahLst/>
            <a:cxnLst/>
            <a:rect l="l" t="t" r="r" b="b"/>
            <a:pathLst>
              <a:path w="4469545" h="6154621">
                <a:moveTo>
                  <a:pt x="772717" y="1814402"/>
                </a:moveTo>
                <a:lnTo>
                  <a:pt x="2621131" y="6154621"/>
                </a:lnTo>
                <a:lnTo>
                  <a:pt x="2621131" y="6154618"/>
                </a:lnTo>
                <a:lnTo>
                  <a:pt x="4469545" y="6154618"/>
                </a:lnTo>
                <a:lnTo>
                  <a:pt x="2621130" y="1814399"/>
                </a:lnTo>
                <a:lnTo>
                  <a:pt x="2621130" y="1814402"/>
                </a:lnTo>
                <a:close/>
                <a:moveTo>
                  <a:pt x="0" y="0"/>
                </a:moveTo>
                <a:lnTo>
                  <a:pt x="772716" y="1814398"/>
                </a:lnTo>
                <a:lnTo>
                  <a:pt x="772716" y="1814395"/>
                </a:lnTo>
                <a:lnTo>
                  <a:pt x="2621129" y="1814395"/>
                </a:lnTo>
                <a:lnTo>
                  <a:pt x="184841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角三角形 29"/>
          <p:cNvSpPr/>
          <p:nvPr userDrawn="1"/>
        </p:nvSpPr>
        <p:spPr>
          <a:xfrm rot="16200000" flipH="1">
            <a:off x="842535" y="968700"/>
            <a:ext cx="4469545" cy="6154621"/>
          </a:xfrm>
          <a:custGeom>
            <a:avLst/>
            <a:gdLst/>
            <a:ahLst/>
            <a:cxnLst/>
            <a:rect l="l" t="t" r="r" b="b"/>
            <a:pathLst>
              <a:path w="4469545" h="6154621">
                <a:moveTo>
                  <a:pt x="772717" y="1814402"/>
                </a:moveTo>
                <a:lnTo>
                  <a:pt x="2621131" y="6154621"/>
                </a:lnTo>
                <a:lnTo>
                  <a:pt x="2621131" y="6154618"/>
                </a:lnTo>
                <a:lnTo>
                  <a:pt x="4469545" y="6154618"/>
                </a:lnTo>
                <a:lnTo>
                  <a:pt x="2621131" y="1814399"/>
                </a:lnTo>
                <a:lnTo>
                  <a:pt x="2621131" y="1814402"/>
                </a:lnTo>
                <a:close/>
                <a:moveTo>
                  <a:pt x="0" y="0"/>
                </a:moveTo>
                <a:lnTo>
                  <a:pt x="772716" y="1814398"/>
                </a:lnTo>
                <a:lnTo>
                  <a:pt x="772716" y="1814395"/>
                </a:lnTo>
                <a:lnTo>
                  <a:pt x="2621130" y="1814395"/>
                </a:lnTo>
                <a:lnTo>
                  <a:pt x="184841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直角三角形 32"/>
          <p:cNvSpPr/>
          <p:nvPr userDrawn="1"/>
        </p:nvSpPr>
        <p:spPr>
          <a:xfrm rot="16200000" flipH="1">
            <a:off x="842536" y="2866443"/>
            <a:ext cx="4469544" cy="6154620"/>
          </a:xfrm>
          <a:custGeom>
            <a:avLst/>
            <a:gdLst/>
            <a:ahLst/>
            <a:cxnLst/>
            <a:rect l="l" t="t" r="r" b="b"/>
            <a:pathLst>
              <a:path w="4469544" h="6154620">
                <a:moveTo>
                  <a:pt x="772717" y="1814401"/>
                </a:moveTo>
                <a:lnTo>
                  <a:pt x="2621131" y="6154620"/>
                </a:lnTo>
                <a:lnTo>
                  <a:pt x="2621131" y="6154617"/>
                </a:lnTo>
                <a:lnTo>
                  <a:pt x="4469544" y="6154617"/>
                </a:lnTo>
                <a:lnTo>
                  <a:pt x="2621130" y="1814398"/>
                </a:lnTo>
                <a:lnTo>
                  <a:pt x="2621130" y="1814401"/>
                </a:lnTo>
                <a:close/>
                <a:moveTo>
                  <a:pt x="0" y="0"/>
                </a:moveTo>
                <a:lnTo>
                  <a:pt x="772716" y="1814397"/>
                </a:lnTo>
                <a:lnTo>
                  <a:pt x="772716" y="1814394"/>
                </a:lnTo>
                <a:lnTo>
                  <a:pt x="2621129" y="1814394"/>
                </a:lnTo>
                <a:lnTo>
                  <a:pt x="184841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フリーフォーム 65"/>
          <p:cNvSpPr/>
          <p:nvPr userDrawn="1"/>
        </p:nvSpPr>
        <p:spPr>
          <a:xfrm>
            <a:off x="6154617" y="3998626"/>
            <a:ext cx="2026350" cy="2281896"/>
          </a:xfrm>
          <a:custGeom>
            <a:avLst/>
            <a:gdLst>
              <a:gd name="connsiteX0" fmla="*/ 1028242 w 2026350"/>
              <a:gd name="connsiteY0" fmla="*/ 0 h 2281896"/>
              <a:gd name="connsiteX1" fmla="*/ 2026350 w 2026350"/>
              <a:gd name="connsiteY1" fmla="*/ 1421762 h 2281896"/>
              <a:gd name="connsiteX2" fmla="*/ 0 w 2026350"/>
              <a:gd name="connsiteY2" fmla="*/ 2281896 h 2281896"/>
              <a:gd name="connsiteX3" fmla="*/ 0 w 2026350"/>
              <a:gd name="connsiteY3" fmla="*/ 436463 h 2281896"/>
              <a:gd name="connsiteX4" fmla="*/ 1028242 w 2026350"/>
              <a:gd name="connsiteY4" fmla="*/ 0 h 228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6350" h="2281896">
                <a:moveTo>
                  <a:pt x="1028242" y="0"/>
                </a:moveTo>
                <a:lnTo>
                  <a:pt x="2026350" y="1421762"/>
                </a:lnTo>
                <a:lnTo>
                  <a:pt x="0" y="2281896"/>
                </a:lnTo>
                <a:lnTo>
                  <a:pt x="0" y="436463"/>
                </a:lnTo>
                <a:lnTo>
                  <a:pt x="1028242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3" name="フリーフォーム 62"/>
          <p:cNvSpPr/>
          <p:nvPr userDrawn="1"/>
        </p:nvSpPr>
        <p:spPr>
          <a:xfrm>
            <a:off x="6154618" y="5458653"/>
            <a:ext cx="3052187" cy="2718573"/>
          </a:xfrm>
          <a:custGeom>
            <a:avLst/>
            <a:gdLst>
              <a:gd name="connsiteX0" fmla="*/ 2053212 w 3052187"/>
              <a:gd name="connsiteY0" fmla="*/ 0 h 2718573"/>
              <a:gd name="connsiteX1" fmla="*/ 3052187 w 3052187"/>
              <a:gd name="connsiteY1" fmla="*/ 1422997 h 2718573"/>
              <a:gd name="connsiteX2" fmla="*/ 0 w 3052187"/>
              <a:gd name="connsiteY2" fmla="*/ 2718573 h 2718573"/>
              <a:gd name="connsiteX3" fmla="*/ 0 w 3052187"/>
              <a:gd name="connsiteY3" fmla="*/ 871537 h 2718573"/>
              <a:gd name="connsiteX4" fmla="*/ 2053212 w 3052187"/>
              <a:gd name="connsiteY4" fmla="*/ 0 h 271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2187" h="2718573">
                <a:moveTo>
                  <a:pt x="2053212" y="0"/>
                </a:moveTo>
                <a:lnTo>
                  <a:pt x="3052187" y="1422997"/>
                </a:lnTo>
                <a:lnTo>
                  <a:pt x="0" y="2718573"/>
                </a:lnTo>
                <a:lnTo>
                  <a:pt x="0" y="871537"/>
                </a:lnTo>
                <a:lnTo>
                  <a:pt x="2053212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6154615" y="6919914"/>
            <a:ext cx="4056748" cy="3156356"/>
            <a:chOff x="7549101" y="6886372"/>
            <a:chExt cx="4056748" cy="3156356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0" name="フリーフォーム 59"/>
            <p:cNvSpPr/>
            <p:nvPr userDrawn="1"/>
          </p:nvSpPr>
          <p:spPr>
            <a:xfrm>
              <a:off x="7549104" y="6886372"/>
              <a:ext cx="4056745" cy="1392686"/>
            </a:xfrm>
            <a:custGeom>
              <a:avLst/>
              <a:gdLst>
                <a:gd name="connsiteX0" fmla="*/ 3079049 w 4056745"/>
                <a:gd name="connsiteY0" fmla="*/ 0 h 1392686"/>
                <a:gd name="connsiteX1" fmla="*/ 4056745 w 4056745"/>
                <a:gd name="connsiteY1" fmla="*/ 1392686 h 1392686"/>
                <a:gd name="connsiteX2" fmla="*/ 0 w 4056745"/>
                <a:gd name="connsiteY2" fmla="*/ 1392686 h 1392686"/>
                <a:gd name="connsiteX3" fmla="*/ 0 w 4056745"/>
                <a:gd name="connsiteY3" fmla="*/ 1306979 h 1392686"/>
                <a:gd name="connsiteX4" fmla="*/ 3079049 w 4056745"/>
                <a:gd name="connsiteY4" fmla="*/ 0 h 139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6745" h="1392686">
                  <a:moveTo>
                    <a:pt x="3079049" y="0"/>
                  </a:moveTo>
                  <a:lnTo>
                    <a:pt x="4056745" y="1392686"/>
                  </a:lnTo>
                  <a:lnTo>
                    <a:pt x="0" y="1392686"/>
                  </a:lnTo>
                  <a:lnTo>
                    <a:pt x="0" y="1306979"/>
                  </a:lnTo>
                  <a:lnTo>
                    <a:pt x="307904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フリーフォーム 57"/>
            <p:cNvSpPr/>
            <p:nvPr userDrawn="1"/>
          </p:nvSpPr>
          <p:spPr>
            <a:xfrm>
              <a:off x="7549101" y="8279059"/>
              <a:ext cx="4056747" cy="1763669"/>
            </a:xfrm>
            <a:custGeom>
              <a:avLst/>
              <a:gdLst>
                <a:gd name="connsiteX0" fmla="*/ 0 w 4056747"/>
                <a:gd name="connsiteY0" fmla="*/ 0 h 1763669"/>
                <a:gd name="connsiteX1" fmla="*/ 4056747 w 4056747"/>
                <a:gd name="connsiteY1" fmla="*/ 0 h 1763669"/>
                <a:gd name="connsiteX2" fmla="*/ 0 w 4056747"/>
                <a:gd name="connsiteY2" fmla="*/ 1763669 h 1763669"/>
                <a:gd name="connsiteX3" fmla="*/ 0 w 4056747"/>
                <a:gd name="connsiteY3" fmla="*/ 0 h 176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6747" h="1763669">
                  <a:moveTo>
                    <a:pt x="0" y="0"/>
                  </a:moveTo>
                  <a:lnTo>
                    <a:pt x="4056747" y="0"/>
                  </a:lnTo>
                  <a:lnTo>
                    <a:pt x="0" y="176366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 rot="1380000">
            <a:off x="1279776" y="1724416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 rot="1380000">
            <a:off x="1279776" y="3627307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 rot="1380000">
            <a:off x="1279776" y="5530198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 rot="1380000">
            <a:off x="1279776" y="7433090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 userDrawn="1"/>
        </p:nvSpPr>
        <p:spPr>
          <a:xfrm>
            <a:off x="6180019" y="3503092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01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5" name="テキスト ボックス 64"/>
          <p:cNvSpPr txBox="1"/>
          <p:nvPr userDrawn="1"/>
        </p:nvSpPr>
        <p:spPr>
          <a:xfrm>
            <a:off x="6713912" y="5157454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02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7" name="テキスト ボックス 66"/>
          <p:cNvSpPr txBox="1"/>
          <p:nvPr userDrawn="1"/>
        </p:nvSpPr>
        <p:spPr>
          <a:xfrm>
            <a:off x="7270297" y="6823360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03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9" name="テキスト ボックス 68"/>
          <p:cNvSpPr txBox="1"/>
          <p:nvPr userDrawn="1"/>
        </p:nvSpPr>
        <p:spPr>
          <a:xfrm>
            <a:off x="7799473" y="8465001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04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70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 rot="1380000">
            <a:off x="5048898" y="2851349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1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 rot="1380000">
            <a:off x="5048898" y="4752195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2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 rot="1380000">
            <a:off x="5048898" y="6653041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3" name="図プレースホルダー 7"/>
          <p:cNvSpPr>
            <a:spLocks noGrp="1"/>
          </p:cNvSpPr>
          <p:nvPr>
            <p:ph type="pic" sz="quarter" idx="30" hasCustomPrompt="1"/>
          </p:nvPr>
        </p:nvSpPr>
        <p:spPr>
          <a:xfrm rot="1380000">
            <a:off x="5048898" y="8553888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4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7202057" y="2463272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5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8263702" y="3895507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291883" y="5327742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0245469" y="6759976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9" name="正方形/長方形 78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043539" y="246956"/>
            <a:ext cx="11765081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6115547" y="1543100"/>
            <a:ext cx="11659064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4" name="正方形/長方形 83"/>
          <p:cNvSpPr/>
          <p:nvPr userDrawn="1"/>
        </p:nvSpPr>
        <p:spPr>
          <a:xfrm>
            <a:off x="6187555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251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250"/>
                            </p:stCondLst>
                            <p:childTnLst>
                              <p:par>
                                <p:cTn id="9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2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2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750"/>
                            </p:stCondLst>
                            <p:childTnLst>
                              <p:par>
                                <p:cTn id="12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25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25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1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1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68" grpId="0" animBg="1"/>
      <p:bldP spid="68" grpId="1" animBg="1"/>
      <p:bldP spid="36" grpId="0" animBg="1"/>
      <p:bldP spid="36" grpId="1" animBg="1"/>
      <p:bldP spid="30" grpId="0" animBg="1"/>
      <p:bldP spid="30" grpId="1" animBg="1"/>
      <p:bldP spid="33" grpId="0" animBg="1"/>
      <p:bldP spid="33" grpId="1" animBg="1"/>
      <p:bldP spid="66" grpId="0" animBg="1"/>
      <p:bldP spid="66" grpId="1" animBg="1"/>
      <p:bldP spid="63" grpId="0" animBg="1"/>
      <p:bldP spid="63" grpId="1" animBg="1"/>
      <p:bldP spid="59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65" grpId="0"/>
      <p:bldP spid="67" grpId="0"/>
      <p:bldP spid="69" grpId="0"/>
      <p:bldP spid="70" grpId="0"/>
      <p:bldP spid="71" grpId="0"/>
      <p:bldP spid="72" grpId="0"/>
      <p:bldP spid="73" grpId="0"/>
      <p:bldP spid="7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2" grpId="0"/>
      <p:bldP spid="8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0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 userDrawn="1"/>
        </p:nvSpPr>
        <p:spPr>
          <a:xfrm>
            <a:off x="-1" y="6132288"/>
            <a:ext cx="18286413" cy="45719"/>
          </a:xfrm>
          <a:prstGeom prst="rect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3" name="円/楕円 22"/>
          <p:cNvSpPr/>
          <p:nvPr userDrawn="1"/>
        </p:nvSpPr>
        <p:spPr>
          <a:xfrm>
            <a:off x="1754352" y="6966857"/>
            <a:ext cx="1756228" cy="175622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7" name="円/楕円 26"/>
          <p:cNvSpPr/>
          <p:nvPr userDrawn="1"/>
        </p:nvSpPr>
        <p:spPr>
          <a:xfrm>
            <a:off x="1397829" y="1600838"/>
            <a:ext cx="6904800" cy="690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円/楕円 1"/>
          <p:cNvSpPr/>
          <p:nvPr userDrawn="1"/>
        </p:nvSpPr>
        <p:spPr>
          <a:xfrm>
            <a:off x="1646019" y="1818285"/>
            <a:ext cx="6904800" cy="69048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7716616" y="1934006"/>
            <a:ext cx="1404254" cy="140425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4" name="円/楕円 23"/>
          <p:cNvSpPr/>
          <p:nvPr userDrawn="1"/>
        </p:nvSpPr>
        <p:spPr>
          <a:xfrm>
            <a:off x="890750" y="8404305"/>
            <a:ext cx="863602" cy="86360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514934" y="1688420"/>
            <a:ext cx="6903809" cy="690380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142413" y="2481938"/>
            <a:ext cx="8739186" cy="1524008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9142413" y="4206404"/>
            <a:ext cx="1183534" cy="11835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図プレースホルダー 12"/>
          <p:cNvSpPr>
            <a:spLocks noGrp="1"/>
          </p:cNvSpPr>
          <p:nvPr>
            <p:ph type="pic" sz="quarter" idx="20" hasCustomPrompt="1"/>
          </p:nvPr>
        </p:nvSpPr>
        <p:spPr>
          <a:xfrm>
            <a:off x="9458009" y="45220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464800" y="4206405"/>
            <a:ext cx="7416799" cy="1183533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9458009" y="64088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0022115" y="63980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図プレースホルダー 12"/>
          <p:cNvSpPr>
            <a:spLocks noGrp="1"/>
          </p:cNvSpPr>
          <p:nvPr>
            <p:ph type="pic" sz="quarter" idx="27" hasCustomPrompt="1"/>
          </p:nvPr>
        </p:nvSpPr>
        <p:spPr>
          <a:xfrm>
            <a:off x="13776009" y="64088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4340115" y="63980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9" hasCustomPrompt="1"/>
          </p:nvPr>
        </p:nvSpPr>
        <p:spPr>
          <a:xfrm>
            <a:off x="9458009" y="72724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0022115" y="72616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31" hasCustomPrompt="1"/>
          </p:nvPr>
        </p:nvSpPr>
        <p:spPr>
          <a:xfrm>
            <a:off x="13776009" y="72724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4340115" y="72616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9052460" y="1738038"/>
            <a:ext cx="504373" cy="5043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0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200"/>
                            </p:stCondLst>
                            <p:childTnLst>
                              <p:par>
                                <p:cTn id="144" presetID="34" presetClass="emph" presetSubtype="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  <p:bldP spid="23" grpId="1" animBg="1"/>
      <p:bldP spid="27" grpId="0" animBg="1"/>
      <p:bldP spid="27" grpId="1" animBg="1"/>
      <p:bldP spid="2" grpId="0" animBg="1"/>
      <p:bldP spid="2" grpId="1" animBg="1"/>
      <p:bldP spid="25" grpId="0" animBg="1"/>
      <p:bldP spid="25" grpId="1" animBg="1"/>
      <p:bldP spid="24" grpId="0" animBg="1"/>
      <p:bldP spid="24" grpId="1" animBg="1"/>
      <p:bldP spid="6" grpId="0" animBg="1"/>
      <p:bldP spid="6" grpId="1" animBg="1"/>
      <p:bldP spid="8" grpId="0"/>
      <p:bldP spid="8" grpId="1"/>
      <p:bldP spid="9" grpId="0" animBg="1"/>
      <p:bldP spid="9" grpId="1" animBg="1"/>
      <p:bldP spid="10" grpId="0"/>
      <p:bldP spid="10" grpId="1"/>
      <p:bldP spid="1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1"/>
      <p:bldP spid="14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7" grpId="1"/>
      <p:bldP spid="18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/>
      <p:bldP spid="19" grpId="1"/>
      <p:bldP spid="20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/>
      <p:bldP spid="21" grpId="1"/>
      <p:bldP spid="22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6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761206" y="3352800"/>
            <a:ext cx="3920837" cy="3311236"/>
          </a:xfrm>
          <a:custGeom>
            <a:avLst/>
            <a:gdLst/>
            <a:ahLst/>
            <a:cxnLst/>
            <a:rect l="l" t="t" r="r" b="b"/>
            <a:pathLst>
              <a:path w="3920837" h="3311236">
                <a:moveTo>
                  <a:pt x="0" y="0"/>
                </a:moveTo>
                <a:lnTo>
                  <a:pt x="3920837" y="0"/>
                </a:lnTo>
                <a:lnTo>
                  <a:pt x="3920837" y="3311236"/>
                </a:lnTo>
                <a:lnTo>
                  <a:pt x="1960419" y="2784764"/>
                </a:lnTo>
                <a:lnTo>
                  <a:pt x="0" y="3311236"/>
                </a:lnTo>
                <a:close/>
              </a:path>
            </a:pathLst>
          </a:custGeom>
          <a:ln>
            <a:noFill/>
          </a:ln>
          <a:effectLst>
            <a:outerShdw dist="88900" algn="tl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9323316" y="3352799"/>
            <a:ext cx="3920837" cy="4475019"/>
          </a:xfrm>
          <a:custGeom>
            <a:avLst/>
            <a:gdLst/>
            <a:ahLst/>
            <a:cxnLst/>
            <a:rect l="l" t="t" r="r" b="b"/>
            <a:pathLst>
              <a:path w="3920837" h="4475019">
                <a:moveTo>
                  <a:pt x="0" y="0"/>
                </a:moveTo>
                <a:lnTo>
                  <a:pt x="3920837" y="0"/>
                </a:lnTo>
                <a:lnTo>
                  <a:pt x="3920837" y="4475019"/>
                </a:lnTo>
                <a:lnTo>
                  <a:pt x="3920836" y="4475019"/>
                </a:lnTo>
                <a:lnTo>
                  <a:pt x="1960418" y="3948547"/>
                </a:lnTo>
                <a:lnTo>
                  <a:pt x="0" y="447501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88900" algn="tl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3604369" y="3352799"/>
            <a:ext cx="3920838" cy="5001491"/>
          </a:xfrm>
          <a:custGeom>
            <a:avLst/>
            <a:gdLst/>
            <a:ahLst/>
            <a:cxnLst/>
            <a:rect l="l" t="t" r="r" b="b"/>
            <a:pathLst>
              <a:path w="3920838" h="5001491">
                <a:moveTo>
                  <a:pt x="0" y="0"/>
                </a:moveTo>
                <a:lnTo>
                  <a:pt x="3920838" y="0"/>
                </a:lnTo>
                <a:lnTo>
                  <a:pt x="3920838" y="5001491"/>
                </a:lnTo>
                <a:lnTo>
                  <a:pt x="1960419" y="4475019"/>
                </a:lnTo>
                <a:lnTo>
                  <a:pt x="0" y="500149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dist="88900" algn="tl" rotWithShape="0">
              <a:schemeClr val="accent5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1"/>
            <a:ext cx="18286413" cy="33527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dist="889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5042261" y="1"/>
            <a:ext cx="3920837" cy="7259781"/>
          </a:xfrm>
          <a:custGeom>
            <a:avLst/>
            <a:gdLst/>
            <a:ahLst/>
            <a:cxnLst/>
            <a:rect l="l" t="t" r="r" b="b"/>
            <a:pathLst>
              <a:path w="3920837" h="7259781">
                <a:moveTo>
                  <a:pt x="0" y="0"/>
                </a:moveTo>
                <a:lnTo>
                  <a:pt x="3920837" y="0"/>
                </a:lnTo>
                <a:lnTo>
                  <a:pt x="3920837" y="7259781"/>
                </a:lnTo>
                <a:lnTo>
                  <a:pt x="3920836" y="7259781"/>
                </a:lnTo>
                <a:lnTo>
                  <a:pt x="1960418" y="6733309"/>
                </a:lnTo>
                <a:lnTo>
                  <a:pt x="0" y="725978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88900" algn="tl" rotWithShape="0">
              <a:schemeClr val="accent3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 userDrawn="1"/>
        </p:nvSpPr>
        <p:spPr>
          <a:xfrm>
            <a:off x="816625" y="2386804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01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テキスト ボックス 23"/>
          <p:cNvSpPr txBox="1"/>
          <p:nvPr userDrawn="1"/>
        </p:nvSpPr>
        <p:spPr>
          <a:xfrm>
            <a:off x="5106919" y="2386803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02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テキスト ボックス 24"/>
          <p:cNvSpPr txBox="1"/>
          <p:nvPr userDrawn="1"/>
        </p:nvSpPr>
        <p:spPr>
          <a:xfrm>
            <a:off x="9397213" y="2386803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テキスト ボックス 25"/>
          <p:cNvSpPr txBox="1"/>
          <p:nvPr userDrawn="1"/>
        </p:nvSpPr>
        <p:spPr>
          <a:xfrm>
            <a:off x="13687506" y="2386802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04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タイトル 1"/>
          <p:cNvSpPr>
            <a:spLocks noGrp="1"/>
          </p:cNvSpPr>
          <p:nvPr>
            <p:ph type="title" hasCustomPrompt="1"/>
          </p:nvPr>
        </p:nvSpPr>
        <p:spPr>
          <a:xfrm>
            <a:off x="9280957" y="248400"/>
            <a:ext cx="8244250" cy="120315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9496981" y="140040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13675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828189" y="4184839"/>
            <a:ext cx="3729297" cy="1809561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092230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106744" y="4184839"/>
            <a:ext cx="3729297" cy="247919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370785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385299" y="4184839"/>
            <a:ext cx="3729297" cy="289813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3678369" y="3552224"/>
            <a:ext cx="3695231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663855" y="4184839"/>
            <a:ext cx="3729297" cy="352224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191" y="8098971"/>
            <a:ext cx="12735952" cy="1306286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761206" y="7998731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323316" y="1543100"/>
            <a:ext cx="8098881" cy="504056"/>
          </a:xfrm>
        </p:spPr>
        <p:txBody>
          <a:bodyPr/>
          <a:lstStyle>
            <a:lvl1pPr>
              <a:defRPr i="1" baseline="0">
                <a:solidFill>
                  <a:schemeClr val="bg1">
                    <a:lumMod val="95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033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800"/>
                            </p:stCondLst>
                            <p:childTnLst>
                              <p:par>
                                <p:cTn id="7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5" grpId="0" animBg="1"/>
      <p:bldP spid="8" grpId="0" animBg="1"/>
      <p:bldP spid="23" grpId="0"/>
      <p:bldP spid="24" grpId="0"/>
      <p:bldP spid="25" grpId="0"/>
      <p:bldP spid="26" grpId="0"/>
      <p:bldP spid="27" grpId="0"/>
      <p:bldP spid="28" grpId="0" animBg="1"/>
      <p:bldP spid="30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meric List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8280234" y="2652267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8280234" y="4013157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8280234" y="5374047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8280234" y="6734937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5" name="円/楕円 14"/>
          <p:cNvSpPr/>
          <p:nvPr userDrawn="1"/>
        </p:nvSpPr>
        <p:spPr>
          <a:xfrm>
            <a:off x="8280234" y="8095827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876" y="2442119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876" y="3804747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876" y="5167375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876" y="6530003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000876" y="7892631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83772" y="3226163"/>
            <a:ext cx="6894286" cy="4974412"/>
          </a:xfrm>
        </p:spPr>
        <p:txBody>
          <a:bodyPr anchor="ctr">
            <a:noAutofit/>
          </a:bodyPr>
          <a:lstStyle>
            <a:lvl1pPr algn="ctr">
              <a:defRPr sz="4000" i="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313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10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urces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699561" y="0"/>
            <a:ext cx="7586852" cy="10287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6858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アーチ 4"/>
          <p:cNvSpPr/>
          <p:nvPr userDrawn="1"/>
        </p:nvSpPr>
        <p:spPr>
          <a:xfrm rot="3600000">
            <a:off x="1165671" y="351033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アーチ 12"/>
          <p:cNvSpPr/>
          <p:nvPr userDrawn="1"/>
        </p:nvSpPr>
        <p:spPr>
          <a:xfrm rot="6618510">
            <a:off x="1282259" y="362691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3745801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5" y="4451978"/>
            <a:ext cx="13938025" cy="3227826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25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5" grpId="1" animBg="1"/>
      <p:bldP spid="13" grpId="0" animBg="1"/>
      <p:bldP spid="13" grpId="1" animBg="1"/>
      <p:bldP spid="1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6982966" y="2407196"/>
            <a:ext cx="11303446" cy="468052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078310" y="7663779"/>
            <a:ext cx="16200313" cy="153055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0" y="2407196"/>
            <a:ext cx="6982966" cy="46805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78310" y="2767236"/>
            <a:ext cx="5400599" cy="4032448"/>
          </a:xfrm>
        </p:spPr>
        <p:txBody>
          <a:bodyPr anchor="b">
            <a:normAutofit/>
          </a:bodyPr>
          <a:lstStyle>
            <a:lvl1pPr algn="r">
              <a:defRPr sz="36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388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75"/>
                            </p:stCondLst>
                            <p:childTnLst>
                              <p:par>
                                <p:cTn id="24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4" grpId="0" animBg="1"/>
      <p:bldP spid="15" grpId="0" build="allAtOnce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アーチ 33"/>
          <p:cNvSpPr/>
          <p:nvPr userDrawn="1"/>
        </p:nvSpPr>
        <p:spPr>
          <a:xfrm rot="3600000">
            <a:off x="1165671" y="242042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5" name="アーチ 34"/>
          <p:cNvSpPr/>
          <p:nvPr userDrawn="1"/>
        </p:nvSpPr>
        <p:spPr>
          <a:xfrm rot="6618510">
            <a:off x="1282259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2655891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5" y="3362068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アーチ 37"/>
          <p:cNvSpPr/>
          <p:nvPr userDrawn="1"/>
        </p:nvSpPr>
        <p:spPr>
          <a:xfrm rot="3600000">
            <a:off x="1165671" y="4630775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39" name="アーチ 38"/>
          <p:cNvSpPr/>
          <p:nvPr userDrawn="1"/>
        </p:nvSpPr>
        <p:spPr>
          <a:xfrm rot="6618510">
            <a:off x="1282259" y="4747363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023050" y="4866245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5" y="5572422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アーチ 18"/>
          <p:cNvSpPr/>
          <p:nvPr userDrawn="1"/>
        </p:nvSpPr>
        <p:spPr>
          <a:xfrm rot="3600000">
            <a:off x="1164538" y="6846952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0" name="アーチ 19"/>
          <p:cNvSpPr/>
          <p:nvPr userDrawn="1"/>
        </p:nvSpPr>
        <p:spPr>
          <a:xfrm rot="6618510">
            <a:off x="1281126" y="6963540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2021917" y="7082422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2707932" y="7788599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8222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4" grpId="0" animBg="1"/>
      <p:bldP spid="34" grpId="1" animBg="1"/>
      <p:bldP spid="35" grpId="0" animBg="1"/>
      <p:bldP spid="35" grpId="1" animBg="1"/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8" grpId="1" animBg="1"/>
      <p:bldP spid="39" grpId="0" animBg="1"/>
      <p:bldP spid="39" grpId="1" animBg="1"/>
      <p:bldP spid="4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19" grpId="1" animBg="1"/>
      <p:bldP spid="20" grpId="0" animBg="1"/>
      <p:bldP spid="20" grpId="1" animBg="1"/>
      <p:bldP spid="21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078310" y="4279404"/>
            <a:ext cx="16200313" cy="3312368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1222326" y="4135388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149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82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/>
          <p:cNvSpPr/>
          <p:nvPr userDrawn="1"/>
        </p:nvSpPr>
        <p:spPr>
          <a:xfrm>
            <a:off x="6297509" y="6731486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40" name="円/楕円 39"/>
          <p:cNvSpPr/>
          <p:nvPr userDrawn="1"/>
        </p:nvSpPr>
        <p:spPr>
          <a:xfrm>
            <a:off x="2067923" y="3222046"/>
            <a:ext cx="5060429" cy="50604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1465789" y="3814949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1904038" y="3097899"/>
            <a:ext cx="5060429" cy="50604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2067923" y="3222046"/>
            <a:ext cx="4916413" cy="491641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4" name="円/楕円 43"/>
          <p:cNvSpPr/>
          <p:nvPr userDrawn="1"/>
        </p:nvSpPr>
        <p:spPr>
          <a:xfrm>
            <a:off x="771779" y="3078030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 userDrawn="1"/>
        </p:nvSpPr>
        <p:spPr>
          <a:xfrm>
            <a:off x="2149865" y="3125836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6" name="円/楕円 45"/>
          <p:cNvSpPr/>
          <p:nvPr userDrawn="1"/>
        </p:nvSpPr>
        <p:spPr>
          <a:xfrm>
            <a:off x="7300185" y="6347336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8011062" y="4280927"/>
            <a:ext cx="8732894" cy="386702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8155077" y="4097534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011061" y="3129723"/>
            <a:ext cx="8732894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4478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600"/>
                            </p:stCondLst>
                            <p:childTnLst>
                              <p:par>
                                <p:cTn id="80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00"/>
                            </p:stCondLst>
                            <p:childTnLst>
                              <p:par>
                                <p:cTn id="8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Icons and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円/楕円 52"/>
          <p:cNvSpPr/>
          <p:nvPr userDrawn="1"/>
        </p:nvSpPr>
        <p:spPr>
          <a:xfrm>
            <a:off x="6076328" y="3034060"/>
            <a:ext cx="2367069" cy="236706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 userDrawn="1"/>
        </p:nvSpPr>
        <p:spPr>
          <a:xfrm>
            <a:off x="10005897" y="3034059"/>
            <a:ext cx="2367069" cy="23670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 userDrawn="1"/>
        </p:nvSpPr>
        <p:spPr>
          <a:xfrm>
            <a:off x="13935465" y="3034058"/>
            <a:ext cx="2367069" cy="23670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円/楕円 55"/>
          <p:cNvSpPr/>
          <p:nvPr userDrawn="1"/>
        </p:nvSpPr>
        <p:spPr>
          <a:xfrm>
            <a:off x="2143915" y="3034057"/>
            <a:ext cx="2367069" cy="236706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 userDrawn="1"/>
        </p:nvSpPr>
        <p:spPr>
          <a:xfrm>
            <a:off x="5923928" y="2932460"/>
            <a:ext cx="2367069" cy="236706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 userDrawn="1"/>
        </p:nvSpPr>
        <p:spPr>
          <a:xfrm>
            <a:off x="9853497" y="2932459"/>
            <a:ext cx="2367069" cy="23670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円/楕円 50"/>
          <p:cNvSpPr/>
          <p:nvPr userDrawn="1"/>
        </p:nvSpPr>
        <p:spPr>
          <a:xfrm>
            <a:off x="13783065" y="2932458"/>
            <a:ext cx="2367069" cy="236706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 userDrawn="1"/>
        </p:nvSpPr>
        <p:spPr>
          <a:xfrm>
            <a:off x="1991515" y="2932457"/>
            <a:ext cx="2367069" cy="23670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5994888" y="2983263"/>
            <a:ext cx="2367069" cy="236706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9924457" y="2983262"/>
            <a:ext cx="2367069" cy="236706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3854025" y="2983261"/>
            <a:ext cx="2367069" cy="23670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2062475" y="2983260"/>
            <a:ext cx="2367069" cy="236706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kumimoji="1" lang="en-US" altLang="ja-JP" sz="24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12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6754393" y="3742768"/>
            <a:ext cx="848058" cy="8480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12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10683962" y="3742767"/>
            <a:ext cx="848058" cy="8480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14613530" y="3742766"/>
            <a:ext cx="848058" cy="8480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2821980" y="3742765"/>
            <a:ext cx="848058" cy="8480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404504" y="5501527"/>
            <a:ext cx="3683011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388170" y="6380880"/>
            <a:ext cx="371567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625829" y="6293615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307798" y="5499183"/>
            <a:ext cx="3715678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318687" y="6378536"/>
            <a:ext cx="371567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5556346" y="6291271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243759" y="5501527"/>
            <a:ext cx="3715678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249204" y="6380880"/>
            <a:ext cx="371567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正方形/長方形 36"/>
          <p:cNvSpPr/>
          <p:nvPr userDrawn="1"/>
        </p:nvSpPr>
        <p:spPr>
          <a:xfrm>
            <a:off x="9486863" y="6293615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179720" y="5501527"/>
            <a:ext cx="3715678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179720" y="6380880"/>
            <a:ext cx="371567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13417379" y="6293615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506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50"/>
                            </p:stCondLst>
                            <p:childTnLst>
                              <p:par>
                                <p:cTn id="4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9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350"/>
                            </p:stCondLst>
                            <p:childTnLst>
                              <p:par>
                                <p:cTn id="1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85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800"/>
                            </p:stCondLst>
                            <p:childTnLst>
                              <p:par>
                                <p:cTn id="16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/>
      <p:bldP spid="11" grpId="1"/>
      <p:bldP spid="14" grpId="0"/>
      <p:bldP spid="14" grpId="1"/>
      <p:bldP spid="15" grpId="0"/>
      <p:bldP spid="15" grpId="1"/>
      <p:bldP spid="20" grpId="0"/>
      <p:bldP spid="20" grpId="1"/>
      <p:bldP spid="2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Iconic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574254" y="2479204"/>
            <a:ext cx="1183534" cy="11835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kumimoji="1" lang="en-US" altLang="ja-JP" sz="24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889851" y="27948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807154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833637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977653" y="351645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 userDrawn="1"/>
        </p:nvSpPr>
        <p:spPr>
          <a:xfrm>
            <a:off x="6319867" y="2479204"/>
            <a:ext cx="1183534" cy="11835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6635464" y="27948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7552767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7579250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7723266" y="3516450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 userDrawn="1"/>
        </p:nvSpPr>
        <p:spPr>
          <a:xfrm>
            <a:off x="12060287" y="2479204"/>
            <a:ext cx="1183534" cy="11835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図プレースホルダー 12"/>
          <p:cNvSpPr>
            <a:spLocks noGrp="1"/>
          </p:cNvSpPr>
          <p:nvPr>
            <p:ph type="pic" sz="quarter" idx="28" hasCustomPrompt="1"/>
          </p:nvPr>
        </p:nvSpPr>
        <p:spPr>
          <a:xfrm>
            <a:off x="12375884" y="27948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293187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319670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13463686" y="3516450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 userDrawn="1"/>
        </p:nvSpPr>
        <p:spPr>
          <a:xfrm>
            <a:off x="586116" y="5727948"/>
            <a:ext cx="1183534" cy="11835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図プレースホルダー 12"/>
          <p:cNvSpPr>
            <a:spLocks noGrp="1"/>
          </p:cNvSpPr>
          <p:nvPr>
            <p:ph type="pic" sz="quarter" idx="31" hasCustomPrompt="1"/>
          </p:nvPr>
        </p:nvSpPr>
        <p:spPr>
          <a:xfrm>
            <a:off x="901713" y="6043545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819016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845499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1989515" y="676519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 userDrawn="1"/>
        </p:nvSpPr>
        <p:spPr>
          <a:xfrm>
            <a:off x="6331729" y="5727948"/>
            <a:ext cx="1183534" cy="11835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図プレースホルダー 12"/>
          <p:cNvSpPr>
            <a:spLocks noGrp="1"/>
          </p:cNvSpPr>
          <p:nvPr>
            <p:ph type="pic" sz="quarter" idx="34" hasCustomPrompt="1"/>
          </p:nvPr>
        </p:nvSpPr>
        <p:spPr>
          <a:xfrm>
            <a:off x="6647326" y="6043545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7564629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7591112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正方形/長方形 58"/>
          <p:cNvSpPr/>
          <p:nvPr userDrawn="1"/>
        </p:nvSpPr>
        <p:spPr>
          <a:xfrm>
            <a:off x="7735128" y="6765194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/楕円 59"/>
          <p:cNvSpPr/>
          <p:nvPr userDrawn="1"/>
        </p:nvSpPr>
        <p:spPr>
          <a:xfrm>
            <a:off x="12072149" y="5727948"/>
            <a:ext cx="1183534" cy="118353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図プレースホルダー 12"/>
          <p:cNvSpPr>
            <a:spLocks noGrp="1"/>
          </p:cNvSpPr>
          <p:nvPr>
            <p:ph type="pic" sz="quarter" idx="37" hasCustomPrompt="1"/>
          </p:nvPr>
        </p:nvSpPr>
        <p:spPr>
          <a:xfrm>
            <a:off x="12387746" y="6043545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13305049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39" hasCustomPrompt="1"/>
          </p:nvPr>
        </p:nvSpPr>
        <p:spPr>
          <a:xfrm>
            <a:off x="13331532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 userDrawn="1"/>
        </p:nvSpPr>
        <p:spPr>
          <a:xfrm>
            <a:off x="13475548" y="6765194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865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6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200"/>
                            </p:stCondLst>
                            <p:childTnLst>
                              <p:par>
                                <p:cTn id="7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950"/>
                            </p:stCondLst>
                            <p:childTnLst>
                              <p:par>
                                <p:cTn id="9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550"/>
                            </p:stCondLst>
                            <p:childTnLst>
                              <p:par>
                                <p:cTn id="10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300"/>
                            </p:stCondLst>
                            <p:childTnLst>
                              <p:par>
                                <p:cTn id="1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900"/>
                            </p:stCondLst>
                            <p:childTnLst>
                              <p:par>
                                <p:cTn id="1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650"/>
                            </p:stCondLst>
                            <p:childTnLst>
                              <p:par>
                                <p:cTn id="1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7250"/>
                            </p:stCondLst>
                            <p:childTnLst>
                              <p:par>
                                <p:cTn id="17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8000"/>
                            </p:stCondLst>
                            <p:childTnLst>
                              <p:par>
                                <p:cTn id="19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0" grpId="0"/>
      <p:bldP spid="20" grpId="1"/>
      <p:bldP spid="2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1" grpId="1" animBg="1"/>
      <p:bldP spid="41" grpId="0"/>
      <p:bldP spid="41" grpId="1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/>
      <p:bldP spid="45" grpId="0" animBg="1"/>
      <p:bldP spid="45" grpId="1" animBg="1"/>
      <p:bldP spid="46" grpId="0"/>
      <p:bldP spid="46" grpId="1"/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animBg="1"/>
      <p:bldP spid="50" grpId="1" animBg="1"/>
      <p:bldP spid="51" grpId="0"/>
      <p:bldP spid="51" grpId="1"/>
      <p:bldP spid="5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 animBg="1"/>
      <p:bldP spid="55" grpId="1" animBg="1"/>
      <p:bldP spid="56" grpId="0"/>
      <p:bldP spid="56" grpId="1"/>
      <p:bldP spid="5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0" grpId="1" animBg="1"/>
      <p:bldP spid="61" grpId="0"/>
      <p:bldP spid="61" grpId="1"/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f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11143377" y="3995458"/>
            <a:ext cx="1032497" cy="10324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11951518" y="5027955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6664309" y="1039044"/>
            <a:ext cx="5060429" cy="50604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5584189" y="2479204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6500424" y="914897"/>
            <a:ext cx="5060429" cy="50604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4329563" y="6222956"/>
            <a:ext cx="9577064" cy="792088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7523026" y="7735788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354674" y="6943700"/>
            <a:ext cx="9577064" cy="576064"/>
          </a:xfrm>
        </p:spPr>
        <p:txBody>
          <a:bodyPr anchor="t">
            <a:noAutofit/>
          </a:bodyPr>
          <a:lstStyle>
            <a:lvl1pPr algn="ctr">
              <a:defRPr sz="24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6664309" y="1039044"/>
            <a:ext cx="4916413" cy="491641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899794" y="7879804"/>
            <a:ext cx="12486825" cy="1584176"/>
          </a:xfrm>
        </p:spPr>
        <p:txBody>
          <a:bodyPr anchor="t">
            <a:normAutofit/>
          </a:bodyPr>
          <a:lstStyle>
            <a:lvl1pPr algn="ctr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4354674" y="2047156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 userDrawn="1"/>
        </p:nvSpPr>
        <p:spPr>
          <a:xfrm>
            <a:off x="5584189" y="1899752"/>
            <a:ext cx="432048" cy="432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13315215" y="4732632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9602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6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"/>
                            </p:stCondLst>
                            <p:childTnLst>
                              <p:par>
                                <p:cTn id="81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5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2" grpId="1" animBg="1"/>
      <p:bldP spid="2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" y="3775955"/>
            <a:ext cx="18286412" cy="1947863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二等辺三角形 7"/>
          <p:cNvSpPr/>
          <p:nvPr userDrawn="1"/>
        </p:nvSpPr>
        <p:spPr>
          <a:xfrm>
            <a:off x="8043640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33"/>
          <p:cNvSpPr/>
          <p:nvPr userDrawn="1"/>
        </p:nvSpPr>
        <p:spPr>
          <a:xfrm rot="10800000">
            <a:off x="3503785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二等辺三角形 7"/>
          <p:cNvSpPr/>
          <p:nvPr userDrawn="1"/>
        </p:nvSpPr>
        <p:spPr>
          <a:xfrm>
            <a:off x="10853552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二等辺三角形 33"/>
          <p:cNvSpPr/>
          <p:nvPr userDrawn="1"/>
        </p:nvSpPr>
        <p:spPr>
          <a:xfrm rot="10800000">
            <a:off x="6313697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二等辺三角形 7"/>
          <p:cNvSpPr/>
          <p:nvPr userDrawn="1"/>
        </p:nvSpPr>
        <p:spPr>
          <a:xfrm>
            <a:off x="13663464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二等辺三角形 33"/>
          <p:cNvSpPr/>
          <p:nvPr userDrawn="1"/>
        </p:nvSpPr>
        <p:spPr>
          <a:xfrm rot="10800000">
            <a:off x="9123609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二等辺三角形 7"/>
          <p:cNvSpPr/>
          <p:nvPr userDrawn="1"/>
        </p:nvSpPr>
        <p:spPr>
          <a:xfrm>
            <a:off x="16473376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二等辺三角形 33"/>
          <p:cNvSpPr/>
          <p:nvPr userDrawn="1"/>
        </p:nvSpPr>
        <p:spPr>
          <a:xfrm rot="10800000">
            <a:off x="11933521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二等辺三角形 7"/>
          <p:cNvSpPr/>
          <p:nvPr userDrawn="1"/>
        </p:nvSpPr>
        <p:spPr>
          <a:xfrm>
            <a:off x="5233728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二等辺三角形 33"/>
          <p:cNvSpPr/>
          <p:nvPr userDrawn="1"/>
        </p:nvSpPr>
        <p:spPr>
          <a:xfrm rot="10800000">
            <a:off x="693873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078310" y="7170289"/>
            <a:ext cx="16200313" cy="175599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222326" y="7026274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6"/>
          <p:cNvSpPr/>
          <p:nvPr userDrawn="1"/>
        </p:nvSpPr>
        <p:spPr>
          <a:xfrm rot="18900000">
            <a:off x="3617978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6"/>
          <p:cNvSpPr/>
          <p:nvPr userDrawn="1"/>
        </p:nvSpPr>
        <p:spPr>
          <a:xfrm rot="18900000">
            <a:off x="6427890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6"/>
          <p:cNvSpPr/>
          <p:nvPr userDrawn="1"/>
        </p:nvSpPr>
        <p:spPr>
          <a:xfrm rot="18900000">
            <a:off x="9237802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6"/>
          <p:cNvSpPr/>
          <p:nvPr userDrawn="1"/>
        </p:nvSpPr>
        <p:spPr>
          <a:xfrm rot="18900000">
            <a:off x="12047714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6"/>
          <p:cNvSpPr/>
          <p:nvPr userDrawn="1"/>
        </p:nvSpPr>
        <p:spPr>
          <a:xfrm rot="18900000">
            <a:off x="808066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 rot="18900000">
            <a:off x="1674413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 baseline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 rot="18900000">
            <a:off x="4490186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 rot="18900000">
            <a:off x="7305959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 rot="18900000">
            <a:off x="10121732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 rot="18900000">
            <a:off x="12937503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249835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5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5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25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7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25" grpId="0" animBg="1"/>
      <p:bldP spid="31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animBg="1"/>
      <p:bldP spid="11" grpId="0" animBg="1"/>
      <p:bldP spid="14" grpId="0" animBg="1"/>
      <p:bldP spid="17" grpId="0" animBg="1"/>
      <p:bldP spid="20" grpId="0" animBg="1"/>
      <p:bldP spid="23" grpId="0" animBg="1"/>
      <p:bldP spid="26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1382135" y="2742860"/>
            <a:ext cx="3152799" cy="31527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1218250" y="2618713"/>
            <a:ext cx="3152799" cy="31527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353999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5539138" y="2742860"/>
            <a:ext cx="3152799" cy="31527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5375253" y="2618713"/>
            <a:ext cx="3152799" cy="31527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5511002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9696141" y="2742860"/>
            <a:ext cx="3152799" cy="31527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9532256" y="2618713"/>
            <a:ext cx="3152799" cy="315279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668005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13853145" y="2742860"/>
            <a:ext cx="3152799" cy="315279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3689260" y="2618713"/>
            <a:ext cx="3152799" cy="315279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13825009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4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882803" y="5988137"/>
            <a:ext cx="397763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35285" y="7219190"/>
            <a:ext cx="3715678" cy="1643461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272944" y="7117857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020318" y="5985793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200268" y="7216846"/>
            <a:ext cx="3715678" cy="1643461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5437927" y="7115513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190501" y="5988137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365251" y="7219190"/>
            <a:ext cx="3715678" cy="1643461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9602910" y="7117857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360684" y="5988137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530235" y="7219190"/>
            <a:ext cx="3715678" cy="1643461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3767894" y="7117857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032937" y="6485306"/>
            <a:ext cx="3715678" cy="573935"/>
          </a:xfrm>
        </p:spPr>
        <p:txBody>
          <a:bodyPr anchor="t">
            <a:noAutofit/>
          </a:bodyPr>
          <a:lstStyle>
            <a:lvl1pPr algn="ctr">
              <a:defRPr sz="1800" i="1" baseline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5197920" y="6482962"/>
            <a:ext cx="3715678" cy="573935"/>
          </a:xfrm>
        </p:spPr>
        <p:txBody>
          <a:bodyPr anchor="t">
            <a:noAutofit/>
          </a:bodyPr>
          <a:lstStyle>
            <a:lvl1pPr algn="ctr">
              <a:defRPr sz="1800" i="1" baseline="0">
                <a:solidFill>
                  <a:schemeClr val="accent3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362903" y="6485306"/>
            <a:ext cx="3715678" cy="573935"/>
          </a:xfrm>
        </p:spPr>
        <p:txBody>
          <a:bodyPr anchor="t">
            <a:noAutofit/>
          </a:bodyPr>
          <a:lstStyle>
            <a:lvl1pPr algn="ctr">
              <a:defRPr sz="1800" i="1" baseline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3527887" y="6485306"/>
            <a:ext cx="3715678" cy="573935"/>
          </a:xfrm>
        </p:spPr>
        <p:txBody>
          <a:bodyPr anchor="t">
            <a:noAutofit/>
          </a:bodyPr>
          <a:lstStyle>
            <a:lvl1pPr algn="ctr">
              <a:defRPr sz="1800" i="1" baseline="0">
                <a:solidFill>
                  <a:schemeClr val="accent4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51170" y="9432788"/>
            <a:ext cx="1080120" cy="547688"/>
          </a:xfr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5052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50"/>
                            </p:stCondLst>
                            <p:childTnLst>
                              <p:par>
                                <p:cTn id="4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6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550"/>
                            </p:stCondLst>
                            <p:childTnLst>
                              <p:par>
                                <p:cTn id="11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5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50"/>
                            </p:stCondLst>
                            <p:childTnLst>
                              <p:par>
                                <p:cTn id="12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15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9100"/>
                            </p:stCondLst>
                            <p:childTnLst>
                              <p:par>
                                <p:cTn id="15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600"/>
                            </p:stCondLst>
                            <p:childTnLst>
                              <p:par>
                                <p:cTn id="1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100"/>
                            </p:stCondLst>
                            <p:childTnLst>
                              <p:par>
                                <p:cTn id="16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ersonal sk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 userDrawn="1"/>
        </p:nvSpPr>
        <p:spPr>
          <a:xfrm>
            <a:off x="4684657" y="5560522"/>
            <a:ext cx="1032497" cy="10324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0" name="円/楕円 9"/>
          <p:cNvSpPr/>
          <p:nvPr userDrawn="1"/>
        </p:nvSpPr>
        <p:spPr>
          <a:xfrm>
            <a:off x="5706494" y="6515035"/>
            <a:ext cx="405980" cy="4059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1357412" y="2815601"/>
            <a:ext cx="4163054" cy="4163054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996836" y="2898945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193527" y="2691454"/>
            <a:ext cx="4163054" cy="41630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329275" y="2815600"/>
            <a:ext cx="4044577" cy="4044577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627840" y="2220419"/>
            <a:ext cx="565687" cy="5656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541846" y="7178630"/>
            <a:ext cx="5663368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799793" y="7802411"/>
            <a:ext cx="5147474" cy="573935"/>
          </a:xfrm>
        </p:spPr>
        <p:txBody>
          <a:bodyPr anchor="t">
            <a:noAutofit/>
          </a:bodyPr>
          <a:lstStyle>
            <a:lvl1pPr algn="ctr">
              <a:defRPr sz="2000" i="1" baseline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185744" y="2506652"/>
            <a:ext cx="5627977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212228" y="3386005"/>
            <a:ext cx="5586604" cy="217451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6356244" y="3298740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 userDrawn="1"/>
        </p:nvSpPr>
        <p:spPr>
          <a:xfrm>
            <a:off x="6356244" y="5763825"/>
            <a:ext cx="829194" cy="82919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図プレースホルダー 12"/>
          <p:cNvSpPr>
            <a:spLocks noGrp="1"/>
          </p:cNvSpPr>
          <p:nvPr>
            <p:ph type="pic" sz="quarter" idx="20" hasCustomPrompt="1"/>
          </p:nvPr>
        </p:nvSpPr>
        <p:spPr>
          <a:xfrm>
            <a:off x="6484144" y="5891725"/>
            <a:ext cx="573395" cy="57339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6356243" y="6831797"/>
            <a:ext cx="829194" cy="82919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図プレースホルダー 12"/>
          <p:cNvSpPr>
            <a:spLocks noGrp="1"/>
          </p:cNvSpPr>
          <p:nvPr>
            <p:ph type="pic" sz="quarter" idx="32" hasCustomPrompt="1"/>
          </p:nvPr>
        </p:nvSpPr>
        <p:spPr>
          <a:xfrm>
            <a:off x="6484143" y="6959697"/>
            <a:ext cx="573395" cy="57339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7" name="円/楕円 26"/>
          <p:cNvSpPr/>
          <p:nvPr userDrawn="1"/>
        </p:nvSpPr>
        <p:spPr>
          <a:xfrm>
            <a:off x="6356244" y="7899770"/>
            <a:ext cx="829194" cy="82919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図プレースホルダー 12"/>
          <p:cNvSpPr>
            <a:spLocks noGrp="1"/>
          </p:cNvSpPr>
          <p:nvPr>
            <p:ph type="pic" sz="quarter" idx="33" hasCustomPrompt="1"/>
          </p:nvPr>
        </p:nvSpPr>
        <p:spPr>
          <a:xfrm>
            <a:off x="6484144" y="8027670"/>
            <a:ext cx="573395" cy="57339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7185438" y="5818382"/>
            <a:ext cx="4629197" cy="720080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7185438" y="6886354"/>
            <a:ext cx="4629197" cy="720080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7185438" y="7954327"/>
            <a:ext cx="4629197" cy="720080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7" hasCustomPrompt="1"/>
          </p:nvPr>
        </p:nvSpPr>
        <p:spPr>
          <a:xfrm>
            <a:off x="11978303" y="2503262"/>
            <a:ext cx="5061477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2148803" y="3295350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11968545" y="3606078"/>
            <a:ext cx="5147474" cy="573935"/>
          </a:xfrm>
        </p:spPr>
        <p:txBody>
          <a:bodyPr anchor="t">
            <a:noAutofit/>
          </a:bodyPr>
          <a:lstStyle>
            <a:lvl1pPr algn="l">
              <a:defRPr sz="2000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7" name="グループ化 96"/>
          <p:cNvGrpSpPr/>
          <p:nvPr userDrawn="1"/>
        </p:nvGrpSpPr>
        <p:grpSpPr>
          <a:xfrm>
            <a:off x="12099171" y="4206974"/>
            <a:ext cx="5138100" cy="430805"/>
            <a:chOff x="12418479" y="4395656"/>
            <a:chExt cx="5138100" cy="430805"/>
          </a:xfrm>
        </p:grpSpPr>
        <p:sp>
          <p:nvSpPr>
            <p:cNvPr id="37" name="円/楕円 36"/>
            <p:cNvSpPr/>
            <p:nvPr userDrawn="1"/>
          </p:nvSpPr>
          <p:spPr>
            <a:xfrm>
              <a:off x="12418479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12941512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13464545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3987578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円/楕円 40"/>
            <p:cNvSpPr/>
            <p:nvPr userDrawn="1"/>
          </p:nvSpPr>
          <p:spPr>
            <a:xfrm>
              <a:off x="14510611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円/楕円 41"/>
            <p:cNvSpPr/>
            <p:nvPr userDrawn="1"/>
          </p:nvSpPr>
          <p:spPr>
            <a:xfrm>
              <a:off x="15556677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円/楕円 42"/>
            <p:cNvSpPr/>
            <p:nvPr userDrawn="1"/>
          </p:nvSpPr>
          <p:spPr>
            <a:xfrm>
              <a:off x="16079710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円/楕円 43"/>
            <p:cNvSpPr/>
            <p:nvPr userDrawn="1"/>
          </p:nvSpPr>
          <p:spPr>
            <a:xfrm>
              <a:off x="17125774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円/楕円 44"/>
            <p:cNvSpPr/>
            <p:nvPr userDrawn="1"/>
          </p:nvSpPr>
          <p:spPr>
            <a:xfrm>
              <a:off x="15033644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16602743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1" name="テキスト プレースホルダー 6"/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11968545" y="4912576"/>
            <a:ext cx="5147474" cy="573935"/>
          </a:xfrm>
        </p:spPr>
        <p:txBody>
          <a:bodyPr anchor="t">
            <a:noAutofit/>
          </a:bodyPr>
          <a:lstStyle>
            <a:lvl1pPr algn="l">
              <a:defRPr sz="2000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8" name="グループ化 97"/>
          <p:cNvGrpSpPr/>
          <p:nvPr userDrawn="1"/>
        </p:nvGrpSpPr>
        <p:grpSpPr>
          <a:xfrm>
            <a:off x="12099171" y="5513472"/>
            <a:ext cx="5138100" cy="430805"/>
            <a:chOff x="12418479" y="5702154"/>
            <a:chExt cx="5138100" cy="430805"/>
          </a:xfrm>
        </p:grpSpPr>
        <p:sp>
          <p:nvSpPr>
            <p:cNvPr id="63" name="円/楕円 62"/>
            <p:cNvSpPr/>
            <p:nvPr userDrawn="1"/>
          </p:nvSpPr>
          <p:spPr>
            <a:xfrm>
              <a:off x="12418479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円/楕円 63"/>
            <p:cNvSpPr/>
            <p:nvPr userDrawn="1"/>
          </p:nvSpPr>
          <p:spPr>
            <a:xfrm>
              <a:off x="12941512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円/楕円 64"/>
            <p:cNvSpPr/>
            <p:nvPr userDrawn="1"/>
          </p:nvSpPr>
          <p:spPr>
            <a:xfrm>
              <a:off x="13464545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円/楕円 65"/>
            <p:cNvSpPr/>
            <p:nvPr userDrawn="1"/>
          </p:nvSpPr>
          <p:spPr>
            <a:xfrm>
              <a:off x="13987578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円/楕円 66"/>
            <p:cNvSpPr/>
            <p:nvPr userDrawn="1"/>
          </p:nvSpPr>
          <p:spPr>
            <a:xfrm>
              <a:off x="14510611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円/楕円 67"/>
            <p:cNvSpPr/>
            <p:nvPr userDrawn="1"/>
          </p:nvSpPr>
          <p:spPr>
            <a:xfrm>
              <a:off x="15556677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円/楕円 68"/>
            <p:cNvSpPr/>
            <p:nvPr userDrawn="1"/>
          </p:nvSpPr>
          <p:spPr>
            <a:xfrm>
              <a:off x="16079710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円/楕円 69"/>
            <p:cNvSpPr/>
            <p:nvPr userDrawn="1"/>
          </p:nvSpPr>
          <p:spPr>
            <a:xfrm>
              <a:off x="17125774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円/楕円 70"/>
            <p:cNvSpPr/>
            <p:nvPr userDrawn="1"/>
          </p:nvSpPr>
          <p:spPr>
            <a:xfrm>
              <a:off x="15033644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円/楕円 71"/>
            <p:cNvSpPr/>
            <p:nvPr userDrawn="1"/>
          </p:nvSpPr>
          <p:spPr>
            <a:xfrm>
              <a:off x="16602743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3" name="テキスト プレースホルダー 6"/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11968545" y="6219074"/>
            <a:ext cx="5147474" cy="573935"/>
          </a:xfrm>
        </p:spPr>
        <p:txBody>
          <a:bodyPr anchor="t">
            <a:noAutofit/>
          </a:bodyPr>
          <a:lstStyle>
            <a:lvl1pPr algn="l">
              <a:defRPr sz="2000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9" name="グループ化 98"/>
          <p:cNvGrpSpPr/>
          <p:nvPr userDrawn="1"/>
        </p:nvGrpSpPr>
        <p:grpSpPr>
          <a:xfrm>
            <a:off x="12099171" y="6819970"/>
            <a:ext cx="5138100" cy="430805"/>
            <a:chOff x="12418479" y="7008652"/>
            <a:chExt cx="5138100" cy="430805"/>
          </a:xfrm>
        </p:grpSpPr>
        <p:sp>
          <p:nvSpPr>
            <p:cNvPr id="75" name="円/楕円 74"/>
            <p:cNvSpPr/>
            <p:nvPr userDrawn="1"/>
          </p:nvSpPr>
          <p:spPr>
            <a:xfrm>
              <a:off x="12418479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円/楕円 75"/>
            <p:cNvSpPr/>
            <p:nvPr userDrawn="1"/>
          </p:nvSpPr>
          <p:spPr>
            <a:xfrm>
              <a:off x="12941512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円/楕円 76"/>
            <p:cNvSpPr/>
            <p:nvPr userDrawn="1"/>
          </p:nvSpPr>
          <p:spPr>
            <a:xfrm>
              <a:off x="13464545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円/楕円 77"/>
            <p:cNvSpPr/>
            <p:nvPr userDrawn="1"/>
          </p:nvSpPr>
          <p:spPr>
            <a:xfrm>
              <a:off x="13987578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円/楕円 78"/>
            <p:cNvSpPr/>
            <p:nvPr userDrawn="1"/>
          </p:nvSpPr>
          <p:spPr>
            <a:xfrm>
              <a:off x="14510611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円/楕円 79"/>
            <p:cNvSpPr/>
            <p:nvPr userDrawn="1"/>
          </p:nvSpPr>
          <p:spPr>
            <a:xfrm>
              <a:off x="15556677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円/楕円 80"/>
            <p:cNvSpPr/>
            <p:nvPr userDrawn="1"/>
          </p:nvSpPr>
          <p:spPr>
            <a:xfrm>
              <a:off x="16079710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円/楕円 81"/>
            <p:cNvSpPr/>
            <p:nvPr userDrawn="1"/>
          </p:nvSpPr>
          <p:spPr>
            <a:xfrm>
              <a:off x="17125774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円/楕円 82"/>
            <p:cNvSpPr/>
            <p:nvPr userDrawn="1"/>
          </p:nvSpPr>
          <p:spPr>
            <a:xfrm>
              <a:off x="15033644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円/楕円 83"/>
            <p:cNvSpPr/>
            <p:nvPr userDrawn="1"/>
          </p:nvSpPr>
          <p:spPr>
            <a:xfrm>
              <a:off x="16602743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5" name="テキスト プレースホルダー 6"/>
          <p:cNvSpPr>
            <a:spLocks noGrp="1"/>
          </p:cNvSpPr>
          <p:nvPr userDrawn="1">
            <p:ph type="body" sz="quarter" idx="41" hasCustomPrompt="1"/>
          </p:nvPr>
        </p:nvSpPr>
        <p:spPr>
          <a:xfrm>
            <a:off x="11968545" y="7525572"/>
            <a:ext cx="5147474" cy="573935"/>
          </a:xfrm>
        </p:spPr>
        <p:txBody>
          <a:bodyPr anchor="t">
            <a:noAutofit/>
          </a:bodyPr>
          <a:lstStyle>
            <a:lvl1pPr algn="l">
              <a:defRPr sz="2000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00" name="グループ化 99"/>
          <p:cNvGrpSpPr/>
          <p:nvPr userDrawn="1"/>
        </p:nvGrpSpPr>
        <p:grpSpPr>
          <a:xfrm>
            <a:off x="12099171" y="8126468"/>
            <a:ext cx="5138100" cy="430805"/>
            <a:chOff x="12418479" y="8315150"/>
            <a:chExt cx="5138100" cy="430805"/>
          </a:xfrm>
        </p:grpSpPr>
        <p:sp>
          <p:nvSpPr>
            <p:cNvPr id="87" name="円/楕円 86"/>
            <p:cNvSpPr/>
            <p:nvPr userDrawn="1"/>
          </p:nvSpPr>
          <p:spPr>
            <a:xfrm>
              <a:off x="12418479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円/楕円 87"/>
            <p:cNvSpPr/>
            <p:nvPr userDrawn="1"/>
          </p:nvSpPr>
          <p:spPr>
            <a:xfrm>
              <a:off x="12941512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円/楕円 88"/>
            <p:cNvSpPr/>
            <p:nvPr userDrawn="1"/>
          </p:nvSpPr>
          <p:spPr>
            <a:xfrm>
              <a:off x="13464545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円/楕円 89"/>
            <p:cNvSpPr/>
            <p:nvPr userDrawn="1"/>
          </p:nvSpPr>
          <p:spPr>
            <a:xfrm>
              <a:off x="13987578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円/楕円 90"/>
            <p:cNvSpPr/>
            <p:nvPr userDrawn="1"/>
          </p:nvSpPr>
          <p:spPr>
            <a:xfrm>
              <a:off x="14510611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円/楕円 91"/>
            <p:cNvSpPr/>
            <p:nvPr userDrawn="1"/>
          </p:nvSpPr>
          <p:spPr>
            <a:xfrm>
              <a:off x="15556677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円/楕円 92"/>
            <p:cNvSpPr/>
            <p:nvPr userDrawn="1"/>
          </p:nvSpPr>
          <p:spPr>
            <a:xfrm>
              <a:off x="16079710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円/楕円 93"/>
            <p:cNvSpPr/>
            <p:nvPr userDrawn="1"/>
          </p:nvSpPr>
          <p:spPr>
            <a:xfrm>
              <a:off x="17125774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円/楕円 94"/>
            <p:cNvSpPr/>
            <p:nvPr userDrawn="1"/>
          </p:nvSpPr>
          <p:spPr>
            <a:xfrm>
              <a:off x="15033644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円/楕円 95"/>
            <p:cNvSpPr/>
            <p:nvPr userDrawn="1"/>
          </p:nvSpPr>
          <p:spPr>
            <a:xfrm>
              <a:off x="16602743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253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1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1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600"/>
                            </p:stCondLst>
                            <p:childTnLst>
                              <p:par>
                                <p:cTn id="10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2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700"/>
                            </p:stCondLst>
                            <p:childTnLst>
                              <p:par>
                                <p:cTn id="1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3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800"/>
                            </p:stCondLst>
                            <p:childTnLst>
                              <p:par>
                                <p:cTn id="13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400"/>
                            </p:stCondLst>
                            <p:childTnLst>
                              <p:par>
                                <p:cTn id="1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0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500"/>
                            </p:stCondLst>
                            <p:childTnLst>
                              <p:par>
                                <p:cTn id="1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story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0" y="5533873"/>
            <a:ext cx="18286413" cy="13607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6508" y="5533873"/>
            <a:ext cx="2871934" cy="1360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5438932" y="5533871"/>
            <a:ext cx="2847482" cy="13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1290994" y="5533871"/>
            <a:ext cx="4160968" cy="13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7047864" y="5533871"/>
            <a:ext cx="4160968" cy="13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2886896" y="5533872"/>
            <a:ext cx="4160968" cy="1360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 userDrawn="1"/>
        </p:nvSpPr>
        <p:spPr>
          <a:xfrm>
            <a:off x="2573641" y="5297107"/>
            <a:ext cx="609600" cy="609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6743064" y="5297107"/>
            <a:ext cx="609600" cy="609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10928464" y="5297107"/>
            <a:ext cx="609600" cy="609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15108578" y="5297107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656175" y="4534744"/>
            <a:ext cx="2444532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04304" y="3852575"/>
            <a:ext cx="454827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04304" y="2428968"/>
            <a:ext cx="4548274" cy="123456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1258261" y="3788883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825598" y="5961947"/>
            <a:ext cx="2444532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3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4773727" y="6629607"/>
            <a:ext cx="454827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5427684" y="737871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4773727" y="7581347"/>
            <a:ext cx="4548274" cy="123456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0010998" y="4512972"/>
            <a:ext cx="2444532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2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959127" y="3830803"/>
            <a:ext cx="454827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959127" y="2407196"/>
            <a:ext cx="4548274" cy="123456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9613084" y="3767111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4215755" y="5961947"/>
            <a:ext cx="2444532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4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3163884" y="6629607"/>
            <a:ext cx="454827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13817841" y="7378712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3163884" y="7581347"/>
            <a:ext cx="4548274" cy="123456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186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/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istory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アーチ 4"/>
          <p:cNvSpPr/>
          <p:nvPr userDrawn="1"/>
        </p:nvSpPr>
        <p:spPr>
          <a:xfrm rot="4617169">
            <a:off x="588794" y="5409182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5922288"/>
            <a:ext cx="62736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 userDrawn="1"/>
        </p:nvSpPr>
        <p:spPr>
          <a:xfrm rot="5400000">
            <a:off x="188522" y="4473913"/>
            <a:ext cx="1906939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 userDrawn="1"/>
        </p:nvSpPr>
        <p:spPr>
          <a:xfrm>
            <a:off x="1014991" y="3416303"/>
            <a:ext cx="254000" cy="25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37"/>
          <p:cNvSpPr/>
          <p:nvPr userDrawn="1"/>
        </p:nvSpPr>
        <p:spPr>
          <a:xfrm flipV="1">
            <a:off x="908574" y="5735600"/>
            <a:ext cx="419097" cy="4190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 userDrawn="1"/>
        </p:nvSpPr>
        <p:spPr>
          <a:xfrm flipV="1">
            <a:off x="1327671" y="5922288"/>
            <a:ext cx="2545830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アーチ 4"/>
          <p:cNvSpPr/>
          <p:nvPr userDrawn="1"/>
        </p:nvSpPr>
        <p:spPr>
          <a:xfrm rot="16982831" flipV="1">
            <a:off x="3836818" y="5396259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1" name="正方形/長方形 40"/>
          <p:cNvSpPr/>
          <p:nvPr userDrawn="1"/>
        </p:nvSpPr>
        <p:spPr>
          <a:xfrm rot="16200000" flipV="1">
            <a:off x="3436546" y="7365351"/>
            <a:ext cx="1906939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 flipV="1">
            <a:off x="4263015" y="8214680"/>
            <a:ext cx="254000" cy="25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円/楕円 47"/>
          <p:cNvSpPr/>
          <p:nvPr userDrawn="1"/>
        </p:nvSpPr>
        <p:spPr>
          <a:xfrm>
            <a:off x="4161415" y="5734608"/>
            <a:ext cx="419097" cy="4190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4580512" y="5921298"/>
            <a:ext cx="254583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アーチ 4"/>
          <p:cNvSpPr/>
          <p:nvPr userDrawn="1"/>
        </p:nvSpPr>
        <p:spPr>
          <a:xfrm rot="4617169">
            <a:off x="7089659" y="5413504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1" name="正方形/長方形 50"/>
          <p:cNvSpPr/>
          <p:nvPr userDrawn="1"/>
        </p:nvSpPr>
        <p:spPr>
          <a:xfrm rot="5400000">
            <a:off x="6689387" y="4478235"/>
            <a:ext cx="1906939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 userDrawn="1"/>
        </p:nvSpPr>
        <p:spPr>
          <a:xfrm>
            <a:off x="7515856" y="3420625"/>
            <a:ext cx="254000" cy="25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 userDrawn="1"/>
        </p:nvSpPr>
        <p:spPr>
          <a:xfrm flipV="1">
            <a:off x="7420581" y="5735600"/>
            <a:ext cx="419097" cy="41909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/>
          <p:cNvSpPr/>
          <p:nvPr userDrawn="1"/>
        </p:nvSpPr>
        <p:spPr>
          <a:xfrm flipV="1">
            <a:off x="7839678" y="5922288"/>
            <a:ext cx="254583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アーチ 4"/>
          <p:cNvSpPr/>
          <p:nvPr userDrawn="1"/>
        </p:nvSpPr>
        <p:spPr>
          <a:xfrm rot="16982831" flipV="1">
            <a:off x="10348825" y="5396259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7" name="正方形/長方形 56"/>
          <p:cNvSpPr/>
          <p:nvPr userDrawn="1"/>
        </p:nvSpPr>
        <p:spPr>
          <a:xfrm rot="16200000" flipV="1">
            <a:off x="9948553" y="7365351"/>
            <a:ext cx="1906939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円/楕円 57"/>
          <p:cNvSpPr/>
          <p:nvPr userDrawn="1"/>
        </p:nvSpPr>
        <p:spPr>
          <a:xfrm flipV="1">
            <a:off x="10775022" y="8214680"/>
            <a:ext cx="254000" cy="254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/楕円 59"/>
          <p:cNvSpPr/>
          <p:nvPr userDrawn="1"/>
        </p:nvSpPr>
        <p:spPr>
          <a:xfrm>
            <a:off x="10673422" y="5734608"/>
            <a:ext cx="419097" cy="41909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正方形/長方形 60"/>
          <p:cNvSpPr/>
          <p:nvPr userDrawn="1"/>
        </p:nvSpPr>
        <p:spPr>
          <a:xfrm>
            <a:off x="11092519" y="5921298"/>
            <a:ext cx="2545830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アーチ 4"/>
          <p:cNvSpPr/>
          <p:nvPr userDrawn="1"/>
        </p:nvSpPr>
        <p:spPr>
          <a:xfrm rot="4617169">
            <a:off x="13601666" y="5413504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3" name="正方形/長方形 62"/>
          <p:cNvSpPr/>
          <p:nvPr userDrawn="1"/>
        </p:nvSpPr>
        <p:spPr>
          <a:xfrm rot="5400000">
            <a:off x="13201394" y="4478235"/>
            <a:ext cx="1906939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円/楕円 63"/>
          <p:cNvSpPr/>
          <p:nvPr userDrawn="1"/>
        </p:nvSpPr>
        <p:spPr>
          <a:xfrm>
            <a:off x="14027863" y="3420625"/>
            <a:ext cx="254000" cy="254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円/楕円 65"/>
          <p:cNvSpPr/>
          <p:nvPr userDrawn="1"/>
        </p:nvSpPr>
        <p:spPr>
          <a:xfrm flipV="1">
            <a:off x="13928051" y="5735600"/>
            <a:ext cx="419097" cy="4190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7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327671" y="3270347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334401" y="4025991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3" name="正方形/長方形 72"/>
          <p:cNvSpPr/>
          <p:nvPr userDrawn="1"/>
        </p:nvSpPr>
        <p:spPr>
          <a:xfrm>
            <a:off x="1477604" y="3928583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291646" y="2688817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7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7814278" y="3270347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7821008" y="4025991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7" name="正方形/長方形 76"/>
          <p:cNvSpPr/>
          <p:nvPr userDrawn="1"/>
        </p:nvSpPr>
        <p:spPr>
          <a:xfrm>
            <a:off x="7964211" y="3928583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778253" y="2688817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2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7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4324839" y="3270347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0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4331569" y="4025991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1" name="正方形/長方形 80"/>
          <p:cNvSpPr/>
          <p:nvPr userDrawn="1"/>
        </p:nvSpPr>
        <p:spPr>
          <a:xfrm>
            <a:off x="14474772" y="3928583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288814" y="2688817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5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8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4580512" y="6632566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4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4587242" y="7388210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5" name="正方形/長方形 84"/>
          <p:cNvSpPr/>
          <p:nvPr userDrawn="1"/>
        </p:nvSpPr>
        <p:spPr>
          <a:xfrm>
            <a:off x="4730445" y="729080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3519087" y="8462885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3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8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1096241" y="6632566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8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11102971" y="7388210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9" name="正方形/長方形 88"/>
          <p:cNvSpPr/>
          <p:nvPr userDrawn="1"/>
        </p:nvSpPr>
        <p:spPr>
          <a:xfrm>
            <a:off x="11246174" y="7290802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10034816" y="8462885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4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 userDrawn="1"/>
        </p:nvSpPr>
        <p:spPr>
          <a:xfrm flipV="1">
            <a:off x="14347147" y="5922286"/>
            <a:ext cx="3939266" cy="457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86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5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9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4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9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4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9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4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9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50"/>
                            </p:stCondLst>
                            <p:childTnLst>
                              <p:par>
                                <p:cTn id="7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3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8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3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800"/>
                            </p:stCondLst>
                            <p:childTnLst>
                              <p:par>
                                <p:cTn id="9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30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8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300"/>
                            </p:stCondLst>
                            <p:childTnLst>
                              <p:par>
                                <p:cTn id="1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950"/>
                            </p:stCondLst>
                            <p:childTnLst>
                              <p:par>
                                <p:cTn id="11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7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2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7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4200"/>
                            </p:stCondLst>
                            <p:childTnLst>
                              <p:par>
                                <p:cTn id="1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4700"/>
                            </p:stCondLst>
                            <p:childTnLst>
                              <p:par>
                                <p:cTn id="1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2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700"/>
                            </p:stCondLst>
                            <p:childTnLst>
                              <p:par>
                                <p:cTn id="1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6350"/>
                            </p:stCondLst>
                            <p:childTnLst>
                              <p:par>
                                <p:cTn id="15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75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71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76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81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8600"/>
                            </p:stCondLst>
                            <p:childTnLst>
                              <p:par>
                                <p:cTn id="17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9100"/>
                            </p:stCondLst>
                            <p:childTnLst>
                              <p:par>
                                <p:cTn id="1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9600"/>
                            </p:stCondLst>
                            <p:childTnLst>
                              <p:par>
                                <p:cTn id="1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100"/>
                            </p:stCondLst>
                            <p:childTnLst>
                              <p:par>
                                <p:cTn id="1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0750"/>
                            </p:stCondLst>
                            <p:childTnLst>
                              <p:par>
                                <p:cTn id="19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75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75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6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7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animBg="1"/>
      <p:bldP spid="7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animBg="1"/>
      <p:bldP spid="7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1" grpId="0" animBg="1"/>
      <p:bldP spid="82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animBg="1"/>
      <p:bldP spid="86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9" grpId="0" animBg="1"/>
      <p:bldP spid="90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グループ化 116"/>
          <p:cNvGrpSpPr/>
          <p:nvPr userDrawn="1"/>
        </p:nvGrpSpPr>
        <p:grpSpPr>
          <a:xfrm>
            <a:off x="6035724" y="3139078"/>
            <a:ext cx="6003425" cy="908106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18" name="正方形/長方形 11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円/楕円 11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" name="円/楕円 11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0" name="グループ化 109"/>
          <p:cNvGrpSpPr/>
          <p:nvPr userDrawn="1"/>
        </p:nvGrpSpPr>
        <p:grpSpPr>
          <a:xfrm>
            <a:off x="3387886" y="5081591"/>
            <a:ext cx="6003425" cy="908106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11" name="正方形/長方形 110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円/楕円 111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円/楕円 112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960509" y="5197631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577553" y="5328330"/>
            <a:ext cx="4959523" cy="169577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08" name="グループ化 107"/>
          <p:cNvGrpSpPr/>
          <p:nvPr userDrawn="1"/>
        </p:nvGrpSpPr>
        <p:grpSpPr>
          <a:xfrm>
            <a:off x="763801" y="7024106"/>
            <a:ext cx="6003425" cy="908106"/>
            <a:chOff x="1073297" y="6784950"/>
            <a:chExt cx="6003425" cy="908106"/>
          </a:xfrm>
        </p:grpSpPr>
        <p:sp>
          <p:nvSpPr>
            <p:cNvPr id="99" name="正方形/長方形 9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円/楕円 101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円/楕円 10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4000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0" name="グループ化 69"/>
          <p:cNvGrpSpPr/>
          <p:nvPr userDrawn="1"/>
        </p:nvGrpSpPr>
        <p:grpSpPr>
          <a:xfrm rot="3180000">
            <a:off x="-2239641" y="12022006"/>
            <a:ext cx="1496309" cy="2535059"/>
            <a:chOff x="7305638" y="3002101"/>
            <a:chExt cx="2688353" cy="4554631"/>
          </a:xfrm>
        </p:grpSpPr>
        <p:grpSp>
          <p:nvGrpSpPr>
            <p:cNvPr id="71" name="グループ化 70"/>
            <p:cNvGrpSpPr/>
            <p:nvPr userDrawn="1"/>
          </p:nvGrpSpPr>
          <p:grpSpPr>
            <a:xfrm>
              <a:off x="8267831" y="5345989"/>
              <a:ext cx="763508" cy="2210743"/>
              <a:chOff x="8267831" y="5345989"/>
              <a:chExt cx="763508" cy="2210743"/>
            </a:xfrm>
          </p:grpSpPr>
          <p:sp>
            <p:nvSpPr>
              <p:cNvPr id="95" name="円/楕円 94"/>
              <p:cNvSpPr/>
              <p:nvPr userDrawn="1"/>
            </p:nvSpPr>
            <p:spPr>
              <a:xfrm>
                <a:off x="8267831" y="5345989"/>
                <a:ext cx="763508" cy="2210743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6" name="円/楕円 95"/>
              <p:cNvSpPr/>
              <p:nvPr userDrawn="1"/>
            </p:nvSpPr>
            <p:spPr>
              <a:xfrm>
                <a:off x="8366877" y="5498390"/>
                <a:ext cx="566334" cy="163982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2" name="弦 8"/>
            <p:cNvSpPr/>
            <p:nvPr userDrawn="1"/>
          </p:nvSpPr>
          <p:spPr>
            <a:xfrm rot="10800000">
              <a:off x="7932506" y="3996103"/>
              <a:ext cx="1435076" cy="2370993"/>
            </a:xfrm>
            <a:custGeom>
              <a:avLst/>
              <a:gdLst/>
              <a:ahLst/>
              <a:cxnLst/>
              <a:rect l="l" t="t" r="r" b="b"/>
              <a:pathLst>
                <a:path w="1969479" h="3253919">
                  <a:moveTo>
                    <a:pt x="984740" y="3253919"/>
                  </a:moveTo>
                  <a:cubicBezTo>
                    <a:pt x="362425" y="2811676"/>
                    <a:pt x="-3869" y="2109952"/>
                    <a:pt x="30" y="1362802"/>
                  </a:cubicBezTo>
                  <a:cubicBezTo>
                    <a:pt x="2628" y="865042"/>
                    <a:pt x="169314" y="389014"/>
                    <a:pt x="468726" y="0"/>
                  </a:cubicBezTo>
                  <a:lnTo>
                    <a:pt x="984740" y="0"/>
                  </a:lnTo>
                  <a:lnTo>
                    <a:pt x="1500508" y="0"/>
                  </a:lnTo>
                  <a:cubicBezTo>
                    <a:pt x="1805017" y="395392"/>
                    <a:pt x="1972090" y="880450"/>
                    <a:pt x="1969449" y="1386333"/>
                  </a:cubicBezTo>
                  <a:cubicBezTo>
                    <a:pt x="1965591" y="2125578"/>
                    <a:pt x="1599814" y="2816889"/>
                    <a:pt x="984740" y="325391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3" name="グループ化 72"/>
            <p:cNvGrpSpPr/>
            <p:nvPr userDrawn="1"/>
          </p:nvGrpSpPr>
          <p:grpSpPr>
            <a:xfrm flipH="1">
              <a:off x="8650044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91" name="直角三角形 90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2" name="直角三角形 91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3" name="正方形/長方形 92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4" name="正方形/長方形 93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4" name="グループ化 73"/>
            <p:cNvGrpSpPr/>
            <p:nvPr userDrawn="1"/>
          </p:nvGrpSpPr>
          <p:grpSpPr>
            <a:xfrm>
              <a:off x="7305638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87" name="直角三角形 86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8" name="直角三角形 87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9" name="正方形/長方形 88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0" name="正方形/長方形 89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5" name="グループ化 74"/>
            <p:cNvGrpSpPr/>
            <p:nvPr userDrawn="1"/>
          </p:nvGrpSpPr>
          <p:grpSpPr>
            <a:xfrm>
              <a:off x="7665303" y="3002101"/>
              <a:ext cx="1969480" cy="3253919"/>
              <a:chOff x="7665303" y="3002101"/>
              <a:chExt cx="1969480" cy="3253919"/>
            </a:xfrm>
          </p:grpSpPr>
          <p:sp>
            <p:nvSpPr>
              <p:cNvPr id="85" name="弦 8"/>
              <p:cNvSpPr/>
              <p:nvPr userDrawn="1"/>
            </p:nvSpPr>
            <p:spPr>
              <a:xfrm rot="10800000">
                <a:off x="865004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3253919"/>
                    </a:moveTo>
                    <a:cubicBezTo>
                      <a:pt x="362425" y="2811676"/>
                      <a:pt x="-3869" y="2109952"/>
                      <a:pt x="30" y="1362802"/>
                    </a:cubicBezTo>
                    <a:cubicBezTo>
                      <a:pt x="2628" y="865042"/>
                      <a:pt x="169314" y="389014"/>
                      <a:pt x="468726" y="0"/>
                    </a:cubicBezTo>
                    <a:lnTo>
                      <a:pt x="98474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6" name="弦 8"/>
              <p:cNvSpPr/>
              <p:nvPr userDrawn="1"/>
            </p:nvSpPr>
            <p:spPr>
              <a:xfrm>
                <a:off x="766530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0"/>
                    </a:moveTo>
                    <a:lnTo>
                      <a:pt x="984740" y="3253919"/>
                    </a:lnTo>
                    <a:lnTo>
                      <a:pt x="468972" y="3253919"/>
                    </a:lnTo>
                    <a:cubicBezTo>
                      <a:pt x="164463" y="2858527"/>
                      <a:pt x="-2610" y="2373469"/>
                      <a:pt x="31" y="1867586"/>
                    </a:cubicBezTo>
                    <a:cubicBezTo>
                      <a:pt x="3889" y="1128341"/>
                      <a:pt x="369666" y="437030"/>
                      <a:pt x="984740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6" name="グループ化 75"/>
            <p:cNvGrpSpPr/>
            <p:nvPr userDrawn="1"/>
          </p:nvGrpSpPr>
          <p:grpSpPr>
            <a:xfrm>
              <a:off x="7830833" y="3002102"/>
              <a:ext cx="1639326" cy="1035326"/>
              <a:chOff x="7830833" y="3002102"/>
              <a:chExt cx="1639326" cy="1035326"/>
            </a:xfrm>
          </p:grpSpPr>
          <p:sp>
            <p:nvSpPr>
              <p:cNvPr id="83" name="弦 8"/>
              <p:cNvSpPr/>
              <p:nvPr userDrawn="1"/>
            </p:nvSpPr>
            <p:spPr>
              <a:xfrm rot="10800000">
                <a:off x="8650043" y="3002102"/>
                <a:ext cx="820116" cy="1035325"/>
              </a:xfrm>
              <a:custGeom>
                <a:avLst/>
                <a:gdLst/>
                <a:ahLst/>
                <a:cxnLst/>
                <a:rect l="l" t="t" r="r" b="b"/>
                <a:pathLst>
                  <a:path w="820116" h="1035325">
                    <a:moveTo>
                      <a:pt x="820116" y="1035325"/>
                    </a:moveTo>
                    <a:cubicBezTo>
                      <a:pt x="445216" y="768905"/>
                      <a:pt x="163231" y="408315"/>
                      <a:pt x="0" y="0"/>
                    </a:cubicBezTo>
                    <a:lnTo>
                      <a:pt x="820116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4" name="弦 8"/>
              <p:cNvSpPr/>
              <p:nvPr userDrawn="1"/>
            </p:nvSpPr>
            <p:spPr>
              <a:xfrm>
                <a:off x="7830833" y="3002102"/>
                <a:ext cx="819211" cy="1035326"/>
              </a:xfrm>
              <a:custGeom>
                <a:avLst/>
                <a:gdLst/>
                <a:ahLst/>
                <a:cxnLst/>
                <a:rect l="l" t="t" r="r" b="b"/>
                <a:pathLst>
                  <a:path w="819211" h="1035326">
                    <a:moveTo>
                      <a:pt x="819211" y="0"/>
                    </a:moveTo>
                    <a:lnTo>
                      <a:pt x="819211" y="1035326"/>
                    </a:lnTo>
                    <a:lnTo>
                      <a:pt x="0" y="1035326"/>
                    </a:lnTo>
                    <a:cubicBezTo>
                      <a:pt x="162564" y="626542"/>
                      <a:pt x="444666" y="266126"/>
                      <a:pt x="819211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7" name="グループ化 76"/>
            <p:cNvGrpSpPr/>
            <p:nvPr userDrawn="1"/>
          </p:nvGrpSpPr>
          <p:grpSpPr>
            <a:xfrm>
              <a:off x="8239071" y="3682019"/>
              <a:ext cx="821030" cy="821030"/>
              <a:chOff x="11914174" y="3199309"/>
              <a:chExt cx="990518" cy="990518"/>
            </a:xfrm>
          </p:grpSpPr>
          <p:sp>
            <p:nvSpPr>
              <p:cNvPr id="81" name="円/楕円 80"/>
              <p:cNvSpPr/>
              <p:nvPr userDrawn="1"/>
            </p:nvSpPr>
            <p:spPr>
              <a:xfrm>
                <a:off x="11914174" y="3199309"/>
                <a:ext cx="990518" cy="99051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2" name="円/楕円 81"/>
              <p:cNvSpPr/>
              <p:nvPr userDrawn="1"/>
            </p:nvSpPr>
            <p:spPr>
              <a:xfrm>
                <a:off x="12002891" y="3288026"/>
                <a:ext cx="813084" cy="81308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8" name="グループ化 77"/>
            <p:cNvGrpSpPr/>
            <p:nvPr userDrawn="1"/>
          </p:nvGrpSpPr>
          <p:grpSpPr>
            <a:xfrm>
              <a:off x="8562396" y="5264781"/>
              <a:ext cx="174376" cy="1354190"/>
              <a:chOff x="8562396" y="5264781"/>
              <a:chExt cx="174376" cy="1354190"/>
            </a:xfrm>
          </p:grpSpPr>
          <p:sp>
            <p:nvSpPr>
              <p:cNvPr id="79" name="台形 59"/>
              <p:cNvSpPr/>
              <p:nvPr userDrawn="1"/>
            </p:nvSpPr>
            <p:spPr>
              <a:xfrm rot="10800000">
                <a:off x="8649584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0" name="台形 59"/>
              <p:cNvSpPr/>
              <p:nvPr userDrawn="1"/>
            </p:nvSpPr>
            <p:spPr>
              <a:xfrm rot="10800000" flipH="1">
                <a:off x="8562396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cxnSp>
        <p:nvCxnSpPr>
          <p:cNvPr id="97" name="直線コネクタ 96"/>
          <p:cNvCxnSpPr/>
          <p:nvPr userDrawn="1"/>
        </p:nvCxnSpPr>
        <p:spPr>
          <a:xfrm flipH="1">
            <a:off x="3174175" y="2465056"/>
            <a:ext cx="9872900" cy="7311990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円/楕円 97"/>
          <p:cNvSpPr/>
          <p:nvPr userDrawn="1"/>
        </p:nvSpPr>
        <p:spPr>
          <a:xfrm>
            <a:off x="6108020" y="7273006"/>
            <a:ext cx="410308" cy="4103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円/楕円 100"/>
          <p:cNvSpPr/>
          <p:nvPr userDrawn="1"/>
        </p:nvSpPr>
        <p:spPr>
          <a:xfrm>
            <a:off x="11381060" y="3387977"/>
            <a:ext cx="410308" cy="4103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336424" y="7140146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953468" y="7270845"/>
            <a:ext cx="4959523" cy="169577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0" name="円/楕円 99"/>
          <p:cNvSpPr/>
          <p:nvPr userDrawn="1"/>
        </p:nvSpPr>
        <p:spPr>
          <a:xfrm>
            <a:off x="8744540" y="5330491"/>
            <a:ext cx="410308" cy="4103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608347" y="3255118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2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2225391" y="3385817"/>
            <a:ext cx="4959523" cy="169577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005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40049E-6 L 0.86667 -1.146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33" y="-573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50"/>
                            </p:stCondLst>
                            <p:childTnLst>
                              <p:par>
                                <p:cTn id="2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800"/>
                            </p:stCondLst>
                            <p:childTnLst>
                              <p:par>
                                <p:cTn id="5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8" grpId="0" animBg="1"/>
      <p:bldP spid="101" grpId="0" animBg="1"/>
      <p:bldP spid="10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animBg="1"/>
      <p:bldP spid="1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円/楕円 65"/>
          <p:cNvSpPr/>
          <p:nvPr userDrawn="1"/>
        </p:nvSpPr>
        <p:spPr>
          <a:xfrm>
            <a:off x="9664871" y="2437214"/>
            <a:ext cx="1756228" cy="175622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1045031" y="5921829"/>
            <a:ext cx="1756228" cy="175622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9519784" y="3626742"/>
            <a:ext cx="8766629" cy="375377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940796" y="6513388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6" y="7271656"/>
            <a:ext cx="6086591" cy="2119087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10647831" y="2696964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509009" y="7467596"/>
            <a:ext cx="7762991" cy="1632861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2632513"/>
            <a:ext cx="8766629" cy="375377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5" name="円/楕円 64"/>
          <p:cNvSpPr/>
          <p:nvPr userDrawn="1"/>
        </p:nvSpPr>
        <p:spPr>
          <a:xfrm>
            <a:off x="540658" y="7173684"/>
            <a:ext cx="1008745" cy="100874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67" name="円/楕円 66"/>
          <p:cNvSpPr/>
          <p:nvPr userDrawn="1"/>
        </p:nvSpPr>
        <p:spPr>
          <a:xfrm>
            <a:off x="11165457" y="1867529"/>
            <a:ext cx="878114" cy="87811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>
            <a:off x="0" y="6386286"/>
            <a:ext cx="8766630" cy="943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68" name="正方形/長方形 67"/>
          <p:cNvSpPr/>
          <p:nvPr userDrawn="1"/>
        </p:nvSpPr>
        <p:spPr>
          <a:xfrm>
            <a:off x="9519784" y="3531926"/>
            <a:ext cx="8766630" cy="943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06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00"/>
                            </p:stCondLst>
                            <p:childTnLst>
                              <p:par>
                                <p:cTn id="4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5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650"/>
                            </p:stCondLst>
                            <p:childTnLst>
                              <p:par>
                                <p:cTn id="7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6" grpId="1" animBg="1"/>
      <p:bldP spid="11" grpId="0" animBg="1"/>
      <p:bldP spid="11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8" grpId="0" animBg="1"/>
      <p:bldP spid="55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65" grpId="0" animBg="1"/>
      <p:bldP spid="65" grpId="1" animBg="1"/>
      <p:bldP spid="67" grpId="0" animBg="1"/>
      <p:bldP spid="67" grpId="1" animBg="1"/>
      <p:bldP spid="12" grpId="0" animBg="1"/>
      <p:bldP spid="68" grpId="0" animBg="1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Horisonta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-1" y="2407196"/>
            <a:ext cx="4462687" cy="468052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4462687" y="2407196"/>
            <a:ext cx="8568950" cy="468052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13031638" y="2407196"/>
            <a:ext cx="5254774" cy="468052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078310" y="7663779"/>
            <a:ext cx="16200313" cy="153055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-2" y="7087716"/>
            <a:ext cx="4463523" cy="144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4463522" y="7087716"/>
            <a:ext cx="8568007" cy="14401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13031637" y="7087716"/>
            <a:ext cx="5254774" cy="1440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345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  <p:bldP spid="11" grpId="0" animBg="1"/>
      <p:bldP spid="12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/>
      <p:bldP spid="14" grpId="0" animBg="1"/>
      <p:bldP spid="15" grpId="0" animBg="1"/>
      <p:bldP spid="16" grpId="0" animBg="1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2767236"/>
            <a:ext cx="7129368" cy="10801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平行四辺形 11"/>
          <p:cNvSpPr/>
          <p:nvPr userDrawn="1"/>
        </p:nvSpPr>
        <p:spPr>
          <a:xfrm>
            <a:off x="1800000" y="3847355"/>
            <a:ext cx="5329368" cy="552061"/>
          </a:xfrm>
          <a:prstGeom prst="parallelogram">
            <a:avLst>
              <a:gd name="adj" fmla="val 137052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423427" y="2947255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平行四辺形 21"/>
          <p:cNvSpPr/>
          <p:nvPr userDrawn="1"/>
        </p:nvSpPr>
        <p:spPr>
          <a:xfrm>
            <a:off x="3600000" y="5479537"/>
            <a:ext cx="5329368" cy="552061"/>
          </a:xfrm>
          <a:prstGeom prst="parallelogram">
            <a:avLst>
              <a:gd name="adj" fmla="val 137052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平行四辺形 22"/>
          <p:cNvSpPr/>
          <p:nvPr userDrawn="1"/>
        </p:nvSpPr>
        <p:spPr>
          <a:xfrm>
            <a:off x="5398214" y="7111718"/>
            <a:ext cx="5329368" cy="552061"/>
          </a:xfrm>
          <a:prstGeom prst="parallelogram">
            <a:avLst>
              <a:gd name="adj" fmla="val 13705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1800000" y="4399417"/>
            <a:ext cx="7129368" cy="10801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3600000" y="6031598"/>
            <a:ext cx="7129368" cy="10801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5398214" y="7663780"/>
            <a:ext cx="7129368" cy="10801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222017" y="4579437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4022217" y="6211618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824027" y="7843800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7198990" y="2668427"/>
            <a:ext cx="5544616" cy="128414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2599590" y="7570632"/>
            <a:ext cx="5544616" cy="128414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8999190" y="4299864"/>
            <a:ext cx="5544616" cy="128414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0845998" y="5932789"/>
            <a:ext cx="5544616" cy="128414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4745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6" grpId="0" animBg="1"/>
      <p:bldP spid="12" grpId="0" animBg="1"/>
      <p:bldP spid="1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/>
      <p:bldP spid="23" grpId="0" animBg="1"/>
      <p:bldP spid="9" grpId="0" animBg="1"/>
      <p:bldP spid="10" grpId="0" animBg="1"/>
      <p:bldP spid="19" grpId="0" animBg="1"/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259681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3830737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7401812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10972849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14543905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9" hasCustomPrompt="1"/>
          </p:nvPr>
        </p:nvSpPr>
        <p:spPr>
          <a:xfrm>
            <a:off x="260350" y="6545040"/>
            <a:ext cx="3455988" cy="754062"/>
          </a:xfrm>
          <a:solidFill>
            <a:schemeClr val="accent1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5" name="テキスト プレースホルダー 13"/>
          <p:cNvSpPr>
            <a:spLocks noGrp="1"/>
          </p:cNvSpPr>
          <p:nvPr>
            <p:ph type="body" sz="quarter" idx="20" hasCustomPrompt="1"/>
          </p:nvPr>
        </p:nvSpPr>
        <p:spPr>
          <a:xfrm>
            <a:off x="3831239" y="6545040"/>
            <a:ext cx="3455988" cy="754062"/>
          </a:xfrm>
          <a:solidFill>
            <a:schemeClr val="accent3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6" name="テキスト プレースホルダー 13"/>
          <p:cNvSpPr>
            <a:spLocks noGrp="1"/>
          </p:cNvSpPr>
          <p:nvPr>
            <p:ph type="body" sz="quarter" idx="21" hasCustomPrompt="1"/>
          </p:nvPr>
        </p:nvSpPr>
        <p:spPr>
          <a:xfrm>
            <a:off x="14543905" y="6545040"/>
            <a:ext cx="3455988" cy="754062"/>
          </a:xfrm>
          <a:solidFill>
            <a:schemeClr val="accent5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7" name="テキスト プレースホルダー 13"/>
          <p:cNvSpPr>
            <a:spLocks noGrp="1"/>
          </p:cNvSpPr>
          <p:nvPr>
            <p:ph type="body" sz="quarter" idx="22" hasCustomPrompt="1"/>
          </p:nvPr>
        </p:nvSpPr>
        <p:spPr>
          <a:xfrm>
            <a:off x="10973017" y="6545040"/>
            <a:ext cx="3455988" cy="754062"/>
          </a:xfrm>
          <a:solidFill>
            <a:schemeClr val="accent4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8" name="テキスト プレースホルダー 13"/>
          <p:cNvSpPr>
            <a:spLocks noGrp="1"/>
          </p:cNvSpPr>
          <p:nvPr>
            <p:ph type="body" sz="quarter" idx="23" hasCustomPrompt="1"/>
          </p:nvPr>
        </p:nvSpPr>
        <p:spPr>
          <a:xfrm>
            <a:off x="7401960" y="6545040"/>
            <a:ext cx="3455988" cy="754062"/>
          </a:xfrm>
          <a:solidFill>
            <a:schemeClr val="accent2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78310" y="7663779"/>
            <a:ext cx="16200313" cy="153055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313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6" grpId="0" animBg="1"/>
      <p:bldP spid="9" grpId="0" animBg="1"/>
      <p:bldP spid="10" grpId="0" animBg="1"/>
      <p:bldP spid="11" grpId="0" animBg="1"/>
      <p:bldP spid="12" grpId="0" animBg="1"/>
      <p:bldP spid="1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42" Type="http://schemas.openxmlformats.org/officeDocument/2006/relationships/slideLayout" Target="../slideLayouts/slideLayout76.xml"/><Relationship Id="rId47" Type="http://schemas.openxmlformats.org/officeDocument/2006/relationships/slideLayout" Target="../slideLayouts/slideLayout81.xml"/><Relationship Id="rId50" Type="http://schemas.openxmlformats.org/officeDocument/2006/relationships/slideLayout" Target="../slideLayouts/slideLayout84.xml"/><Relationship Id="rId55" Type="http://schemas.openxmlformats.org/officeDocument/2006/relationships/slideLayout" Target="../slideLayouts/slideLayout89.xml"/><Relationship Id="rId63" Type="http://schemas.openxmlformats.org/officeDocument/2006/relationships/slideLayout" Target="../slideLayouts/slideLayout97.xml"/><Relationship Id="rId68" Type="http://schemas.openxmlformats.org/officeDocument/2006/relationships/slideLayout" Target="../slideLayouts/slideLayout102.xml"/><Relationship Id="rId76" Type="http://schemas.openxmlformats.org/officeDocument/2006/relationships/slideLayout" Target="../slideLayouts/slideLayout110.xml"/><Relationship Id="rId84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41.xml"/><Relationship Id="rId71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37" Type="http://schemas.openxmlformats.org/officeDocument/2006/relationships/slideLayout" Target="../slideLayouts/slideLayout71.xml"/><Relationship Id="rId40" Type="http://schemas.openxmlformats.org/officeDocument/2006/relationships/slideLayout" Target="../slideLayouts/slideLayout74.xml"/><Relationship Id="rId45" Type="http://schemas.openxmlformats.org/officeDocument/2006/relationships/slideLayout" Target="../slideLayouts/slideLayout79.xml"/><Relationship Id="rId53" Type="http://schemas.openxmlformats.org/officeDocument/2006/relationships/slideLayout" Target="../slideLayouts/slideLayout87.xml"/><Relationship Id="rId58" Type="http://schemas.openxmlformats.org/officeDocument/2006/relationships/slideLayout" Target="../slideLayouts/slideLayout92.xml"/><Relationship Id="rId66" Type="http://schemas.openxmlformats.org/officeDocument/2006/relationships/slideLayout" Target="../slideLayouts/slideLayout100.xml"/><Relationship Id="rId74" Type="http://schemas.openxmlformats.org/officeDocument/2006/relationships/slideLayout" Target="../slideLayouts/slideLayout108.xml"/><Relationship Id="rId79" Type="http://schemas.openxmlformats.org/officeDocument/2006/relationships/slideLayout" Target="../slideLayouts/slideLayout113.xml"/><Relationship Id="rId87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39.xml"/><Relationship Id="rId61" Type="http://schemas.openxmlformats.org/officeDocument/2006/relationships/slideLayout" Target="../slideLayouts/slideLayout95.xml"/><Relationship Id="rId82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slideLayout" Target="../slideLayouts/slideLayout69.xml"/><Relationship Id="rId43" Type="http://schemas.openxmlformats.org/officeDocument/2006/relationships/slideLayout" Target="../slideLayouts/slideLayout77.xml"/><Relationship Id="rId48" Type="http://schemas.openxmlformats.org/officeDocument/2006/relationships/slideLayout" Target="../slideLayouts/slideLayout82.xml"/><Relationship Id="rId56" Type="http://schemas.openxmlformats.org/officeDocument/2006/relationships/slideLayout" Target="../slideLayouts/slideLayout90.xml"/><Relationship Id="rId64" Type="http://schemas.openxmlformats.org/officeDocument/2006/relationships/slideLayout" Target="../slideLayouts/slideLayout98.xml"/><Relationship Id="rId69" Type="http://schemas.openxmlformats.org/officeDocument/2006/relationships/slideLayout" Target="../slideLayouts/slideLayout103.xml"/><Relationship Id="rId77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42.xml"/><Relationship Id="rId51" Type="http://schemas.openxmlformats.org/officeDocument/2006/relationships/slideLayout" Target="../slideLayouts/slideLayout85.xml"/><Relationship Id="rId72" Type="http://schemas.openxmlformats.org/officeDocument/2006/relationships/slideLayout" Target="../slideLayouts/slideLayout106.xml"/><Relationship Id="rId80" Type="http://schemas.openxmlformats.org/officeDocument/2006/relationships/slideLayout" Target="../slideLayouts/slideLayout114.xml"/><Relationship Id="rId85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38" Type="http://schemas.openxmlformats.org/officeDocument/2006/relationships/slideLayout" Target="../slideLayouts/slideLayout72.xml"/><Relationship Id="rId46" Type="http://schemas.openxmlformats.org/officeDocument/2006/relationships/slideLayout" Target="../slideLayouts/slideLayout80.xml"/><Relationship Id="rId59" Type="http://schemas.openxmlformats.org/officeDocument/2006/relationships/slideLayout" Target="../slideLayouts/slideLayout93.xml"/><Relationship Id="rId67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54.xml"/><Relationship Id="rId41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88.xml"/><Relationship Id="rId62" Type="http://schemas.openxmlformats.org/officeDocument/2006/relationships/slideLayout" Target="../slideLayouts/slideLayout96.xml"/><Relationship Id="rId70" Type="http://schemas.openxmlformats.org/officeDocument/2006/relationships/slideLayout" Target="../slideLayouts/slideLayout104.xml"/><Relationship Id="rId75" Type="http://schemas.openxmlformats.org/officeDocument/2006/relationships/slideLayout" Target="../slideLayouts/slideLayout109.xml"/><Relationship Id="rId83" Type="http://schemas.openxmlformats.org/officeDocument/2006/relationships/slideLayout" Target="../slideLayouts/slideLayout117.xml"/><Relationship Id="rId88" Type="http://schemas.openxmlformats.org/officeDocument/2006/relationships/theme" Target="../theme/theme2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83.xml"/><Relationship Id="rId57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78.xml"/><Relationship Id="rId52" Type="http://schemas.openxmlformats.org/officeDocument/2006/relationships/slideLayout" Target="../slideLayouts/slideLayout86.xml"/><Relationship Id="rId60" Type="http://schemas.openxmlformats.org/officeDocument/2006/relationships/slideLayout" Target="../slideLayouts/slideLayout94.xml"/><Relationship Id="rId65" Type="http://schemas.openxmlformats.org/officeDocument/2006/relationships/slideLayout" Target="../slideLayouts/slideLayout99.xml"/><Relationship Id="rId73" Type="http://schemas.openxmlformats.org/officeDocument/2006/relationships/slideLayout" Target="../slideLayouts/slideLayout107.xml"/><Relationship Id="rId78" Type="http://schemas.openxmlformats.org/officeDocument/2006/relationships/slideLayout" Target="../slideLayouts/slideLayout112.xml"/><Relationship Id="rId81" Type="http://schemas.openxmlformats.org/officeDocument/2006/relationships/slideLayout" Target="../slideLayouts/slideLayout115.xml"/><Relationship Id="rId86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914322" y="246956"/>
            <a:ext cx="16507876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2400301"/>
            <a:ext cx="16457772" cy="6788945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9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16531653" y="9150345"/>
            <a:ext cx="434349" cy="434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 userDrawn="1"/>
        </p:nvSpPr>
        <p:spPr>
          <a:xfrm>
            <a:off x="17151170" y="9166572"/>
            <a:ext cx="1080120" cy="1080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9"/>
          <p:cNvSpPr/>
          <p:nvPr userDrawn="1"/>
        </p:nvSpPr>
        <p:spPr>
          <a:xfrm>
            <a:off x="16289464" y="9704242"/>
            <a:ext cx="720080" cy="582759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679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717" r:id="rId2"/>
    <p:sldLayoutId id="2147483670" r:id="rId3"/>
    <p:sldLayoutId id="2147483666" r:id="rId4"/>
    <p:sldLayoutId id="2147483667" r:id="rId5"/>
    <p:sldLayoutId id="2147483672" r:id="rId6"/>
    <p:sldLayoutId id="2147483674" r:id="rId7"/>
    <p:sldLayoutId id="2147483723" r:id="rId8"/>
    <p:sldLayoutId id="2147483678" r:id="rId9"/>
    <p:sldLayoutId id="2147483679" r:id="rId10"/>
    <p:sldLayoutId id="2147483703" r:id="rId11"/>
    <p:sldLayoutId id="2147483707" r:id="rId12"/>
    <p:sldLayoutId id="2147483711" r:id="rId13"/>
    <p:sldLayoutId id="2147483701" r:id="rId14"/>
    <p:sldLayoutId id="2147483708" r:id="rId15"/>
    <p:sldLayoutId id="2147483720" r:id="rId16"/>
    <p:sldLayoutId id="2147483722" r:id="rId17"/>
    <p:sldLayoutId id="2147483731" r:id="rId18"/>
    <p:sldLayoutId id="2147483732" r:id="rId19"/>
    <p:sldLayoutId id="2147483738" r:id="rId20"/>
    <p:sldLayoutId id="2147483739" r:id="rId21"/>
    <p:sldLayoutId id="2147483741" r:id="rId22"/>
    <p:sldLayoutId id="2147483746" r:id="rId23"/>
    <p:sldLayoutId id="2147483761" r:id="rId24"/>
    <p:sldLayoutId id="2147483765" r:id="rId25"/>
    <p:sldLayoutId id="2147483774" r:id="rId26"/>
    <p:sldLayoutId id="2147483754" r:id="rId27"/>
    <p:sldLayoutId id="2147483842" r:id="rId28"/>
    <p:sldLayoutId id="2147483843" r:id="rId29"/>
    <p:sldLayoutId id="2147483844" r:id="rId30"/>
    <p:sldLayoutId id="2147483845" r:id="rId31"/>
    <p:sldLayoutId id="2147483847" r:id="rId32"/>
    <p:sldLayoutId id="2147483848" r:id="rId33"/>
    <p:sldLayoutId id="2147483904" r:id="rId3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7" grpId="0"/>
    </p:bldLst>
  </p:timing>
  <p:hf hdr="0" dt="0"/>
  <p:txStyles>
    <p:titleStyle>
      <a:lvl1pPr algn="l" defTabSz="1632753" rtl="0" eaLnBrk="1" latinLnBrk="0" hangingPunct="1">
        <a:spcBef>
          <a:spcPct val="0"/>
        </a:spcBef>
        <a:buNone/>
        <a:defRPr kumimoji="1" sz="6000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kumimoji="1"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934294" y="246956"/>
            <a:ext cx="16437799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2400301"/>
            <a:ext cx="16457772" cy="6788945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205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770" r:id="rId2"/>
    <p:sldLayoutId id="2147483762" r:id="rId3"/>
    <p:sldLayoutId id="2147483662" r:id="rId4"/>
    <p:sldLayoutId id="2147483663" r:id="rId5"/>
    <p:sldLayoutId id="2147483673" r:id="rId6"/>
    <p:sldLayoutId id="2147483697" r:id="rId7"/>
    <p:sldLayoutId id="2147483698" r:id="rId8"/>
    <p:sldLayoutId id="2147483699" r:id="rId9"/>
    <p:sldLayoutId id="2147483709" r:id="rId10"/>
    <p:sldLayoutId id="2147483700" r:id="rId11"/>
    <p:sldLayoutId id="2147483733" r:id="rId12"/>
    <p:sldLayoutId id="2147483740" r:id="rId13"/>
    <p:sldLayoutId id="2147483743" r:id="rId14"/>
    <p:sldLayoutId id="2147483745" r:id="rId15"/>
    <p:sldLayoutId id="2147483766" r:id="rId16"/>
    <p:sldLayoutId id="2147483768" r:id="rId17"/>
    <p:sldLayoutId id="2147483767" r:id="rId18"/>
    <p:sldLayoutId id="2147483769" r:id="rId19"/>
    <p:sldLayoutId id="2147483730" r:id="rId20"/>
    <p:sldLayoutId id="2147483759" r:id="rId21"/>
    <p:sldLayoutId id="2147483760" r:id="rId22"/>
    <p:sldLayoutId id="2147483755" r:id="rId23"/>
    <p:sldLayoutId id="2147483775" r:id="rId24"/>
    <p:sldLayoutId id="2147483776" r:id="rId25"/>
    <p:sldLayoutId id="2147483777" r:id="rId26"/>
    <p:sldLayoutId id="2147483778" r:id="rId27"/>
    <p:sldLayoutId id="2147483779" r:id="rId28"/>
    <p:sldLayoutId id="2147483780" r:id="rId29"/>
    <p:sldLayoutId id="2147483781" r:id="rId30"/>
    <p:sldLayoutId id="2147483782" r:id="rId31"/>
    <p:sldLayoutId id="2147483783" r:id="rId32"/>
    <p:sldLayoutId id="2147483784" r:id="rId33"/>
    <p:sldLayoutId id="2147483785" r:id="rId34"/>
    <p:sldLayoutId id="2147483786" r:id="rId35"/>
    <p:sldLayoutId id="2147483787" r:id="rId36"/>
    <p:sldLayoutId id="2147483788" r:id="rId37"/>
    <p:sldLayoutId id="2147483789" r:id="rId38"/>
    <p:sldLayoutId id="2147483790" r:id="rId39"/>
    <p:sldLayoutId id="2147483791" r:id="rId40"/>
    <p:sldLayoutId id="2147483792" r:id="rId41"/>
    <p:sldLayoutId id="2147483793" r:id="rId42"/>
    <p:sldLayoutId id="2147483794" r:id="rId43"/>
    <p:sldLayoutId id="2147483795" r:id="rId44"/>
    <p:sldLayoutId id="2147483796" r:id="rId45"/>
    <p:sldLayoutId id="2147483798" r:id="rId46"/>
    <p:sldLayoutId id="2147483799" r:id="rId47"/>
    <p:sldLayoutId id="2147483800" r:id="rId48"/>
    <p:sldLayoutId id="2147483801" r:id="rId49"/>
    <p:sldLayoutId id="2147483802" r:id="rId50"/>
    <p:sldLayoutId id="2147483803" r:id="rId51"/>
    <p:sldLayoutId id="2147483804" r:id="rId52"/>
    <p:sldLayoutId id="2147483806" r:id="rId53"/>
    <p:sldLayoutId id="2147483807" r:id="rId54"/>
    <p:sldLayoutId id="2147483808" r:id="rId55"/>
    <p:sldLayoutId id="2147483809" r:id="rId56"/>
    <p:sldLayoutId id="2147483810" r:id="rId57"/>
    <p:sldLayoutId id="2147483811" r:id="rId58"/>
    <p:sldLayoutId id="2147483812" r:id="rId59"/>
    <p:sldLayoutId id="2147483813" r:id="rId60"/>
    <p:sldLayoutId id="2147483814" r:id="rId61"/>
    <p:sldLayoutId id="2147483815" r:id="rId62"/>
    <p:sldLayoutId id="2147483816" r:id="rId63"/>
    <p:sldLayoutId id="2147483817" r:id="rId64"/>
    <p:sldLayoutId id="2147483818" r:id="rId65"/>
    <p:sldLayoutId id="2147483819" r:id="rId66"/>
    <p:sldLayoutId id="2147483820" r:id="rId67"/>
    <p:sldLayoutId id="2147483821" r:id="rId68"/>
    <p:sldLayoutId id="2147483822" r:id="rId69"/>
    <p:sldLayoutId id="2147483823" r:id="rId70"/>
    <p:sldLayoutId id="2147483824" r:id="rId71"/>
    <p:sldLayoutId id="2147483825" r:id="rId72"/>
    <p:sldLayoutId id="2147483826" r:id="rId73"/>
    <p:sldLayoutId id="2147483827" r:id="rId74"/>
    <p:sldLayoutId id="2147483828" r:id="rId75"/>
    <p:sldLayoutId id="2147483829" r:id="rId76"/>
    <p:sldLayoutId id="2147483830" r:id="rId77"/>
    <p:sldLayoutId id="2147483831" r:id="rId78"/>
    <p:sldLayoutId id="2147483832" r:id="rId79"/>
    <p:sldLayoutId id="2147483835" r:id="rId80"/>
    <p:sldLayoutId id="2147483840" r:id="rId81"/>
    <p:sldLayoutId id="2147483841" r:id="rId82"/>
    <p:sldLayoutId id="2147483676" r:id="rId83"/>
    <p:sldLayoutId id="2147483718" r:id="rId84"/>
    <p:sldLayoutId id="2147483749" r:id="rId85"/>
    <p:sldLayoutId id="2147483716" r:id="rId86"/>
    <p:sldLayoutId id="2147483714" r:id="rId87"/>
  </p:sldLayoutIdLst>
  <p:hf hdr="0" dt="0"/>
  <p:txStyles>
    <p:titleStyle>
      <a:lvl1pPr algn="l" defTabSz="1632753" rtl="0" eaLnBrk="1" latinLnBrk="0" hangingPunct="1">
        <a:spcBef>
          <a:spcPct val="0"/>
        </a:spcBef>
        <a:buNone/>
        <a:defRPr kumimoji="1" sz="6000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kumimoji="1"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4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3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0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11" Type="http://schemas.openxmlformats.org/officeDocument/2006/relationships/image" Target="../media/image29.svg"/><Relationship Id="rId5" Type="http://schemas.openxmlformats.org/officeDocument/2006/relationships/image" Target="../media/image45.jpeg"/><Relationship Id="rId10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image" Target="../media/image48.jpeg"/><Relationship Id="rId1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1.wav"/><Relationship Id="rId5" Type="http://schemas.openxmlformats.org/officeDocument/2006/relationships/image" Target="../media/image16.pn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20.svg"/><Relationship Id="rId12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png"/><Relationship Id="rId11" Type="http://schemas.openxmlformats.org/officeDocument/2006/relationships/slide" Target="slide4.xml"/><Relationship Id="rId5" Type="http://schemas.openxmlformats.org/officeDocument/2006/relationships/image" Target="../media/image18.sv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5.svg"/><Relationship Id="rId12" Type="http://schemas.openxmlformats.org/officeDocument/2006/relationships/slide" Target="slide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audio" Target="../media/audio1.wav"/><Relationship Id="rId15" Type="http://schemas.openxmlformats.org/officeDocument/2006/relationships/audio" Target="../media/audio1.wav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gif"/><Relationship Id="rId14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3.svg"/><Relationship Id="rId11" Type="http://schemas.openxmlformats.org/officeDocument/2006/relationships/image" Target="../media/image31.svg"/><Relationship Id="rId5" Type="http://schemas.openxmlformats.org/officeDocument/2006/relationships/image" Target="../media/image32.png"/><Relationship Id="rId10" Type="http://schemas.openxmlformats.org/officeDocument/2006/relationships/image" Target="../media/image30.png"/><Relationship Id="rId4" Type="http://schemas.openxmlformats.org/officeDocument/2006/relationships/slide" Target="slide4.xml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3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audio" Target="../media/audio1.wav"/><Relationship Id="rId4" Type="http://schemas.openxmlformats.org/officeDocument/2006/relationships/image" Target="../media/image35.png"/><Relationship Id="rId9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28.png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31.svg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audio" Target="../media/audio1.wav"/><Relationship Id="rId15" Type="http://schemas.openxmlformats.org/officeDocument/2006/relationships/slide" Target="slide3.xml"/><Relationship Id="rId10" Type="http://schemas.openxmlformats.org/officeDocument/2006/relationships/image" Target="../media/image40.png"/><Relationship Id="rId19" Type="http://schemas.openxmlformats.org/officeDocument/2006/relationships/audio" Target="../media/audio1.wav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9.png"/><Relationship Id="rId1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READY</a:t>
            </a:r>
            <a:endParaRPr kumimoji="1" lang="ja-JP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B41799-F9F1-414C-B9EF-76B024F254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083" y="385010"/>
            <a:ext cx="5444518" cy="101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9691"/>
      </p:ext>
    </p:extLst>
  </p:cSld>
  <p:clrMapOvr>
    <a:masterClrMapping/>
  </p:clrMapOvr>
  <p:transition advTm="6754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ja-JP" dirty="0"/>
              <a:t>Originally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en-US" altLang="ja-JP" dirty="0" err="1"/>
              <a:t>Aslinya</a:t>
            </a:r>
            <a:endParaRPr kumimoji="1" lang="ja-JP" alt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en-US" altLang="ja-JP" dirty="0"/>
              <a:t>Attention</a:t>
            </a:r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kumimoji="1" lang="en-US" altLang="ja-JP" dirty="0" err="1"/>
              <a:t>Perhatian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kumimoji="1" lang="en-US" altLang="ja-JP" dirty="0"/>
              <a:t>Bright </a:t>
            </a:r>
            <a:endParaRPr kumimoji="1" lang="ja-JP" altLang="en-US" dirty="0"/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kumimoji="1" lang="en-US" altLang="ja-JP" dirty="0" err="1"/>
              <a:t>Cerah</a:t>
            </a:r>
            <a:endParaRPr kumimoji="1" lang="ja-JP" alt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kumimoji="1" lang="en-US" altLang="ja-JP" dirty="0"/>
              <a:t>Visible</a:t>
            </a:r>
            <a:endParaRPr kumimoji="1" lang="ja-JP" altLang="en-US" dirty="0"/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kumimoji="1" lang="en-US" altLang="ja-JP" dirty="0" err="1"/>
              <a:t>Terlihat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kumimoji="1" lang="en-US" altLang="ja-JP" dirty="0"/>
              <a:t>Warn</a:t>
            </a:r>
            <a:endParaRPr kumimoji="1" lang="ja-JP" altLang="en-US" dirty="0"/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kumimoji="1" lang="en-US" altLang="ja-JP" dirty="0" err="1"/>
              <a:t>Memperingatkan</a:t>
            </a:r>
            <a:endParaRPr kumimoji="1" lang="ja-JP" altLang="en-US" dirty="0"/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kumimoji="1" lang="en-US" altLang="ja-JP" dirty="0"/>
              <a:t>Attract </a:t>
            </a:r>
            <a:endParaRPr kumimoji="1" lang="ja-JP" altLang="en-US" dirty="0"/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kumimoji="1" lang="en-US" altLang="ja-JP" dirty="0" err="1"/>
              <a:t>Menarik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10</a:t>
            </a:fld>
            <a:endParaRPr lang="ja-JP" altLang="en-US"/>
          </a:p>
        </p:txBody>
      </p:sp>
      <p:sp>
        <p:nvSpPr>
          <p:cNvPr id="6" name="Callout: Bent Line 5">
            <a:extLst>
              <a:ext uri="{FF2B5EF4-FFF2-40B4-BE49-F238E27FC236}">
                <a16:creationId xmlns:a16="http://schemas.microsoft.com/office/drawing/2014/main" id="{501F1BBE-6F12-4F67-81AF-2F23EACECD25}"/>
              </a:ext>
            </a:extLst>
          </p:cNvPr>
          <p:cNvSpPr/>
          <p:nvPr/>
        </p:nvSpPr>
        <p:spPr>
          <a:xfrm>
            <a:off x="8783758" y="209757"/>
            <a:ext cx="7170821" cy="936104"/>
          </a:xfrm>
          <a:prstGeom prst="borderCallout2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en-US" sz="3600" b="1" dirty="0">
                <a:solidFill>
                  <a:schemeClr val="accent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VOCABULARY</a:t>
            </a:r>
            <a:r>
              <a:rPr kumimoji="1" lang="en-US" dirty="0">
                <a:solidFill>
                  <a:schemeClr val="accent5"/>
                </a:solidFill>
              </a:rPr>
              <a:t> </a:t>
            </a:r>
            <a:endParaRPr kumimoji="1" lang="en-ID" dirty="0">
              <a:solidFill>
                <a:schemeClr val="accent5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53DD48A-4ADF-443F-8399-70F1A7C54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767"/>
            <a:ext cx="8133348" cy="5210372"/>
          </a:xfrm>
          <a:prstGeom prst="rect">
            <a:avLst/>
          </a:prstGeom>
        </p:spPr>
      </p:pic>
      <p:sp>
        <p:nvSpPr>
          <p:cNvPr id="22" name="Footer Placeholder 99">
            <a:extLst>
              <a:ext uri="{FF2B5EF4-FFF2-40B4-BE49-F238E27FC236}">
                <a16:creationId xmlns:a16="http://schemas.microsoft.com/office/drawing/2014/main" id="{CEC93C67-58E5-4606-830E-AF8B07E50800}"/>
              </a:ext>
            </a:extLst>
          </p:cNvPr>
          <p:cNvSpPr txBox="1">
            <a:spLocks/>
          </p:cNvSpPr>
          <p:nvPr/>
        </p:nvSpPr>
        <p:spPr>
          <a:xfrm>
            <a:off x="11842446" y="9546628"/>
            <a:ext cx="6171664" cy="54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sp>
        <p:nvSpPr>
          <p:cNvPr id="28" name="Oval 27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A7655730-F8CF-4D5C-8444-6AFF1E4DFCE4}"/>
              </a:ext>
            </a:extLst>
          </p:cNvPr>
          <p:cNvSpPr/>
          <p:nvPr/>
        </p:nvSpPr>
        <p:spPr>
          <a:xfrm>
            <a:off x="8510040" y="9682462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9" name="Graphic 28" descr="Close">
            <a:hlinkClick r:id="" action="ppaction://noaction"/>
            <a:extLst>
              <a:ext uri="{FF2B5EF4-FFF2-40B4-BE49-F238E27FC236}">
                <a16:creationId xmlns:a16="http://schemas.microsoft.com/office/drawing/2014/main" id="{8DABE1C6-987F-4B73-B95E-1E4C97F669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691976" y="9839208"/>
            <a:ext cx="374964" cy="274093"/>
          </a:xfrm>
          <a:prstGeom prst="rect">
            <a:avLst/>
          </a:prstGeom>
          <a:effectLst/>
        </p:spPr>
      </p:pic>
      <p:sp>
        <p:nvSpPr>
          <p:cNvPr id="30" name="Oval 29">
            <a:hlinkClick r:id="rId5" action="ppaction://hlinksldjump"/>
            <a:extLst>
              <a:ext uri="{FF2B5EF4-FFF2-40B4-BE49-F238E27FC236}">
                <a16:creationId xmlns:a16="http://schemas.microsoft.com/office/drawing/2014/main" id="{20F07C9C-C8F9-4DB0-B77B-69B8B4570DBF}"/>
              </a:ext>
            </a:extLst>
          </p:cNvPr>
          <p:cNvSpPr/>
          <p:nvPr/>
        </p:nvSpPr>
        <p:spPr>
          <a:xfrm>
            <a:off x="7641877" y="9711444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31" name="Graphic 30" descr="House">
            <a:hlinkClick r:id="rId5" action="ppaction://hlinksldjump"/>
            <a:extLst>
              <a:ext uri="{FF2B5EF4-FFF2-40B4-BE49-F238E27FC236}">
                <a16:creationId xmlns:a16="http://schemas.microsoft.com/office/drawing/2014/main" id="{2481B4BD-E86D-4D1C-9C2B-D57EAFEDB1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23813" y="9844436"/>
            <a:ext cx="374964" cy="274093"/>
          </a:xfrm>
          <a:prstGeom prst="rect">
            <a:avLst/>
          </a:prstGeom>
          <a:effectLst/>
        </p:spPr>
      </p:pic>
      <p:sp>
        <p:nvSpPr>
          <p:cNvPr id="24" name="Callout: Line 23">
            <a:extLst>
              <a:ext uri="{FF2B5EF4-FFF2-40B4-BE49-F238E27FC236}">
                <a16:creationId xmlns:a16="http://schemas.microsoft.com/office/drawing/2014/main" id="{C6B21A8E-0D04-485F-891E-1777049D2F4D}"/>
              </a:ext>
            </a:extLst>
          </p:cNvPr>
          <p:cNvSpPr/>
          <p:nvPr/>
        </p:nvSpPr>
        <p:spPr>
          <a:xfrm rot="10800000" flipH="1" flipV="1">
            <a:off x="520103" y="7425660"/>
            <a:ext cx="4104959" cy="1291597"/>
          </a:xfrm>
          <a:prstGeom prst="borderCallout1">
            <a:avLst>
              <a:gd name="adj1" fmla="val 38263"/>
              <a:gd name="adj2" fmla="val 99915"/>
              <a:gd name="adj3" fmla="val -188311"/>
              <a:gd name="adj4" fmla="val 132746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/>
                </a:solidFill>
              </a:rPr>
              <a:t>Adjective is a word which describes object (person, animal, thing, etc.</a:t>
            </a:r>
          </a:p>
          <a:p>
            <a:r>
              <a:rPr lang="en-US" sz="2000" dirty="0">
                <a:solidFill>
                  <a:schemeClr val="bg1"/>
                </a:solidFill>
              </a:rPr>
              <a:t>Can you find the example?</a:t>
            </a:r>
            <a:endParaRPr lang="en-ID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63589"/>
      </p:ext>
    </p:extLst>
  </p:cSld>
  <p:clrMapOvr>
    <a:masterClrMapping/>
  </p:clrMapOvr>
  <p:transition spd="slow" advTm="619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ja-JP" dirty="0"/>
              <a:t>Common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en-US" altLang="ja-JP" dirty="0" err="1"/>
              <a:t>Umum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en-US" altLang="ja-JP" dirty="0"/>
              <a:t>Trust </a:t>
            </a:r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kumimoji="1" lang="en-US" altLang="ja-JP" dirty="0" err="1"/>
              <a:t>Percaya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kumimoji="1" lang="en-US" altLang="ja-JP" dirty="0"/>
              <a:t>Safety </a:t>
            </a:r>
            <a:endParaRPr kumimoji="1" lang="ja-JP" altLang="en-US" dirty="0"/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kumimoji="1" lang="en-US" altLang="ja-JP" dirty="0"/>
              <a:t>Aman</a:t>
            </a:r>
            <a:endParaRPr kumimoji="1" lang="ja-JP" alt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kumimoji="1" lang="en-US" altLang="ja-JP" dirty="0"/>
              <a:t>Signal</a:t>
            </a:r>
            <a:endParaRPr kumimoji="1" lang="ja-JP" altLang="en-US" dirty="0"/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kumimoji="1" lang="en-US" altLang="ja-JP" dirty="0" err="1"/>
              <a:t>Memberi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tanda</a:t>
            </a:r>
            <a:endParaRPr kumimoji="1" lang="ja-JP" altLang="en-US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kumimoji="1" lang="en-US" altLang="ja-JP" dirty="0"/>
              <a:t>Represent </a:t>
            </a:r>
            <a:endParaRPr kumimoji="1" lang="ja-JP" altLang="en-US" dirty="0"/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kumimoji="1" lang="en-US" altLang="ja-JP" dirty="0" err="1"/>
              <a:t>Mewakili</a:t>
            </a:r>
            <a:endParaRPr kumimoji="1" lang="ja-JP" altLang="en-US" dirty="0"/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kumimoji="1" lang="en-US" altLang="ja-JP" dirty="0"/>
              <a:t>Advertisement</a:t>
            </a:r>
            <a:endParaRPr kumimoji="1" lang="ja-JP" altLang="en-US" dirty="0"/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kumimoji="1" lang="en-US" altLang="ja-JP" dirty="0" err="1"/>
              <a:t>Iklan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11</a:t>
            </a:fld>
            <a:endParaRPr lang="ja-JP" altLang="en-US"/>
          </a:p>
        </p:txBody>
      </p:sp>
      <p:sp>
        <p:nvSpPr>
          <p:cNvPr id="6" name="Callout: Bent Line 5">
            <a:extLst>
              <a:ext uri="{FF2B5EF4-FFF2-40B4-BE49-F238E27FC236}">
                <a16:creationId xmlns:a16="http://schemas.microsoft.com/office/drawing/2014/main" id="{501F1BBE-6F12-4F67-81AF-2F23EACECD25}"/>
              </a:ext>
            </a:extLst>
          </p:cNvPr>
          <p:cNvSpPr/>
          <p:nvPr/>
        </p:nvSpPr>
        <p:spPr>
          <a:xfrm>
            <a:off x="8783758" y="210952"/>
            <a:ext cx="7170821" cy="93610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17641"/>
              <a:gd name="adj6" fmla="val -32573"/>
            </a:avLst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en-US" sz="3600" b="1" dirty="0">
                <a:solidFill>
                  <a:schemeClr val="accent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VOCABULARY</a:t>
            </a:r>
            <a:r>
              <a:rPr kumimoji="1" lang="en-US" dirty="0">
                <a:solidFill>
                  <a:schemeClr val="accent3"/>
                </a:solidFill>
              </a:rPr>
              <a:t> </a:t>
            </a:r>
            <a:endParaRPr kumimoji="1" lang="en-ID" dirty="0">
              <a:solidFill>
                <a:schemeClr val="accent3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B750EE4-1786-4F4D-B24D-47DDA1CBCE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31"/>
          <a:stretch/>
        </p:blipFill>
        <p:spPr>
          <a:xfrm>
            <a:off x="0" y="-15092"/>
            <a:ext cx="6352674" cy="69124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1BBB89-7657-4EBC-88AA-FE056F033A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8"/>
          <a:stretch/>
        </p:blipFill>
        <p:spPr>
          <a:xfrm>
            <a:off x="2328835" y="3025500"/>
            <a:ext cx="5754648" cy="6547259"/>
          </a:xfrm>
          <a:prstGeom prst="rect">
            <a:avLst/>
          </a:prstGeom>
        </p:spPr>
      </p:pic>
      <p:sp>
        <p:nvSpPr>
          <p:cNvPr id="23" name="Footer Placeholder 99">
            <a:extLst>
              <a:ext uri="{FF2B5EF4-FFF2-40B4-BE49-F238E27FC236}">
                <a16:creationId xmlns:a16="http://schemas.microsoft.com/office/drawing/2014/main" id="{6B85E51F-F838-44B0-929E-62DE12045E7F}"/>
              </a:ext>
            </a:extLst>
          </p:cNvPr>
          <p:cNvSpPr txBox="1">
            <a:spLocks/>
          </p:cNvSpPr>
          <p:nvPr/>
        </p:nvSpPr>
        <p:spPr>
          <a:xfrm>
            <a:off x="11770257" y="9546628"/>
            <a:ext cx="6171664" cy="54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sp>
        <p:nvSpPr>
          <p:cNvPr id="29" name="Oval 28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2394DC4B-38DA-40D5-AF25-0A44E1E149AE}"/>
              </a:ext>
            </a:extLst>
          </p:cNvPr>
          <p:cNvSpPr/>
          <p:nvPr/>
        </p:nvSpPr>
        <p:spPr>
          <a:xfrm>
            <a:off x="8534103" y="9706525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30" name="Graphic 29" descr="Close">
            <a:hlinkClick r:id="" action="ppaction://noaction"/>
            <a:extLst>
              <a:ext uri="{FF2B5EF4-FFF2-40B4-BE49-F238E27FC236}">
                <a16:creationId xmlns:a16="http://schemas.microsoft.com/office/drawing/2014/main" id="{E6AA7725-5855-4CA1-95A0-7EB1828F50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716039" y="9863271"/>
            <a:ext cx="374964" cy="274093"/>
          </a:xfrm>
          <a:prstGeom prst="rect">
            <a:avLst/>
          </a:prstGeom>
          <a:effectLst/>
        </p:spPr>
      </p:pic>
      <p:sp>
        <p:nvSpPr>
          <p:cNvPr id="31" name="Oval 30">
            <a:hlinkClick r:id="rId5" action="ppaction://hlinksldjump"/>
            <a:extLst>
              <a:ext uri="{FF2B5EF4-FFF2-40B4-BE49-F238E27FC236}">
                <a16:creationId xmlns:a16="http://schemas.microsoft.com/office/drawing/2014/main" id="{1DB43B54-D59E-4B8D-A6C6-F4E0EA5A49E2}"/>
              </a:ext>
            </a:extLst>
          </p:cNvPr>
          <p:cNvSpPr/>
          <p:nvPr/>
        </p:nvSpPr>
        <p:spPr>
          <a:xfrm>
            <a:off x="7665940" y="9735507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25" name="Callout: Line 24">
            <a:extLst>
              <a:ext uri="{FF2B5EF4-FFF2-40B4-BE49-F238E27FC236}">
                <a16:creationId xmlns:a16="http://schemas.microsoft.com/office/drawing/2014/main" id="{0486A4AF-8D80-496C-8A27-7B283719D888}"/>
              </a:ext>
            </a:extLst>
          </p:cNvPr>
          <p:cNvSpPr/>
          <p:nvPr/>
        </p:nvSpPr>
        <p:spPr>
          <a:xfrm rot="10800000" flipH="1" flipV="1">
            <a:off x="0" y="5359524"/>
            <a:ext cx="4104959" cy="1578652"/>
          </a:xfrm>
          <a:prstGeom prst="borderCallout1">
            <a:avLst>
              <a:gd name="adj1" fmla="val 38263"/>
              <a:gd name="adj2" fmla="val 99915"/>
              <a:gd name="adj3" fmla="val -167205"/>
              <a:gd name="adj4" fmla="val 125565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Adjective is a word which describes object (person, animal, thing, etc.</a:t>
            </a:r>
          </a:p>
          <a:p>
            <a:r>
              <a:rPr lang="en-US" sz="2000" dirty="0">
                <a:solidFill>
                  <a:schemeClr val="tx1"/>
                </a:solidFill>
              </a:rPr>
              <a:t>Can you find the example?</a:t>
            </a:r>
          </a:p>
        </p:txBody>
      </p:sp>
      <p:pic>
        <p:nvPicPr>
          <p:cNvPr id="32" name="Graphic 31" descr="House">
            <a:hlinkClick r:id="rId5" action="ppaction://hlinksldjump"/>
            <a:extLst>
              <a:ext uri="{FF2B5EF4-FFF2-40B4-BE49-F238E27FC236}">
                <a16:creationId xmlns:a16="http://schemas.microsoft.com/office/drawing/2014/main" id="{63A489EA-4296-48C3-842F-D81862414D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7876" y="9868499"/>
            <a:ext cx="374964" cy="2740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59052751"/>
      </p:ext>
    </p:extLst>
  </p:cSld>
  <p:clrMapOvr>
    <a:masterClrMapping/>
  </p:clrMapOvr>
  <p:transition spd="slow" advTm="619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ja-JP" dirty="0"/>
              <a:t>L</a:t>
            </a:r>
            <a:r>
              <a:rPr kumimoji="1" lang="en-US" altLang="ja-JP" dirty="0"/>
              <a:t>uxury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en-US" altLang="ja-JP" dirty="0" err="1"/>
              <a:t>Kemewahan</a:t>
            </a:r>
            <a:endParaRPr kumimoji="1" lang="ja-JP" alt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en-US" altLang="ja-JP" dirty="0"/>
              <a:t>Death </a:t>
            </a:r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kumimoji="1" lang="en-US" altLang="ja-JP" dirty="0" err="1"/>
              <a:t>Kematian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9"/>
          </p:nvPr>
        </p:nvSpPr>
        <p:spPr>
          <a:xfrm>
            <a:off x="9000326" y="2637330"/>
            <a:ext cx="8279783" cy="633117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ja-JP" dirty="0"/>
              <a:t>Dye</a:t>
            </a:r>
            <a:endParaRPr kumimoji="1" lang="ja-JP" altLang="en-US" dirty="0"/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20"/>
          </p:nvPr>
        </p:nvSpPr>
        <p:spPr>
          <a:xfrm>
            <a:off x="9047658" y="3097025"/>
            <a:ext cx="8279783" cy="603684"/>
          </a:xfrm>
        </p:spPr>
        <p:txBody>
          <a:bodyPr/>
          <a:lstStyle/>
          <a:p>
            <a:r>
              <a:rPr kumimoji="1" lang="en-US" altLang="ja-JP" dirty="0" err="1"/>
              <a:t>Pewarna</a:t>
            </a:r>
            <a:endParaRPr kumimoji="1" lang="ja-JP" alt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kumimoji="1" lang="en-US" altLang="ja-JP" dirty="0"/>
              <a:t>Rare</a:t>
            </a:r>
            <a:endParaRPr kumimoji="1" lang="ja-JP" altLang="en-US" dirty="0"/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altLang="ja-JP" dirty="0" err="1"/>
              <a:t>Langka</a:t>
            </a:r>
            <a:r>
              <a:rPr lang="en-US" altLang="ja-JP" dirty="0"/>
              <a:t>/</a:t>
            </a:r>
            <a:r>
              <a:rPr lang="en-US" altLang="ja-JP" dirty="0" err="1"/>
              <a:t>jarang</a:t>
            </a:r>
            <a:endParaRPr kumimoji="1" lang="ja-JP" altLang="en-US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kumimoji="1" lang="en-US" altLang="ja-JP" dirty="0"/>
              <a:t>Expensive</a:t>
            </a:r>
            <a:endParaRPr kumimoji="1" lang="ja-JP" altLang="en-US" dirty="0"/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kumimoji="1" lang="en-US" altLang="ja-JP" dirty="0"/>
              <a:t>Mahal</a:t>
            </a:r>
            <a:endParaRPr kumimoji="1" lang="ja-JP" altLang="en-US" dirty="0"/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kumimoji="1" lang="en-US" altLang="ja-JP" dirty="0"/>
              <a:t>Cave Painting</a:t>
            </a:r>
            <a:endParaRPr kumimoji="1" lang="ja-JP" altLang="en-US" dirty="0"/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kumimoji="1" lang="en-US" altLang="ja-JP" dirty="0" err="1"/>
              <a:t>Lukisan</a:t>
            </a:r>
            <a:r>
              <a:rPr kumimoji="1" lang="en-US" altLang="ja-JP" dirty="0"/>
              <a:t> di </a:t>
            </a:r>
            <a:r>
              <a:rPr kumimoji="1" lang="en-US" altLang="ja-JP" dirty="0" err="1"/>
              <a:t>dinding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gua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12</a:t>
            </a:fld>
            <a:endParaRPr lang="ja-JP" altLang="en-US"/>
          </a:p>
        </p:txBody>
      </p:sp>
      <p:sp>
        <p:nvSpPr>
          <p:cNvPr id="6" name="Callout: Bent Line 5">
            <a:extLst>
              <a:ext uri="{FF2B5EF4-FFF2-40B4-BE49-F238E27FC236}">
                <a16:creationId xmlns:a16="http://schemas.microsoft.com/office/drawing/2014/main" id="{501F1BBE-6F12-4F67-81AF-2F23EACECD25}"/>
              </a:ext>
            </a:extLst>
          </p:cNvPr>
          <p:cNvSpPr/>
          <p:nvPr/>
        </p:nvSpPr>
        <p:spPr>
          <a:xfrm>
            <a:off x="8783758" y="210952"/>
            <a:ext cx="7170821" cy="936104"/>
          </a:xfrm>
          <a:prstGeom prst="borderCallout2">
            <a:avLst>
              <a:gd name="adj1" fmla="val 18750"/>
              <a:gd name="adj2" fmla="val -8333"/>
              <a:gd name="adj3" fmla="val 23891"/>
              <a:gd name="adj4" fmla="val -24385"/>
              <a:gd name="adj5" fmla="val 91935"/>
              <a:gd name="adj6" fmla="val -39620"/>
            </a:avLst>
          </a:prstGeom>
          <a:noFill/>
          <a:ln w="9525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VOCABULARY</a:t>
            </a:r>
            <a:r>
              <a:rPr kumimoji="1"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kumimoji="1" lang="en-ID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1D5D002-0F22-4619-B390-63069160E8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" r="49717" b="35996"/>
          <a:stretch/>
        </p:blipFill>
        <p:spPr>
          <a:xfrm>
            <a:off x="459558" y="867508"/>
            <a:ext cx="6904699" cy="46118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5570CA-95B7-4BA8-97B2-E49AB54176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8" t="3187" b="40031"/>
          <a:stretch/>
        </p:blipFill>
        <p:spPr>
          <a:xfrm>
            <a:off x="1146593" y="5443578"/>
            <a:ext cx="6846828" cy="4302136"/>
          </a:xfrm>
          <a:prstGeom prst="rect">
            <a:avLst/>
          </a:prstGeom>
        </p:spPr>
      </p:pic>
      <p:sp>
        <p:nvSpPr>
          <p:cNvPr id="22" name="Footer Placeholder 99">
            <a:extLst>
              <a:ext uri="{FF2B5EF4-FFF2-40B4-BE49-F238E27FC236}">
                <a16:creationId xmlns:a16="http://schemas.microsoft.com/office/drawing/2014/main" id="{DCD51F8B-2490-49FC-9AA3-A873349529DF}"/>
              </a:ext>
            </a:extLst>
          </p:cNvPr>
          <p:cNvSpPr txBox="1">
            <a:spLocks/>
          </p:cNvSpPr>
          <p:nvPr/>
        </p:nvSpPr>
        <p:spPr>
          <a:xfrm>
            <a:off x="11504490" y="9655000"/>
            <a:ext cx="6171664" cy="54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sp>
        <p:nvSpPr>
          <p:cNvPr id="29" name="Oval 28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CD2C061C-5B9C-4102-8ADF-D893784C1602}"/>
              </a:ext>
            </a:extLst>
          </p:cNvPr>
          <p:cNvSpPr/>
          <p:nvPr/>
        </p:nvSpPr>
        <p:spPr>
          <a:xfrm>
            <a:off x="8534104" y="9730588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30" name="Graphic 29" descr="Close">
            <a:hlinkClick r:id="" action="ppaction://noaction"/>
            <a:extLst>
              <a:ext uri="{FF2B5EF4-FFF2-40B4-BE49-F238E27FC236}">
                <a16:creationId xmlns:a16="http://schemas.microsoft.com/office/drawing/2014/main" id="{EB5A9E67-9EB5-4AAD-9D78-8C1FD524C6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716040" y="9887334"/>
            <a:ext cx="374964" cy="274093"/>
          </a:xfrm>
          <a:prstGeom prst="rect">
            <a:avLst/>
          </a:prstGeom>
          <a:effectLst/>
        </p:spPr>
      </p:pic>
      <p:sp>
        <p:nvSpPr>
          <p:cNvPr id="31" name="Oval 30">
            <a:hlinkClick r:id="rId6" action="ppaction://hlinksldjump"/>
            <a:extLst>
              <a:ext uri="{FF2B5EF4-FFF2-40B4-BE49-F238E27FC236}">
                <a16:creationId xmlns:a16="http://schemas.microsoft.com/office/drawing/2014/main" id="{F48BAA3C-3F55-4AD0-9AB5-370FAF20BC36}"/>
              </a:ext>
            </a:extLst>
          </p:cNvPr>
          <p:cNvSpPr/>
          <p:nvPr/>
        </p:nvSpPr>
        <p:spPr>
          <a:xfrm>
            <a:off x="7665941" y="9759570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32" name="Graphic 31" descr="House">
            <a:hlinkClick r:id="rId6" action="ppaction://hlinksldjump"/>
            <a:extLst>
              <a:ext uri="{FF2B5EF4-FFF2-40B4-BE49-F238E27FC236}">
                <a16:creationId xmlns:a16="http://schemas.microsoft.com/office/drawing/2014/main" id="{2758F88F-A2C2-4E87-B4CD-9B817EAD65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847877" y="9892562"/>
            <a:ext cx="374964" cy="274093"/>
          </a:xfrm>
          <a:prstGeom prst="rect">
            <a:avLst/>
          </a:prstGeom>
          <a:effectLst/>
        </p:spPr>
      </p:pic>
      <p:sp>
        <p:nvSpPr>
          <p:cNvPr id="26" name="Callout: Line 25">
            <a:extLst>
              <a:ext uri="{FF2B5EF4-FFF2-40B4-BE49-F238E27FC236}">
                <a16:creationId xmlns:a16="http://schemas.microsoft.com/office/drawing/2014/main" id="{F6F3A577-20AD-4DA4-9FFC-C34B670B40F4}"/>
              </a:ext>
            </a:extLst>
          </p:cNvPr>
          <p:cNvSpPr/>
          <p:nvPr/>
        </p:nvSpPr>
        <p:spPr>
          <a:xfrm rot="10800000" flipH="1" flipV="1">
            <a:off x="459558" y="3708597"/>
            <a:ext cx="3486736" cy="1291597"/>
          </a:xfrm>
          <a:prstGeom prst="borderCallout1">
            <a:avLst>
              <a:gd name="adj1" fmla="val 38263"/>
              <a:gd name="adj2" fmla="val 99915"/>
              <a:gd name="adj3" fmla="val 143546"/>
              <a:gd name="adj4" fmla="val 118531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Adjective is a word which describes object (person, animal, thing, etc.</a:t>
            </a:r>
          </a:p>
          <a:p>
            <a:r>
              <a:rPr lang="en-US" sz="2000" dirty="0">
                <a:solidFill>
                  <a:schemeClr val="tx1"/>
                </a:solidFill>
              </a:rPr>
              <a:t>Can you find the </a:t>
            </a:r>
            <a:r>
              <a:rPr lang="en-US" sz="2000" dirty="0">
                <a:solidFill>
                  <a:schemeClr val="bg1"/>
                </a:solidFill>
              </a:rPr>
              <a:t>example?</a:t>
            </a:r>
            <a:endParaRPr lang="en-ID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76310"/>
      </p:ext>
    </p:extLst>
  </p:cSld>
  <p:clrMapOvr>
    <a:masterClrMapping/>
  </p:clrMapOvr>
  <p:transition spd="slow" advTm="619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altLang="ja-JP" b="1" dirty="0">
                <a:solidFill>
                  <a:schemeClr val="accent1"/>
                </a:solidFill>
              </a:rPr>
              <a:t>What is your favorite color?</a:t>
            </a:r>
            <a:endParaRPr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altLang="ja-JP" b="1" dirty="0">
                <a:solidFill>
                  <a:schemeClr val="accent3"/>
                </a:solidFill>
              </a:rPr>
              <a:t>Why do you like it?</a:t>
            </a:r>
            <a:endParaRPr lang="ja-JP" altLang="en-US" b="1" dirty="0">
              <a:solidFill>
                <a:schemeClr val="accent3"/>
              </a:solidFill>
            </a:endParaRP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altLang="ja-JP" b="1" dirty="0">
                <a:solidFill>
                  <a:schemeClr val="accent2">
                    <a:lumMod val="75000"/>
                  </a:schemeClr>
                </a:solidFill>
              </a:rPr>
              <a:t>What does the color represent?</a:t>
            </a:r>
            <a:endParaRPr lang="ja-JP" alt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Do you agree with the explanation on the text? Explain your answer!</a:t>
            </a:r>
            <a:endParaRPr lang="ja-JP" alt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35"/>
          </p:nvPr>
        </p:nvSpPr>
        <p:spPr>
          <a:xfrm>
            <a:off x="3421801" y="8000609"/>
            <a:ext cx="12310972" cy="892146"/>
          </a:xfrm>
        </p:spPr>
        <p:txBody>
          <a:bodyPr/>
          <a:lstStyle/>
          <a:p>
            <a:r>
              <a:rPr lang="en-US" altLang="ja-JP" b="1" dirty="0">
                <a:solidFill>
                  <a:schemeClr val="accent5"/>
                </a:solidFill>
              </a:rPr>
              <a:t>According to you, how does the color affect your mood?</a:t>
            </a: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Question</a:t>
            </a:r>
            <a:endParaRPr kumimoji="1" lang="ja-JP" altLang="en-US" dirty="0"/>
          </a:p>
        </p:txBody>
      </p:sp>
      <p:sp>
        <p:nvSpPr>
          <p:cNvPr id="19" name="Footer Placeholder 99">
            <a:extLst>
              <a:ext uri="{FF2B5EF4-FFF2-40B4-BE49-F238E27FC236}">
                <a16:creationId xmlns:a16="http://schemas.microsoft.com/office/drawing/2014/main" id="{E30E496D-EBF8-4A9E-8EFB-A9A0ED040538}"/>
              </a:ext>
            </a:extLst>
          </p:cNvPr>
          <p:cNvSpPr txBox="1">
            <a:spLocks/>
          </p:cNvSpPr>
          <p:nvPr/>
        </p:nvSpPr>
        <p:spPr>
          <a:xfrm>
            <a:off x="162317" y="9829801"/>
            <a:ext cx="6171664" cy="54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sp>
        <p:nvSpPr>
          <p:cNvPr id="20" name="Oval 19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EF3F498B-C6D0-4DAC-9B85-DCD31AD88F38}"/>
              </a:ext>
            </a:extLst>
          </p:cNvPr>
          <p:cNvSpPr/>
          <p:nvPr/>
        </p:nvSpPr>
        <p:spPr>
          <a:xfrm>
            <a:off x="9207870" y="9514021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1" name="Graphic 20" descr="Close">
            <a:hlinkClick r:id="" action="ppaction://noaction"/>
            <a:extLst>
              <a:ext uri="{FF2B5EF4-FFF2-40B4-BE49-F238E27FC236}">
                <a16:creationId xmlns:a16="http://schemas.microsoft.com/office/drawing/2014/main" id="{CAF3803D-DA9E-489C-B81B-5E56E46D73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89806" y="9670767"/>
            <a:ext cx="374964" cy="274093"/>
          </a:xfrm>
          <a:prstGeom prst="rect">
            <a:avLst/>
          </a:prstGeom>
          <a:effectLst/>
        </p:spPr>
      </p:pic>
      <p:sp>
        <p:nvSpPr>
          <p:cNvPr id="22" name="Oval 21">
            <a:hlinkClick r:id="rId6" action="ppaction://hlinksldjump"/>
            <a:extLst>
              <a:ext uri="{FF2B5EF4-FFF2-40B4-BE49-F238E27FC236}">
                <a16:creationId xmlns:a16="http://schemas.microsoft.com/office/drawing/2014/main" id="{9B3BE419-DDC2-49FB-BEF1-85F59CEC3B9B}"/>
              </a:ext>
            </a:extLst>
          </p:cNvPr>
          <p:cNvSpPr/>
          <p:nvPr/>
        </p:nvSpPr>
        <p:spPr>
          <a:xfrm>
            <a:off x="8339707" y="9543003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3" name="Graphic 22" descr="House">
            <a:hlinkClick r:id="rId6" action="ppaction://hlinksldjump"/>
            <a:extLst>
              <a:ext uri="{FF2B5EF4-FFF2-40B4-BE49-F238E27FC236}">
                <a16:creationId xmlns:a16="http://schemas.microsoft.com/office/drawing/2014/main" id="{1644356B-AB46-49CC-BCEC-60F0F02998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521643" y="9675995"/>
            <a:ext cx="374964" cy="2740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1700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9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14</a:t>
            </a:fld>
            <a:endParaRPr lang="ja-JP" altLang="en-US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EVALUATION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altLang="ja-JP" sz="3200" b="1" dirty="0"/>
              <a:t>Log-in</a:t>
            </a:r>
            <a:endParaRPr kumimoji="1" lang="ja-JP" altLang="en-US" sz="3200" b="1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3"/>
          </p:nvPr>
        </p:nvSpPr>
        <p:spPr>
          <a:xfrm>
            <a:off x="1380017" y="2231736"/>
            <a:ext cx="3683111" cy="896089"/>
          </a:xfrm>
        </p:spPr>
        <p:txBody>
          <a:bodyPr/>
          <a:lstStyle/>
          <a:p>
            <a:r>
              <a:rPr lang="en-US" altLang="ja-JP" dirty="0"/>
              <a:t>Log-in to e-learning using your NIS .</a:t>
            </a:r>
            <a:endParaRPr kumimoji="1" lang="ja-JP" altLang="en-US" dirty="0"/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n-US" altLang="ja-JP" sz="3200" b="1" dirty="0"/>
              <a:t>Do the Exercise</a:t>
            </a:r>
            <a:endParaRPr kumimoji="1" lang="ja-JP" altLang="en-US" sz="3200" b="1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kumimoji="1" lang="en-US" altLang="ja-JP" sz="3200" b="1" dirty="0"/>
              <a:t>Find the course</a:t>
            </a:r>
            <a:endParaRPr kumimoji="1" lang="ja-JP" altLang="en-US" sz="3200" b="1" dirty="0"/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r>
              <a:rPr kumimoji="1" lang="en-US" altLang="ja-JP" sz="3200" b="1" dirty="0"/>
              <a:t>Submit</a:t>
            </a:r>
            <a:endParaRPr kumimoji="1" lang="ja-JP" altLang="en-US" sz="3200" b="1" dirty="0"/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en-US" altLang="ja-JP" dirty="0"/>
              <a:t>Re-check your answer then when you have done, submit your answer. </a:t>
            </a:r>
            <a:endParaRPr kumimoji="1" lang="ja-JP" alt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47950E-F812-480B-85DD-214EB58DC878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646877" y="7971199"/>
            <a:ext cx="14992658" cy="146158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1" dirty="0"/>
              <a:t>You can access the evaluation or exercise through the e-learning of SMP Islam </a:t>
            </a:r>
            <a:r>
              <a:rPr lang="en-US" sz="2400" b="1" dirty="0" err="1"/>
              <a:t>Sabilillah</a:t>
            </a:r>
            <a:r>
              <a:rPr lang="en-US" sz="2400" b="1" dirty="0"/>
              <a:t> Malang. </a:t>
            </a:r>
          </a:p>
          <a:p>
            <a:pPr>
              <a:lnSpc>
                <a:spcPct val="100000"/>
              </a:lnSpc>
            </a:pPr>
            <a:r>
              <a:rPr lang="en-US" sz="2400" b="1" dirty="0"/>
              <a:t>The exercise will be provided there.</a:t>
            </a:r>
          </a:p>
          <a:p>
            <a:pPr>
              <a:lnSpc>
                <a:spcPct val="100000"/>
              </a:lnSpc>
            </a:pPr>
            <a:r>
              <a:rPr lang="en-US" sz="2400" b="1" dirty="0"/>
              <a:t>Good Luck</a:t>
            </a:r>
            <a:endParaRPr lang="en-ID" sz="2400" b="1" dirty="0"/>
          </a:p>
        </p:txBody>
      </p:sp>
      <p:sp>
        <p:nvSpPr>
          <p:cNvPr id="32" name="テキスト プレースホルダー 15">
            <a:extLst>
              <a:ext uri="{FF2B5EF4-FFF2-40B4-BE49-F238E27FC236}">
                <a16:creationId xmlns:a16="http://schemas.microsoft.com/office/drawing/2014/main" id="{A2805A1F-84BF-4610-B066-58E4A53A30C2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3287375" y="2232025"/>
            <a:ext cx="4260850" cy="895350"/>
          </a:xfrm>
        </p:spPr>
        <p:txBody>
          <a:bodyPr/>
          <a:lstStyle/>
          <a:p>
            <a:r>
              <a:rPr lang="en-US" altLang="ja-JP" dirty="0"/>
              <a:t>Type We Can Speak VIII on Cari </a:t>
            </a:r>
            <a:r>
              <a:rPr lang="en-US" altLang="ja-JP" dirty="0" err="1"/>
              <a:t>Kursus</a:t>
            </a:r>
            <a:r>
              <a:rPr lang="en-US" altLang="ja-JP" dirty="0"/>
              <a:t>. Choose topic: Unit 1- Color Matters</a:t>
            </a:r>
          </a:p>
          <a:p>
            <a:endParaRPr kumimoji="1" lang="ja-JP" altLang="en-US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7AAFAF92-908A-4561-A802-98CCBE1AB66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n-US" dirty="0"/>
              <a:t>Read the instruction and do the exercise seriously.</a:t>
            </a:r>
            <a:endParaRPr lang="en-ID" dirty="0"/>
          </a:p>
        </p:txBody>
      </p:sp>
      <p:pic>
        <p:nvPicPr>
          <p:cNvPr id="5122" name="Picture 2" descr="Login, Ikon Komputer, Men Download gambar png">
            <a:extLst>
              <a:ext uri="{FF2B5EF4-FFF2-40B4-BE49-F238E27FC236}">
                <a16:creationId xmlns:a16="http://schemas.microsoft.com/office/drawing/2014/main" id="{273E5700-DEE1-40F6-9430-993F753D3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858" y="1999584"/>
            <a:ext cx="773439" cy="7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agnifying Glass Icon clipart - Glass, Circle, transparent clip art">
            <a:extLst>
              <a:ext uri="{FF2B5EF4-FFF2-40B4-BE49-F238E27FC236}">
                <a16:creationId xmlns:a16="http://schemas.microsoft.com/office/drawing/2014/main" id="{97D2E29E-7BE7-4F6B-8A6E-A953BCC6B4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2" r="18543"/>
          <a:stretch/>
        </p:blipFill>
        <p:spPr bwMode="auto">
          <a:xfrm>
            <a:off x="12086117" y="1953480"/>
            <a:ext cx="773439" cy="72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kon Komputer Encapsulated PostScript Writing, ditulis, bermacam ...">
            <a:extLst>
              <a:ext uri="{FF2B5EF4-FFF2-40B4-BE49-F238E27FC236}">
                <a16:creationId xmlns:a16="http://schemas.microsoft.com/office/drawing/2014/main" id="{E0F863E1-00BC-4BB6-8971-BD6DF2E519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3" r="21835"/>
          <a:stretch/>
        </p:blipFill>
        <p:spPr bwMode="auto">
          <a:xfrm>
            <a:off x="5449955" y="4260184"/>
            <a:ext cx="743164" cy="7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Tombol, Ikon Komputer, Desktop Wallpaper gambar png">
            <a:extLst>
              <a:ext uri="{FF2B5EF4-FFF2-40B4-BE49-F238E27FC236}">
                <a16:creationId xmlns:a16="http://schemas.microsoft.com/office/drawing/2014/main" id="{21D25ED7-081C-49C1-A0C7-C88301606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67C5CF"/>
              </a:clrFrom>
              <a:clrTo>
                <a:srgbClr val="67C5C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96" r="14824"/>
          <a:stretch/>
        </p:blipFill>
        <p:spPr bwMode="auto">
          <a:xfrm>
            <a:off x="12029899" y="4244715"/>
            <a:ext cx="825172" cy="7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7 Dasar Belajar Komputer dengan Cepat Untuk Pemula | MARKEY">
            <a:extLst>
              <a:ext uri="{FF2B5EF4-FFF2-40B4-BE49-F238E27FC236}">
                <a16:creationId xmlns:a16="http://schemas.microsoft.com/office/drawing/2014/main" id="{C11BCAD5-F8DA-41E3-88BD-FC4B0D27D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69C5D0"/>
              </a:clrFrom>
              <a:clrTo>
                <a:srgbClr val="69C5D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5" r="16148"/>
          <a:stretch/>
        </p:blipFill>
        <p:spPr bwMode="auto">
          <a:xfrm>
            <a:off x="7573620" y="2037582"/>
            <a:ext cx="3007896" cy="247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Footer Placeholder 99">
            <a:extLst>
              <a:ext uri="{FF2B5EF4-FFF2-40B4-BE49-F238E27FC236}">
                <a16:creationId xmlns:a16="http://schemas.microsoft.com/office/drawing/2014/main" id="{6E6967C4-3D64-4191-8468-88B1DA295089}"/>
              </a:ext>
            </a:extLst>
          </p:cNvPr>
          <p:cNvSpPr txBox="1">
            <a:spLocks/>
          </p:cNvSpPr>
          <p:nvPr/>
        </p:nvSpPr>
        <p:spPr>
          <a:xfrm>
            <a:off x="244004" y="9672968"/>
            <a:ext cx="6171664" cy="54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sp>
        <p:nvSpPr>
          <p:cNvPr id="47" name="Oval 46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F7FB613C-A09D-4465-8CD5-035E76619329}"/>
              </a:ext>
            </a:extLst>
          </p:cNvPr>
          <p:cNvSpPr/>
          <p:nvPr/>
        </p:nvSpPr>
        <p:spPr>
          <a:xfrm>
            <a:off x="9207870" y="9651549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48" name="Graphic 47" descr="Close">
            <a:extLst>
              <a:ext uri="{FF2B5EF4-FFF2-40B4-BE49-F238E27FC236}">
                <a16:creationId xmlns:a16="http://schemas.microsoft.com/office/drawing/2014/main" id="{9E1DA704-0530-4C10-9261-1C212344E7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389806" y="9808295"/>
            <a:ext cx="374964" cy="274093"/>
          </a:xfrm>
          <a:prstGeom prst="rect">
            <a:avLst/>
          </a:prstGeom>
          <a:effectLst/>
        </p:spPr>
      </p:pic>
      <p:sp>
        <p:nvSpPr>
          <p:cNvPr id="49" name="Oval 48">
            <a:hlinkClick r:id="rId12" action="ppaction://hlinksldjump"/>
            <a:extLst>
              <a:ext uri="{FF2B5EF4-FFF2-40B4-BE49-F238E27FC236}">
                <a16:creationId xmlns:a16="http://schemas.microsoft.com/office/drawing/2014/main" id="{D2C83888-B6EF-4EE4-89E4-A01C52B148A7}"/>
              </a:ext>
            </a:extLst>
          </p:cNvPr>
          <p:cNvSpPr/>
          <p:nvPr/>
        </p:nvSpPr>
        <p:spPr>
          <a:xfrm>
            <a:off x="8339707" y="9680531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50" name="Graphic 49" descr="House">
            <a:extLst>
              <a:ext uri="{FF2B5EF4-FFF2-40B4-BE49-F238E27FC236}">
                <a16:creationId xmlns:a16="http://schemas.microsoft.com/office/drawing/2014/main" id="{E0F425A5-5F6E-47D7-8FD1-25FFCC227E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8521643" y="9813523"/>
            <a:ext cx="374964" cy="274093"/>
          </a:xfrm>
          <a:prstGeom prst="rect">
            <a:avLst/>
          </a:prstGeom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3CB22B-9B9B-42AF-B382-A09FDF03DD12}"/>
              </a:ext>
            </a:extLst>
          </p:cNvPr>
          <p:cNvSpPr/>
          <p:nvPr/>
        </p:nvSpPr>
        <p:spPr>
          <a:xfrm>
            <a:off x="6923916" y="4168351"/>
            <a:ext cx="4567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sz="1200" dirty="0">
                <a:solidFill>
                  <a:schemeClr val="accent5"/>
                </a:solidFill>
              </a:rPr>
              <a:t>elearningsmp.sekolahsabilillah.sch.id</a:t>
            </a:r>
          </a:p>
        </p:txBody>
      </p:sp>
    </p:spTree>
    <p:extLst>
      <p:ext uri="{BB962C8B-B14F-4D97-AF65-F5344CB8AC3E}">
        <p14:creationId xmlns:p14="http://schemas.microsoft.com/office/powerpoint/2010/main" val="4134610704"/>
      </p:ext>
    </p:extLst>
  </p:cSld>
  <p:clrMapOvr>
    <a:masterClrMapping/>
  </p:clrMapOvr>
  <p:transition spd="slow" advTm="8235">
    <p:cover/>
    <p:sndAc>
      <p:stSnd>
        <p:snd r:embed="rId2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タイトル 1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Thank You for Watching!</a:t>
            </a:r>
            <a:endParaRPr kumimoji="1" lang="ja-JP" altLang="en-US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ja-JP" dirty="0"/>
              <a:t>Any Questions?</a:t>
            </a:r>
            <a:endParaRPr kumimoji="1" lang="ja-JP" altLang="en-US" dirty="0"/>
          </a:p>
        </p:txBody>
      </p:sp>
      <p:sp>
        <p:nvSpPr>
          <p:cNvPr id="5" name="Footer Placeholder 99">
            <a:extLst>
              <a:ext uri="{FF2B5EF4-FFF2-40B4-BE49-F238E27FC236}">
                <a16:creationId xmlns:a16="http://schemas.microsoft.com/office/drawing/2014/main" id="{2FB7DF8C-55D5-459F-86BF-68BE8DC6F737}"/>
              </a:ext>
            </a:extLst>
          </p:cNvPr>
          <p:cNvSpPr txBox="1">
            <a:spLocks/>
          </p:cNvSpPr>
          <p:nvPr/>
        </p:nvSpPr>
        <p:spPr>
          <a:xfrm>
            <a:off x="6813246" y="9552652"/>
            <a:ext cx="6171664" cy="54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</p:spTree>
    <p:extLst>
      <p:ext uri="{BB962C8B-B14F-4D97-AF65-F5344CB8AC3E}">
        <p14:creationId xmlns:p14="http://schemas.microsoft.com/office/powerpoint/2010/main" val="238352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607">
        <p14:flip dir="r"/>
      </p:transition>
    </mc:Choice>
    <mc:Fallback xmlns="">
      <p:transition spd="slow" advTm="9607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0189A4F7-A3BF-4CCF-BB14-7582A1DD0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14" y="240507"/>
            <a:ext cx="2085471" cy="2062321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69FC8604-0A00-4916-A43E-409ED9E1E605}"/>
              </a:ext>
            </a:extLst>
          </p:cNvPr>
          <p:cNvSpPr txBox="1"/>
          <p:nvPr/>
        </p:nvSpPr>
        <p:spPr>
          <a:xfrm>
            <a:off x="2817435" y="771567"/>
            <a:ext cx="54890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SMP ISLAM SABILILLAH MALANG</a:t>
            </a:r>
          </a:p>
          <a:p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Jln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Terusan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Piranha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Atas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No 135 Malang</a:t>
            </a:r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E33893E5-09BD-49F1-AE97-A6310DAF5A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783" y="6205922"/>
            <a:ext cx="2570847" cy="257084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86B7EBA2-3F7C-4EEA-9DE6-189856418993}"/>
              </a:ext>
            </a:extLst>
          </p:cNvPr>
          <p:cNvSpPr txBox="1"/>
          <p:nvPr/>
        </p:nvSpPr>
        <p:spPr>
          <a:xfrm>
            <a:off x="4884698" y="2546215"/>
            <a:ext cx="822051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Media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Pembelajaran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Interaktif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WCS</a:t>
            </a: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Unit 1 : Color Matters</a:t>
            </a:r>
          </a:p>
          <a:p>
            <a:pPr algn="ctr"/>
            <a:endParaRPr lang="en-US" sz="3600" b="1" dirty="0">
              <a:solidFill>
                <a:schemeClr val="accent1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Kelas VIII</a:t>
            </a:r>
          </a:p>
          <a:p>
            <a:pPr algn="ctr"/>
            <a:endParaRPr lang="en-US" sz="3600" b="1" dirty="0">
              <a:solidFill>
                <a:schemeClr val="accent1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oleh: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Chasanatun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Mujrikhah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D04217-5EA5-4899-82B3-5058B76948C0}"/>
              </a:ext>
            </a:extLst>
          </p:cNvPr>
          <p:cNvSpPr/>
          <p:nvPr/>
        </p:nvSpPr>
        <p:spPr>
          <a:xfrm>
            <a:off x="5413689" y="9263543"/>
            <a:ext cx="83242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www.elearningsmp.sekolahsabilillah.sch.id</a:t>
            </a:r>
          </a:p>
        </p:txBody>
      </p:sp>
    </p:spTree>
    <p:extLst>
      <p:ext uri="{BB962C8B-B14F-4D97-AF65-F5344CB8AC3E}">
        <p14:creationId xmlns:p14="http://schemas.microsoft.com/office/powerpoint/2010/main" val="294395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2" name="chimes.wav"/>
          </p:stSnd>
        </p:sndAc>
      </p:transition>
    </mc:Choice>
    <mc:Fallback xmlns="">
      <p:transition spd="slow" advClick="0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タイトル 15"/>
          <p:cNvSpPr>
            <a:spLocks noGrp="1"/>
          </p:cNvSpPr>
          <p:nvPr>
            <p:ph type="title"/>
          </p:nvPr>
        </p:nvSpPr>
        <p:spPr>
          <a:xfrm>
            <a:off x="2068176" y="390971"/>
            <a:ext cx="16507876" cy="1203151"/>
          </a:xfrm>
        </p:spPr>
        <p:txBody>
          <a:bodyPr/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CONTENT</a:t>
            </a:r>
            <a:r>
              <a:rPr kumimoji="1" lang="en-US" altLang="ja-JP" dirty="0"/>
              <a:t> </a:t>
            </a:r>
            <a:endParaRPr kumimoji="1" lang="ja-JP" altLang="en-US" dirty="0">
              <a:solidFill>
                <a:schemeClr val="accent1"/>
              </a:solidFill>
              <a:latin typeface="Route 159 Bold" pitchFamily="50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</a:t>
            </a:fld>
            <a:endParaRPr lang="ja-JP" alt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E813127-6FB3-42AB-9951-C21C5D80EAE9}"/>
              </a:ext>
            </a:extLst>
          </p:cNvPr>
          <p:cNvGrpSpPr/>
          <p:nvPr/>
        </p:nvGrpSpPr>
        <p:grpSpPr>
          <a:xfrm>
            <a:off x="1669590" y="2787368"/>
            <a:ext cx="5528379" cy="5596704"/>
            <a:chOff x="3207657" y="1309254"/>
            <a:chExt cx="3948216" cy="423949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1D27518-600F-4DDE-98ED-152A67040B81}"/>
                </a:ext>
              </a:extLst>
            </p:cNvPr>
            <p:cNvGrpSpPr/>
            <p:nvPr/>
          </p:nvGrpSpPr>
          <p:grpSpPr>
            <a:xfrm>
              <a:off x="3207657" y="1309254"/>
              <a:ext cx="3948216" cy="4239492"/>
              <a:chOff x="3207657" y="1309254"/>
              <a:chExt cx="3948216" cy="4239492"/>
            </a:xfrm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DDDB423-4955-4066-AB1A-4A89169A4920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5036128" y="1309254"/>
                <a:ext cx="2119745" cy="4239492"/>
              </a:xfrm>
              <a:custGeom>
                <a:avLst/>
                <a:gdLst>
                  <a:gd name="connsiteX0" fmla="*/ 2119745 w 2119745"/>
                  <a:gd name="connsiteY0" fmla="*/ 0 h 4239492"/>
                  <a:gd name="connsiteX1" fmla="*/ 2119745 w 2119745"/>
                  <a:gd name="connsiteY1" fmla="*/ 96873 h 4239492"/>
                  <a:gd name="connsiteX2" fmla="*/ 96872 w 2119745"/>
                  <a:gd name="connsiteY2" fmla="*/ 2119746 h 4239492"/>
                  <a:gd name="connsiteX3" fmla="*/ 2119745 w 2119745"/>
                  <a:gd name="connsiteY3" fmla="*/ 4142619 h 4239492"/>
                  <a:gd name="connsiteX4" fmla="*/ 2119745 w 2119745"/>
                  <a:gd name="connsiteY4" fmla="*/ 4239492 h 4239492"/>
                  <a:gd name="connsiteX5" fmla="*/ 1903015 w 2119745"/>
                  <a:gd name="connsiteY5" fmla="*/ 4228548 h 4239492"/>
                  <a:gd name="connsiteX6" fmla="*/ 0 w 2119745"/>
                  <a:gd name="connsiteY6" fmla="*/ 2119746 h 4239492"/>
                  <a:gd name="connsiteX7" fmla="*/ 1903015 w 2119745"/>
                  <a:gd name="connsiteY7" fmla="*/ 10944 h 4239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9745" h="4239492">
                    <a:moveTo>
                      <a:pt x="2119745" y="0"/>
                    </a:moveTo>
                    <a:lnTo>
                      <a:pt x="2119745" y="96873"/>
                    </a:lnTo>
                    <a:cubicBezTo>
                      <a:pt x="1002543" y="96873"/>
                      <a:pt x="96872" y="1002544"/>
                      <a:pt x="96872" y="2119746"/>
                    </a:cubicBezTo>
                    <a:cubicBezTo>
                      <a:pt x="96872" y="3236948"/>
                      <a:pt x="1002543" y="4142619"/>
                      <a:pt x="2119745" y="4142619"/>
                    </a:cubicBezTo>
                    <a:lnTo>
                      <a:pt x="2119745" y="4239492"/>
                    </a:lnTo>
                    <a:lnTo>
                      <a:pt x="1903015" y="4228548"/>
                    </a:lnTo>
                    <a:cubicBezTo>
                      <a:pt x="834120" y="4119996"/>
                      <a:pt x="0" y="3217280"/>
                      <a:pt x="0" y="2119746"/>
                    </a:cubicBezTo>
                    <a:cubicBezTo>
                      <a:pt x="0" y="1022212"/>
                      <a:pt x="834120" y="119496"/>
                      <a:pt x="1903015" y="10944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C1C5D1"/>
                  </a:gs>
                  <a:gs pos="75000">
                    <a:srgbClr val="0193C9"/>
                  </a:gs>
                  <a:gs pos="50000">
                    <a:srgbClr val="A290E0"/>
                  </a:gs>
                  <a:gs pos="25000">
                    <a:srgbClr val="E66DAB"/>
                  </a:gs>
                  <a:gs pos="0">
                    <a:srgbClr val="FF6E34"/>
                  </a:gs>
                </a:gsLst>
                <a:lin ang="5400000" scaled="1"/>
                <a:tileRect/>
              </a:gradFill>
              <a:ln w="38100">
                <a:solidFill>
                  <a:schemeClr val="bg1"/>
                </a:solidFill>
              </a:ln>
              <a:effectLst>
                <a:outerShdw blurRad="304800" dist="139700" sx="102000" sy="102000" algn="ctr" rotWithShape="0">
                  <a:schemeClr val="bg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Circle: Hollow 43">
                <a:extLst>
                  <a:ext uri="{FF2B5EF4-FFF2-40B4-BE49-F238E27FC236}">
                    <a16:creationId xmlns:a16="http://schemas.microsoft.com/office/drawing/2014/main" id="{26F5ECB7-2D62-4190-96AE-CA7DD4F05CE1}"/>
                  </a:ext>
                </a:extLst>
              </p:cNvPr>
              <p:cNvSpPr/>
              <p:nvPr/>
            </p:nvSpPr>
            <p:spPr>
              <a:xfrm>
                <a:off x="3207657" y="1611953"/>
                <a:ext cx="3634095" cy="3634095"/>
              </a:xfrm>
              <a:prstGeom prst="donut">
                <a:avLst>
                  <a:gd name="adj" fmla="val 7470"/>
                </a:avLst>
              </a:prstGeom>
              <a:gradFill flip="none" rotWithShape="1">
                <a:gsLst>
                  <a:gs pos="95000">
                    <a:schemeClr val="bg1">
                      <a:lumMod val="65000"/>
                    </a:schemeClr>
                  </a:gs>
                  <a:gs pos="70000">
                    <a:schemeClr val="bg1"/>
                  </a:gs>
                  <a:gs pos="6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3A64AED9-6F34-4446-922E-BCE083816254}"/>
                  </a:ext>
                </a:extLst>
              </p:cNvPr>
              <p:cNvSpPr/>
              <p:nvPr/>
            </p:nvSpPr>
            <p:spPr>
              <a:xfrm>
                <a:off x="3463244" y="1860093"/>
                <a:ext cx="3154113" cy="33859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388A3DC-E016-4EB7-8B47-CFFA9519E2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40911" y="1928875"/>
              <a:ext cx="3000250" cy="3000250"/>
            </a:xfrm>
            <a:prstGeom prst="ellipse">
              <a:avLst/>
            </a:prstGeom>
            <a:noFill/>
            <a:ln w="19050">
              <a:solidFill>
                <a:srgbClr val="12AAE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1D6E2E7-D8D3-476D-A89C-96973DFB39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91713" y="1974932"/>
              <a:ext cx="2908136" cy="2908136"/>
            </a:xfrm>
            <a:prstGeom prst="ellipse">
              <a:avLst/>
            </a:prstGeom>
            <a:noFill/>
            <a:ln w="19050">
              <a:solidFill>
                <a:srgbClr val="12AAE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D40022C-D786-425B-982A-2786EAC661C7}"/>
                </a:ext>
              </a:extLst>
            </p:cNvPr>
            <p:cNvSpPr/>
            <p:nvPr/>
          </p:nvSpPr>
          <p:spPr>
            <a:xfrm>
              <a:off x="4966333" y="1897791"/>
              <a:ext cx="116741" cy="116741"/>
            </a:xfrm>
            <a:prstGeom prst="ellipse">
              <a:avLst/>
            </a:prstGeom>
            <a:solidFill>
              <a:srgbClr val="009FD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24A8048-CBEA-4DF4-961D-62C064F8428F}"/>
                </a:ext>
              </a:extLst>
            </p:cNvPr>
            <p:cNvSpPr/>
            <p:nvPr/>
          </p:nvSpPr>
          <p:spPr>
            <a:xfrm>
              <a:off x="3480228" y="3328583"/>
              <a:ext cx="116741" cy="116741"/>
            </a:xfrm>
            <a:prstGeom prst="ellipse">
              <a:avLst/>
            </a:prstGeom>
            <a:solidFill>
              <a:srgbClr val="009FD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806A355-8D5F-45F8-BBFE-31D2C03C5C79}"/>
                </a:ext>
              </a:extLst>
            </p:cNvPr>
            <p:cNvSpPr/>
            <p:nvPr/>
          </p:nvSpPr>
          <p:spPr>
            <a:xfrm>
              <a:off x="6463468" y="3295649"/>
              <a:ext cx="116741" cy="116741"/>
            </a:xfrm>
            <a:prstGeom prst="ellipse">
              <a:avLst/>
            </a:prstGeom>
            <a:solidFill>
              <a:srgbClr val="009FD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CEAF8BE-EE0C-48F2-A288-984BF33CA7E3}"/>
                </a:ext>
              </a:extLst>
            </p:cNvPr>
            <p:cNvSpPr/>
            <p:nvPr/>
          </p:nvSpPr>
          <p:spPr>
            <a:xfrm>
              <a:off x="4962681" y="4870754"/>
              <a:ext cx="116741" cy="116741"/>
            </a:xfrm>
            <a:prstGeom prst="ellipse">
              <a:avLst/>
            </a:prstGeom>
            <a:solidFill>
              <a:srgbClr val="009FD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D866BBA-D36C-4691-ACB7-141FBB01B17F}"/>
                </a:ext>
              </a:extLst>
            </p:cNvPr>
            <p:cNvSpPr/>
            <p:nvPr/>
          </p:nvSpPr>
          <p:spPr>
            <a:xfrm>
              <a:off x="3765392" y="3731023"/>
              <a:ext cx="115391" cy="115391"/>
            </a:xfrm>
            <a:prstGeom prst="ellipse">
              <a:avLst/>
            </a:prstGeom>
            <a:solidFill>
              <a:srgbClr val="C0C5D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89E2108-C395-436A-8667-49CE9BFF97CE}"/>
                </a:ext>
              </a:extLst>
            </p:cNvPr>
            <p:cNvSpPr/>
            <p:nvPr/>
          </p:nvSpPr>
          <p:spPr>
            <a:xfrm>
              <a:off x="3992340" y="4178244"/>
              <a:ext cx="115391" cy="115391"/>
            </a:xfrm>
            <a:prstGeom prst="ellipse">
              <a:avLst/>
            </a:prstGeom>
            <a:solidFill>
              <a:srgbClr val="C0C5D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3DFA12E-761D-499A-B08F-80FC262BF708}"/>
                </a:ext>
              </a:extLst>
            </p:cNvPr>
            <p:cNvSpPr/>
            <p:nvPr/>
          </p:nvSpPr>
          <p:spPr>
            <a:xfrm>
              <a:off x="4336697" y="4472945"/>
              <a:ext cx="115391" cy="115391"/>
            </a:xfrm>
            <a:prstGeom prst="ellipse">
              <a:avLst/>
            </a:prstGeom>
            <a:solidFill>
              <a:srgbClr val="C0C5D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6" name="Graphic 35" descr="Presentation with media">
              <a:extLst>
                <a:ext uri="{FF2B5EF4-FFF2-40B4-BE49-F238E27FC236}">
                  <a16:creationId xmlns:a16="http://schemas.microsoft.com/office/drawing/2014/main" id="{19BD15E8-B0ED-4EB1-B6F8-ACB730267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99939" y="4498369"/>
              <a:ext cx="329938" cy="329938"/>
            </a:xfrm>
            <a:prstGeom prst="rect">
              <a:avLst/>
            </a:prstGeom>
          </p:spPr>
        </p:pic>
        <p:pic>
          <p:nvPicPr>
            <p:cNvPr id="37" name="Graphic 36" descr="Gears">
              <a:extLst>
                <a:ext uri="{FF2B5EF4-FFF2-40B4-BE49-F238E27FC236}">
                  <a16:creationId xmlns:a16="http://schemas.microsoft.com/office/drawing/2014/main" id="{EE40FF25-AD90-4BFA-852C-A69F06EC3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08705" y="3955574"/>
              <a:ext cx="436728" cy="436728"/>
            </a:xfrm>
            <a:prstGeom prst="rect">
              <a:avLst/>
            </a:prstGeom>
          </p:spPr>
        </p:pic>
        <p:pic>
          <p:nvPicPr>
            <p:cNvPr id="38" name="Graphic 37" descr="Stopwatch">
              <a:extLst>
                <a:ext uri="{FF2B5EF4-FFF2-40B4-BE49-F238E27FC236}">
                  <a16:creationId xmlns:a16="http://schemas.microsoft.com/office/drawing/2014/main" id="{05A55193-21D0-44A1-BEDA-8F874B9DB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23526" y="4333400"/>
              <a:ext cx="329937" cy="32993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A677DB8-9DED-41B4-B14A-F123B747E724}"/>
                </a:ext>
              </a:extLst>
            </p:cNvPr>
            <p:cNvSpPr txBox="1"/>
            <p:nvPr/>
          </p:nvSpPr>
          <p:spPr>
            <a:xfrm>
              <a:off x="3926476" y="2196064"/>
              <a:ext cx="2392904" cy="396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accent2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COLOR MATTERS</a:t>
              </a:r>
            </a:p>
          </p:txBody>
        </p:sp>
      </p:grpSp>
      <p:pic>
        <p:nvPicPr>
          <p:cNvPr id="1026" name="Picture 2" descr="Geometric background Free Vector">
            <a:extLst>
              <a:ext uri="{FF2B5EF4-FFF2-40B4-BE49-F238E27FC236}">
                <a16:creationId xmlns:a16="http://schemas.microsoft.com/office/drawing/2014/main" id="{9262E556-DAB7-4329-89CF-13AFE048DA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9" t="8598" r="10652" b="10129"/>
          <a:stretch/>
        </p:blipFill>
        <p:spPr bwMode="auto">
          <a:xfrm>
            <a:off x="3109011" y="4480732"/>
            <a:ext cx="2113728" cy="229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11" action="ppaction://hlinksldjump"/>
            <a:extLst>
              <a:ext uri="{FF2B5EF4-FFF2-40B4-BE49-F238E27FC236}">
                <a16:creationId xmlns:a16="http://schemas.microsoft.com/office/drawing/2014/main" id="{2BEF6B33-1498-4D6B-BB25-3284DCC37A68}"/>
              </a:ext>
            </a:extLst>
          </p:cNvPr>
          <p:cNvSpPr/>
          <p:nvPr/>
        </p:nvSpPr>
        <p:spPr>
          <a:xfrm>
            <a:off x="9224260" y="2532410"/>
            <a:ext cx="4767660" cy="74454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3600" b="1" dirty="0">
                <a:latin typeface="+mj-lt"/>
              </a:rPr>
              <a:t>INTRODUCTION</a:t>
            </a:r>
            <a:endParaRPr kumimoji="1" lang="en-ID" sz="3600" b="1" dirty="0">
              <a:latin typeface="+mj-lt"/>
            </a:endParaRPr>
          </a:p>
        </p:txBody>
      </p:sp>
      <p:sp>
        <p:nvSpPr>
          <p:cNvPr id="40" name="Rectangle: Rounded Corners 39">
            <a:hlinkClick r:id="rId12" action="ppaction://hlinksldjump"/>
            <a:extLst>
              <a:ext uri="{FF2B5EF4-FFF2-40B4-BE49-F238E27FC236}">
                <a16:creationId xmlns:a16="http://schemas.microsoft.com/office/drawing/2014/main" id="{8B5B1FBA-97AD-44BB-9CFB-074FC5D8E4C8}"/>
              </a:ext>
            </a:extLst>
          </p:cNvPr>
          <p:cNvSpPr/>
          <p:nvPr/>
        </p:nvSpPr>
        <p:spPr>
          <a:xfrm>
            <a:off x="9220470" y="3940690"/>
            <a:ext cx="4767660" cy="74454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3600" b="1" dirty="0">
                <a:latin typeface="+mj-lt"/>
              </a:rPr>
              <a:t>BASIC COMPETENCE</a:t>
            </a:r>
            <a:endParaRPr kumimoji="1" lang="en-ID" sz="3600" b="1" dirty="0">
              <a:latin typeface="+mj-lt"/>
            </a:endParaRPr>
          </a:p>
        </p:txBody>
      </p:sp>
      <p:sp>
        <p:nvSpPr>
          <p:cNvPr id="42" name="Rectangle: Rounded Corners 41">
            <a:hlinkClick r:id="rId13" action="ppaction://hlinksldjump"/>
            <a:extLst>
              <a:ext uri="{FF2B5EF4-FFF2-40B4-BE49-F238E27FC236}">
                <a16:creationId xmlns:a16="http://schemas.microsoft.com/office/drawing/2014/main" id="{44B8AE62-82DF-4213-A56C-3CAAB87214DF}"/>
              </a:ext>
            </a:extLst>
          </p:cNvPr>
          <p:cNvSpPr/>
          <p:nvPr/>
        </p:nvSpPr>
        <p:spPr>
          <a:xfrm>
            <a:off x="9220470" y="5377236"/>
            <a:ext cx="4767660" cy="74454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3600" b="1" dirty="0">
                <a:latin typeface="+mj-lt"/>
              </a:rPr>
              <a:t>LEARNING OBJECTIVES</a:t>
            </a:r>
            <a:endParaRPr kumimoji="1" lang="en-ID" sz="3600" b="1" dirty="0">
              <a:latin typeface="+mj-lt"/>
            </a:endParaRPr>
          </a:p>
        </p:txBody>
      </p:sp>
      <p:sp>
        <p:nvSpPr>
          <p:cNvPr id="46" name="Rectangle: Rounded Corners 45">
            <a:hlinkClick r:id="rId14" action="ppaction://hlinksldjump"/>
            <a:extLst>
              <a:ext uri="{FF2B5EF4-FFF2-40B4-BE49-F238E27FC236}">
                <a16:creationId xmlns:a16="http://schemas.microsoft.com/office/drawing/2014/main" id="{D3FA4634-D302-4E6F-BD17-951A180D0119}"/>
              </a:ext>
            </a:extLst>
          </p:cNvPr>
          <p:cNvSpPr/>
          <p:nvPr/>
        </p:nvSpPr>
        <p:spPr>
          <a:xfrm>
            <a:off x="9220470" y="6727156"/>
            <a:ext cx="4767660" cy="74454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3600" b="1" dirty="0">
                <a:latin typeface="+mj-lt"/>
              </a:rPr>
              <a:t>MATERIAL</a:t>
            </a:r>
            <a:endParaRPr kumimoji="1" lang="en-ID" sz="3600" b="1" dirty="0">
              <a:latin typeface="+mj-lt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DABDD78-113B-48E2-B425-D61BCB85971A}"/>
              </a:ext>
            </a:extLst>
          </p:cNvPr>
          <p:cNvSpPr/>
          <p:nvPr/>
        </p:nvSpPr>
        <p:spPr>
          <a:xfrm>
            <a:off x="9220470" y="7984469"/>
            <a:ext cx="4767660" cy="744546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3600" b="1" dirty="0">
                <a:latin typeface="+mj-lt"/>
              </a:rPr>
              <a:t>EVALUATION</a:t>
            </a:r>
            <a:endParaRPr kumimoji="1" lang="en-ID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7889484"/>
      </p:ext>
    </p:extLst>
  </p:cSld>
  <p:clrMapOvr>
    <a:masterClrMapping/>
  </p:clrMapOvr>
  <p:transition spd="slow" advTm="8454">
    <p:cover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0" grpId="0" animBg="1"/>
      <p:bldP spid="42" grpId="0" animBg="1"/>
      <p:bldP spid="46" grpId="0" animBg="1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" y="447"/>
            <a:ext cx="2030486" cy="2057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" y="2057668"/>
            <a:ext cx="2030486" cy="20572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" y="4114891"/>
            <a:ext cx="2030486" cy="20572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" y="6172112"/>
            <a:ext cx="2030486" cy="20572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" y="8229333"/>
            <a:ext cx="2030486" cy="20572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700888" y="708495"/>
            <a:ext cx="628708" cy="943063"/>
          </a:xfrm>
          <a:custGeom>
            <a:avLst/>
            <a:gdLst/>
            <a:ahLst/>
            <a:cxnLst/>
            <a:rect l="l" t="t" r="r" b="b"/>
            <a:pathLst>
              <a:path w="288471" h="432707">
                <a:moveTo>
                  <a:pt x="144235" y="81132"/>
                </a:moveTo>
                <a:cubicBezTo>
                  <a:pt x="153626" y="81132"/>
                  <a:pt x="162969" y="82635"/>
                  <a:pt x="172265" y="85640"/>
                </a:cubicBezTo>
                <a:cubicBezTo>
                  <a:pt x="181562" y="88645"/>
                  <a:pt x="189731" y="93715"/>
                  <a:pt x="196774" y="100852"/>
                </a:cubicBezTo>
                <a:cubicBezTo>
                  <a:pt x="203817" y="107989"/>
                  <a:pt x="207338" y="116440"/>
                  <a:pt x="207338" y="126206"/>
                </a:cubicBezTo>
                <a:cubicBezTo>
                  <a:pt x="207338" y="128648"/>
                  <a:pt x="206446" y="130760"/>
                  <a:pt x="204662" y="132545"/>
                </a:cubicBezTo>
                <a:cubicBezTo>
                  <a:pt x="202878" y="134329"/>
                  <a:pt x="200765" y="135221"/>
                  <a:pt x="198324" y="135221"/>
                </a:cubicBezTo>
                <a:cubicBezTo>
                  <a:pt x="195882" y="135221"/>
                  <a:pt x="193769" y="134329"/>
                  <a:pt x="191985" y="132545"/>
                </a:cubicBezTo>
                <a:cubicBezTo>
                  <a:pt x="190201" y="130760"/>
                  <a:pt x="189309" y="128648"/>
                  <a:pt x="189309" y="126206"/>
                </a:cubicBezTo>
                <a:cubicBezTo>
                  <a:pt x="189309" y="117567"/>
                  <a:pt x="184238" y="110900"/>
                  <a:pt x="174097" y="106205"/>
                </a:cubicBezTo>
                <a:cubicBezTo>
                  <a:pt x="163955" y="101510"/>
                  <a:pt x="154001" y="99162"/>
                  <a:pt x="144235" y="99162"/>
                </a:cubicBezTo>
                <a:cubicBezTo>
                  <a:pt x="141794" y="99162"/>
                  <a:pt x="139681" y="98270"/>
                  <a:pt x="137897" y="96486"/>
                </a:cubicBezTo>
                <a:cubicBezTo>
                  <a:pt x="136113" y="94701"/>
                  <a:pt x="135221" y="92589"/>
                  <a:pt x="135221" y="90147"/>
                </a:cubicBezTo>
                <a:cubicBezTo>
                  <a:pt x="135221" y="87706"/>
                  <a:pt x="136113" y="85593"/>
                  <a:pt x="137897" y="83809"/>
                </a:cubicBezTo>
                <a:cubicBezTo>
                  <a:pt x="139681" y="82024"/>
                  <a:pt x="141794" y="81132"/>
                  <a:pt x="144235" y="81132"/>
                </a:cubicBezTo>
                <a:close/>
                <a:moveTo>
                  <a:pt x="144235" y="36059"/>
                </a:moveTo>
                <a:cubicBezTo>
                  <a:pt x="131277" y="36059"/>
                  <a:pt x="118459" y="38172"/>
                  <a:pt x="105782" y="42397"/>
                </a:cubicBezTo>
                <a:cubicBezTo>
                  <a:pt x="93105" y="46623"/>
                  <a:pt x="81555" y="52445"/>
                  <a:pt x="71131" y="59863"/>
                </a:cubicBezTo>
                <a:cubicBezTo>
                  <a:pt x="60708" y="67282"/>
                  <a:pt x="52257" y="76813"/>
                  <a:pt x="45777" y="88457"/>
                </a:cubicBezTo>
                <a:cubicBezTo>
                  <a:pt x="39298" y="100101"/>
                  <a:pt x="36058" y="112684"/>
                  <a:pt x="36058" y="126206"/>
                </a:cubicBezTo>
                <a:cubicBezTo>
                  <a:pt x="36058" y="145175"/>
                  <a:pt x="42444" y="162077"/>
                  <a:pt x="55215" y="176914"/>
                </a:cubicBezTo>
                <a:cubicBezTo>
                  <a:pt x="57093" y="178980"/>
                  <a:pt x="59957" y="182079"/>
                  <a:pt x="63807" y="186210"/>
                </a:cubicBezTo>
                <a:cubicBezTo>
                  <a:pt x="67657" y="190342"/>
                  <a:pt x="70521" y="193441"/>
                  <a:pt x="72399" y="195507"/>
                </a:cubicBezTo>
                <a:cubicBezTo>
                  <a:pt x="96438" y="224241"/>
                  <a:pt x="109679" y="252225"/>
                  <a:pt x="112120" y="279456"/>
                </a:cubicBezTo>
                <a:lnTo>
                  <a:pt x="176350" y="279456"/>
                </a:lnTo>
                <a:cubicBezTo>
                  <a:pt x="178792" y="252225"/>
                  <a:pt x="192032" y="224241"/>
                  <a:pt x="216071" y="195507"/>
                </a:cubicBezTo>
                <a:cubicBezTo>
                  <a:pt x="217949" y="193441"/>
                  <a:pt x="220813" y="190342"/>
                  <a:pt x="224664" y="186210"/>
                </a:cubicBezTo>
                <a:cubicBezTo>
                  <a:pt x="228514" y="182079"/>
                  <a:pt x="231378" y="178980"/>
                  <a:pt x="233256" y="176914"/>
                </a:cubicBezTo>
                <a:cubicBezTo>
                  <a:pt x="246027" y="162077"/>
                  <a:pt x="252412" y="145175"/>
                  <a:pt x="252412" y="126206"/>
                </a:cubicBezTo>
                <a:cubicBezTo>
                  <a:pt x="252412" y="112684"/>
                  <a:pt x="249172" y="100101"/>
                  <a:pt x="242693" y="88457"/>
                </a:cubicBezTo>
                <a:cubicBezTo>
                  <a:pt x="236214" y="76813"/>
                  <a:pt x="227762" y="67282"/>
                  <a:pt x="217339" y="59863"/>
                </a:cubicBezTo>
                <a:cubicBezTo>
                  <a:pt x="206916" y="52445"/>
                  <a:pt x="195366" y="46623"/>
                  <a:pt x="182689" y="42397"/>
                </a:cubicBezTo>
                <a:cubicBezTo>
                  <a:pt x="170012" y="38172"/>
                  <a:pt x="157194" y="36059"/>
                  <a:pt x="144235" y="36059"/>
                </a:cubicBezTo>
                <a:close/>
                <a:moveTo>
                  <a:pt x="144235" y="0"/>
                </a:moveTo>
                <a:cubicBezTo>
                  <a:pt x="162077" y="0"/>
                  <a:pt x="179590" y="3052"/>
                  <a:pt x="196774" y="9155"/>
                </a:cubicBezTo>
                <a:cubicBezTo>
                  <a:pt x="213959" y="15259"/>
                  <a:pt x="229359" y="23617"/>
                  <a:pt x="242975" y="34228"/>
                </a:cubicBezTo>
                <a:cubicBezTo>
                  <a:pt x="256591" y="44839"/>
                  <a:pt x="267577" y="58173"/>
                  <a:pt x="275935" y="74231"/>
                </a:cubicBezTo>
                <a:cubicBezTo>
                  <a:pt x="284292" y="90288"/>
                  <a:pt x="288471" y="107613"/>
                  <a:pt x="288471" y="126206"/>
                </a:cubicBezTo>
                <a:cubicBezTo>
                  <a:pt x="288471" y="155316"/>
                  <a:pt x="278799" y="180482"/>
                  <a:pt x="259455" y="201704"/>
                </a:cubicBezTo>
                <a:cubicBezTo>
                  <a:pt x="251003" y="210907"/>
                  <a:pt x="244008" y="219077"/>
                  <a:pt x="238467" y="226213"/>
                </a:cubicBezTo>
                <a:cubicBezTo>
                  <a:pt x="232927" y="233350"/>
                  <a:pt x="227340" y="242318"/>
                  <a:pt x="221706" y="253117"/>
                </a:cubicBezTo>
                <a:cubicBezTo>
                  <a:pt x="216071" y="263916"/>
                  <a:pt x="212879" y="274010"/>
                  <a:pt x="212127" y="283400"/>
                </a:cubicBezTo>
                <a:cubicBezTo>
                  <a:pt x="220954" y="288659"/>
                  <a:pt x="225368" y="296359"/>
                  <a:pt x="225368" y="306501"/>
                </a:cubicBezTo>
                <a:cubicBezTo>
                  <a:pt x="225368" y="313450"/>
                  <a:pt x="223020" y="319459"/>
                  <a:pt x="218325" y="324530"/>
                </a:cubicBezTo>
                <a:cubicBezTo>
                  <a:pt x="223020" y="329601"/>
                  <a:pt x="225368" y="335611"/>
                  <a:pt x="225368" y="342560"/>
                </a:cubicBezTo>
                <a:cubicBezTo>
                  <a:pt x="225368" y="352326"/>
                  <a:pt x="221142" y="359932"/>
                  <a:pt x="212691" y="365378"/>
                </a:cubicBezTo>
                <a:cubicBezTo>
                  <a:pt x="215132" y="369698"/>
                  <a:pt x="216353" y="374111"/>
                  <a:pt x="216353" y="378619"/>
                </a:cubicBezTo>
                <a:cubicBezTo>
                  <a:pt x="216353" y="387258"/>
                  <a:pt x="213395" y="393925"/>
                  <a:pt x="207479" y="398620"/>
                </a:cubicBezTo>
                <a:cubicBezTo>
                  <a:pt x="201563" y="403315"/>
                  <a:pt x="194286" y="405663"/>
                  <a:pt x="185647" y="405663"/>
                </a:cubicBezTo>
                <a:cubicBezTo>
                  <a:pt x="181891" y="413926"/>
                  <a:pt x="176256" y="420499"/>
                  <a:pt x="168744" y="425382"/>
                </a:cubicBezTo>
                <a:cubicBezTo>
                  <a:pt x="161232" y="430265"/>
                  <a:pt x="153062" y="432707"/>
                  <a:pt x="144235" y="432707"/>
                </a:cubicBezTo>
                <a:cubicBezTo>
                  <a:pt x="135408" y="432707"/>
                  <a:pt x="127239" y="430265"/>
                  <a:pt x="119726" y="425382"/>
                </a:cubicBezTo>
                <a:cubicBezTo>
                  <a:pt x="112214" y="420499"/>
                  <a:pt x="106580" y="413926"/>
                  <a:pt x="102824" y="405663"/>
                </a:cubicBezTo>
                <a:cubicBezTo>
                  <a:pt x="94185" y="405663"/>
                  <a:pt x="86907" y="403315"/>
                  <a:pt x="80991" y="398620"/>
                </a:cubicBezTo>
                <a:cubicBezTo>
                  <a:pt x="75075" y="393925"/>
                  <a:pt x="72117" y="387258"/>
                  <a:pt x="72117" y="378619"/>
                </a:cubicBezTo>
                <a:cubicBezTo>
                  <a:pt x="72117" y="374111"/>
                  <a:pt x="73338" y="369698"/>
                  <a:pt x="75780" y="365378"/>
                </a:cubicBezTo>
                <a:cubicBezTo>
                  <a:pt x="67328" y="359932"/>
                  <a:pt x="63103" y="352326"/>
                  <a:pt x="63103" y="342560"/>
                </a:cubicBezTo>
                <a:cubicBezTo>
                  <a:pt x="63103" y="335611"/>
                  <a:pt x="65450" y="329601"/>
                  <a:pt x="70145" y="324530"/>
                </a:cubicBezTo>
                <a:cubicBezTo>
                  <a:pt x="65450" y="319459"/>
                  <a:pt x="63103" y="313450"/>
                  <a:pt x="63103" y="306501"/>
                </a:cubicBezTo>
                <a:cubicBezTo>
                  <a:pt x="63103" y="296359"/>
                  <a:pt x="67516" y="288659"/>
                  <a:pt x="76343" y="283400"/>
                </a:cubicBezTo>
                <a:cubicBezTo>
                  <a:pt x="75592" y="274010"/>
                  <a:pt x="72399" y="263916"/>
                  <a:pt x="66765" y="253117"/>
                </a:cubicBezTo>
                <a:cubicBezTo>
                  <a:pt x="61131" y="242318"/>
                  <a:pt x="55543" y="233350"/>
                  <a:pt x="50003" y="226213"/>
                </a:cubicBezTo>
                <a:cubicBezTo>
                  <a:pt x="44463" y="219077"/>
                  <a:pt x="37467" y="210907"/>
                  <a:pt x="29016" y="201704"/>
                </a:cubicBezTo>
                <a:cubicBezTo>
                  <a:pt x="9672" y="180482"/>
                  <a:pt x="0" y="155316"/>
                  <a:pt x="0" y="126206"/>
                </a:cubicBezTo>
                <a:cubicBezTo>
                  <a:pt x="0" y="107613"/>
                  <a:pt x="4178" y="90288"/>
                  <a:pt x="12536" y="74231"/>
                </a:cubicBezTo>
                <a:cubicBezTo>
                  <a:pt x="20893" y="58173"/>
                  <a:pt x="31880" y="44839"/>
                  <a:pt x="45496" y="34228"/>
                </a:cubicBezTo>
                <a:cubicBezTo>
                  <a:pt x="59112" y="23617"/>
                  <a:pt x="74512" y="15259"/>
                  <a:pt x="91696" y="9155"/>
                </a:cubicBezTo>
                <a:cubicBezTo>
                  <a:pt x="108881" y="3052"/>
                  <a:pt x="126394" y="0"/>
                  <a:pt x="1442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666422" y="2765859"/>
            <a:ext cx="703088" cy="757172"/>
          </a:xfrm>
          <a:custGeom>
            <a:avLst/>
            <a:gdLst/>
            <a:ahLst/>
            <a:cxnLst/>
            <a:rect l="l" t="t" r="r" b="b"/>
            <a:pathLst>
              <a:path w="468766" h="504825">
                <a:moveTo>
                  <a:pt x="351574" y="387634"/>
                </a:moveTo>
                <a:lnTo>
                  <a:pt x="351574" y="468766"/>
                </a:lnTo>
                <a:lnTo>
                  <a:pt x="432707" y="468766"/>
                </a:lnTo>
                <a:lnTo>
                  <a:pt x="432707" y="387634"/>
                </a:lnTo>
                <a:close/>
                <a:moveTo>
                  <a:pt x="243397" y="387634"/>
                </a:moveTo>
                <a:lnTo>
                  <a:pt x="243397" y="468766"/>
                </a:lnTo>
                <a:lnTo>
                  <a:pt x="333545" y="468766"/>
                </a:lnTo>
                <a:lnTo>
                  <a:pt x="333545" y="387634"/>
                </a:lnTo>
                <a:close/>
                <a:moveTo>
                  <a:pt x="135221" y="387634"/>
                </a:moveTo>
                <a:lnTo>
                  <a:pt x="135221" y="468766"/>
                </a:lnTo>
                <a:lnTo>
                  <a:pt x="225368" y="468766"/>
                </a:lnTo>
                <a:lnTo>
                  <a:pt x="225368" y="387634"/>
                </a:lnTo>
                <a:close/>
                <a:moveTo>
                  <a:pt x="36058" y="387634"/>
                </a:moveTo>
                <a:lnTo>
                  <a:pt x="36058" y="468766"/>
                </a:lnTo>
                <a:lnTo>
                  <a:pt x="117191" y="468766"/>
                </a:lnTo>
                <a:lnTo>
                  <a:pt x="117191" y="387634"/>
                </a:lnTo>
                <a:close/>
                <a:moveTo>
                  <a:pt x="351574" y="279457"/>
                </a:moveTo>
                <a:lnTo>
                  <a:pt x="351574" y="369604"/>
                </a:lnTo>
                <a:lnTo>
                  <a:pt x="432707" y="369604"/>
                </a:lnTo>
                <a:lnTo>
                  <a:pt x="432707" y="279457"/>
                </a:lnTo>
                <a:close/>
                <a:moveTo>
                  <a:pt x="243397" y="279457"/>
                </a:moveTo>
                <a:lnTo>
                  <a:pt x="243397" y="369604"/>
                </a:lnTo>
                <a:lnTo>
                  <a:pt x="333545" y="369604"/>
                </a:lnTo>
                <a:lnTo>
                  <a:pt x="333545" y="279457"/>
                </a:lnTo>
                <a:close/>
                <a:moveTo>
                  <a:pt x="135221" y="279457"/>
                </a:moveTo>
                <a:lnTo>
                  <a:pt x="135221" y="369604"/>
                </a:lnTo>
                <a:lnTo>
                  <a:pt x="225368" y="369604"/>
                </a:lnTo>
                <a:lnTo>
                  <a:pt x="225368" y="279457"/>
                </a:lnTo>
                <a:close/>
                <a:moveTo>
                  <a:pt x="36058" y="279457"/>
                </a:moveTo>
                <a:lnTo>
                  <a:pt x="36058" y="369604"/>
                </a:lnTo>
                <a:lnTo>
                  <a:pt x="117191" y="369604"/>
                </a:lnTo>
                <a:lnTo>
                  <a:pt x="117191" y="279457"/>
                </a:lnTo>
                <a:close/>
                <a:moveTo>
                  <a:pt x="351574" y="180295"/>
                </a:moveTo>
                <a:lnTo>
                  <a:pt x="351574" y="261427"/>
                </a:lnTo>
                <a:lnTo>
                  <a:pt x="432707" y="261427"/>
                </a:lnTo>
                <a:lnTo>
                  <a:pt x="432707" y="180295"/>
                </a:lnTo>
                <a:close/>
                <a:moveTo>
                  <a:pt x="243397" y="180295"/>
                </a:moveTo>
                <a:lnTo>
                  <a:pt x="243397" y="261427"/>
                </a:lnTo>
                <a:lnTo>
                  <a:pt x="333545" y="261427"/>
                </a:lnTo>
                <a:lnTo>
                  <a:pt x="333545" y="180295"/>
                </a:lnTo>
                <a:close/>
                <a:moveTo>
                  <a:pt x="135221" y="180295"/>
                </a:moveTo>
                <a:lnTo>
                  <a:pt x="135221" y="261427"/>
                </a:lnTo>
                <a:lnTo>
                  <a:pt x="225368" y="261427"/>
                </a:lnTo>
                <a:lnTo>
                  <a:pt x="225368" y="180295"/>
                </a:lnTo>
                <a:close/>
                <a:moveTo>
                  <a:pt x="36058" y="180295"/>
                </a:moveTo>
                <a:lnTo>
                  <a:pt x="36058" y="261427"/>
                </a:lnTo>
                <a:lnTo>
                  <a:pt x="117191" y="261427"/>
                </a:lnTo>
                <a:lnTo>
                  <a:pt x="117191" y="180295"/>
                </a:lnTo>
                <a:close/>
                <a:moveTo>
                  <a:pt x="333545" y="36059"/>
                </a:moveTo>
                <a:cubicBezTo>
                  <a:pt x="331103" y="36059"/>
                  <a:pt x="328990" y="36951"/>
                  <a:pt x="327206" y="38735"/>
                </a:cubicBezTo>
                <a:cubicBezTo>
                  <a:pt x="325422" y="40519"/>
                  <a:pt x="324530" y="42632"/>
                  <a:pt x="324530" y="45074"/>
                </a:cubicBezTo>
                <a:lnTo>
                  <a:pt x="324530" y="126206"/>
                </a:lnTo>
                <a:cubicBezTo>
                  <a:pt x="324530" y="128648"/>
                  <a:pt x="325422" y="130761"/>
                  <a:pt x="327206" y="132545"/>
                </a:cubicBezTo>
                <a:cubicBezTo>
                  <a:pt x="328990" y="134329"/>
                  <a:pt x="331103" y="135221"/>
                  <a:pt x="333545" y="135221"/>
                </a:cubicBezTo>
                <a:lnTo>
                  <a:pt x="351574" y="135221"/>
                </a:lnTo>
                <a:cubicBezTo>
                  <a:pt x="354016" y="135221"/>
                  <a:pt x="356128" y="134329"/>
                  <a:pt x="357913" y="132545"/>
                </a:cubicBezTo>
                <a:cubicBezTo>
                  <a:pt x="359697" y="130761"/>
                  <a:pt x="360589" y="128648"/>
                  <a:pt x="360589" y="126206"/>
                </a:cubicBezTo>
                <a:lnTo>
                  <a:pt x="360589" y="45074"/>
                </a:lnTo>
                <a:cubicBezTo>
                  <a:pt x="360589" y="42632"/>
                  <a:pt x="359697" y="40519"/>
                  <a:pt x="357913" y="38735"/>
                </a:cubicBezTo>
                <a:cubicBezTo>
                  <a:pt x="356128" y="36951"/>
                  <a:pt x="354016" y="36059"/>
                  <a:pt x="351574" y="36059"/>
                </a:cubicBezTo>
                <a:close/>
                <a:moveTo>
                  <a:pt x="117191" y="36059"/>
                </a:moveTo>
                <a:cubicBezTo>
                  <a:pt x="114750" y="36059"/>
                  <a:pt x="112637" y="36951"/>
                  <a:pt x="110853" y="38735"/>
                </a:cubicBezTo>
                <a:cubicBezTo>
                  <a:pt x="109068" y="40519"/>
                  <a:pt x="108176" y="42632"/>
                  <a:pt x="108176" y="45074"/>
                </a:cubicBezTo>
                <a:lnTo>
                  <a:pt x="108176" y="126206"/>
                </a:lnTo>
                <a:cubicBezTo>
                  <a:pt x="108176" y="128648"/>
                  <a:pt x="109068" y="130761"/>
                  <a:pt x="110853" y="132545"/>
                </a:cubicBezTo>
                <a:cubicBezTo>
                  <a:pt x="112637" y="134329"/>
                  <a:pt x="114750" y="135221"/>
                  <a:pt x="117191" y="135221"/>
                </a:cubicBezTo>
                <a:lnTo>
                  <a:pt x="135221" y="135221"/>
                </a:lnTo>
                <a:cubicBezTo>
                  <a:pt x="137662" y="135221"/>
                  <a:pt x="139775" y="134329"/>
                  <a:pt x="141559" y="132545"/>
                </a:cubicBezTo>
                <a:cubicBezTo>
                  <a:pt x="143343" y="130761"/>
                  <a:pt x="144235" y="128648"/>
                  <a:pt x="144235" y="126206"/>
                </a:cubicBezTo>
                <a:lnTo>
                  <a:pt x="144235" y="45074"/>
                </a:lnTo>
                <a:cubicBezTo>
                  <a:pt x="144235" y="42632"/>
                  <a:pt x="143343" y="40519"/>
                  <a:pt x="141559" y="38735"/>
                </a:cubicBezTo>
                <a:cubicBezTo>
                  <a:pt x="139775" y="36951"/>
                  <a:pt x="137662" y="36059"/>
                  <a:pt x="135221" y="36059"/>
                </a:cubicBezTo>
                <a:close/>
                <a:moveTo>
                  <a:pt x="117191" y="0"/>
                </a:moveTo>
                <a:lnTo>
                  <a:pt x="135221" y="0"/>
                </a:lnTo>
                <a:cubicBezTo>
                  <a:pt x="147616" y="0"/>
                  <a:pt x="158227" y="4413"/>
                  <a:pt x="167054" y="13240"/>
                </a:cubicBezTo>
                <a:cubicBezTo>
                  <a:pt x="175881" y="22067"/>
                  <a:pt x="180294" y="32678"/>
                  <a:pt x="180294" y="45074"/>
                </a:cubicBezTo>
                <a:lnTo>
                  <a:pt x="180294" y="72118"/>
                </a:lnTo>
                <a:lnTo>
                  <a:pt x="288471" y="72118"/>
                </a:lnTo>
                <a:lnTo>
                  <a:pt x="288471" y="45074"/>
                </a:lnTo>
                <a:cubicBezTo>
                  <a:pt x="288471" y="32678"/>
                  <a:pt x="292884" y="22067"/>
                  <a:pt x="301711" y="13240"/>
                </a:cubicBezTo>
                <a:cubicBezTo>
                  <a:pt x="310538" y="4413"/>
                  <a:pt x="321149" y="0"/>
                  <a:pt x="333545" y="0"/>
                </a:cubicBezTo>
                <a:lnTo>
                  <a:pt x="351574" y="0"/>
                </a:lnTo>
                <a:cubicBezTo>
                  <a:pt x="363969" y="0"/>
                  <a:pt x="374580" y="4413"/>
                  <a:pt x="383407" y="13240"/>
                </a:cubicBezTo>
                <a:cubicBezTo>
                  <a:pt x="392234" y="22067"/>
                  <a:pt x="396648" y="32678"/>
                  <a:pt x="396648" y="45074"/>
                </a:cubicBezTo>
                <a:lnTo>
                  <a:pt x="396648" y="72118"/>
                </a:lnTo>
                <a:lnTo>
                  <a:pt x="432707" y="72118"/>
                </a:lnTo>
                <a:cubicBezTo>
                  <a:pt x="442473" y="72118"/>
                  <a:pt x="450924" y="75686"/>
                  <a:pt x="458061" y="82823"/>
                </a:cubicBezTo>
                <a:cubicBezTo>
                  <a:pt x="465197" y="89959"/>
                  <a:pt x="468766" y="98411"/>
                  <a:pt x="468766" y="108177"/>
                </a:cubicBezTo>
                <a:lnTo>
                  <a:pt x="468766" y="468766"/>
                </a:lnTo>
                <a:cubicBezTo>
                  <a:pt x="468766" y="478532"/>
                  <a:pt x="465197" y="486983"/>
                  <a:pt x="458061" y="494120"/>
                </a:cubicBezTo>
                <a:cubicBezTo>
                  <a:pt x="450924" y="501257"/>
                  <a:pt x="442473" y="504825"/>
                  <a:pt x="432707" y="504825"/>
                </a:cubicBezTo>
                <a:lnTo>
                  <a:pt x="36058" y="504825"/>
                </a:lnTo>
                <a:cubicBezTo>
                  <a:pt x="26292" y="504825"/>
                  <a:pt x="17841" y="501257"/>
                  <a:pt x="10705" y="494120"/>
                </a:cubicBezTo>
                <a:cubicBezTo>
                  <a:pt x="3568" y="486983"/>
                  <a:pt x="0" y="478532"/>
                  <a:pt x="0" y="468766"/>
                </a:cubicBezTo>
                <a:lnTo>
                  <a:pt x="0" y="108177"/>
                </a:lnTo>
                <a:cubicBezTo>
                  <a:pt x="0" y="98411"/>
                  <a:pt x="3568" y="89959"/>
                  <a:pt x="10705" y="82823"/>
                </a:cubicBezTo>
                <a:cubicBezTo>
                  <a:pt x="17841" y="75686"/>
                  <a:pt x="26292" y="72118"/>
                  <a:pt x="36058" y="72118"/>
                </a:cubicBezTo>
                <a:lnTo>
                  <a:pt x="72117" y="72118"/>
                </a:lnTo>
                <a:lnTo>
                  <a:pt x="72117" y="45074"/>
                </a:lnTo>
                <a:cubicBezTo>
                  <a:pt x="72117" y="32678"/>
                  <a:pt x="76531" y="22067"/>
                  <a:pt x="85358" y="13240"/>
                </a:cubicBezTo>
                <a:cubicBezTo>
                  <a:pt x="94185" y="4413"/>
                  <a:pt x="104796" y="0"/>
                  <a:pt x="1171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609278" y="4877167"/>
            <a:ext cx="811254" cy="649004"/>
          </a:xfrm>
          <a:custGeom>
            <a:avLst/>
            <a:gdLst/>
            <a:ahLst/>
            <a:cxnLst/>
            <a:rect l="l" t="t" r="r" b="b"/>
            <a:pathLst>
              <a:path w="540883" h="432707">
                <a:moveTo>
                  <a:pt x="351574" y="117191"/>
                </a:moveTo>
                <a:lnTo>
                  <a:pt x="468766" y="234383"/>
                </a:lnTo>
                <a:lnTo>
                  <a:pt x="468766" y="360589"/>
                </a:lnTo>
                <a:lnTo>
                  <a:pt x="72117" y="360589"/>
                </a:lnTo>
                <a:lnTo>
                  <a:pt x="72117" y="306501"/>
                </a:lnTo>
                <a:lnTo>
                  <a:pt x="162265" y="216353"/>
                </a:lnTo>
                <a:lnTo>
                  <a:pt x="207338" y="261427"/>
                </a:lnTo>
                <a:close/>
                <a:moveTo>
                  <a:pt x="126206" y="72118"/>
                </a:moveTo>
                <a:cubicBezTo>
                  <a:pt x="141230" y="72118"/>
                  <a:pt x="154001" y="77376"/>
                  <a:pt x="164518" y="87894"/>
                </a:cubicBezTo>
                <a:cubicBezTo>
                  <a:pt x="175036" y="98411"/>
                  <a:pt x="180294" y="111182"/>
                  <a:pt x="180294" y="126206"/>
                </a:cubicBezTo>
                <a:cubicBezTo>
                  <a:pt x="180294" y="141231"/>
                  <a:pt x="175036" y="154002"/>
                  <a:pt x="164518" y="164519"/>
                </a:cubicBezTo>
                <a:cubicBezTo>
                  <a:pt x="154001" y="175036"/>
                  <a:pt x="141230" y="180295"/>
                  <a:pt x="126206" y="180295"/>
                </a:cubicBezTo>
                <a:cubicBezTo>
                  <a:pt x="111181" y="180295"/>
                  <a:pt x="98410" y="175036"/>
                  <a:pt x="87893" y="164519"/>
                </a:cubicBezTo>
                <a:cubicBezTo>
                  <a:pt x="77376" y="154002"/>
                  <a:pt x="72117" y="141231"/>
                  <a:pt x="72117" y="126206"/>
                </a:cubicBezTo>
                <a:cubicBezTo>
                  <a:pt x="72117" y="111182"/>
                  <a:pt x="77376" y="98411"/>
                  <a:pt x="87893" y="87894"/>
                </a:cubicBezTo>
                <a:cubicBezTo>
                  <a:pt x="98410" y="77376"/>
                  <a:pt x="111181" y="72118"/>
                  <a:pt x="126206" y="72118"/>
                </a:cubicBezTo>
                <a:close/>
                <a:moveTo>
                  <a:pt x="45073" y="36059"/>
                </a:moveTo>
                <a:cubicBezTo>
                  <a:pt x="42632" y="36059"/>
                  <a:pt x="40519" y="36951"/>
                  <a:pt x="38735" y="38735"/>
                </a:cubicBezTo>
                <a:cubicBezTo>
                  <a:pt x="36951" y="40519"/>
                  <a:pt x="36058" y="42632"/>
                  <a:pt x="36058" y="45074"/>
                </a:cubicBezTo>
                <a:lnTo>
                  <a:pt x="36058" y="387633"/>
                </a:lnTo>
                <a:cubicBezTo>
                  <a:pt x="36058" y="390075"/>
                  <a:pt x="36951" y="392188"/>
                  <a:pt x="38735" y="393972"/>
                </a:cubicBezTo>
                <a:cubicBezTo>
                  <a:pt x="40519" y="395756"/>
                  <a:pt x="42632" y="396648"/>
                  <a:pt x="45073" y="396648"/>
                </a:cubicBezTo>
                <a:lnTo>
                  <a:pt x="495810" y="396648"/>
                </a:lnTo>
                <a:cubicBezTo>
                  <a:pt x="498251" y="396648"/>
                  <a:pt x="500364" y="395756"/>
                  <a:pt x="502148" y="393972"/>
                </a:cubicBezTo>
                <a:cubicBezTo>
                  <a:pt x="503932" y="392188"/>
                  <a:pt x="504825" y="390075"/>
                  <a:pt x="504825" y="387633"/>
                </a:cubicBezTo>
                <a:lnTo>
                  <a:pt x="504825" y="45074"/>
                </a:lnTo>
                <a:cubicBezTo>
                  <a:pt x="504825" y="42632"/>
                  <a:pt x="503932" y="40519"/>
                  <a:pt x="502148" y="38735"/>
                </a:cubicBezTo>
                <a:cubicBezTo>
                  <a:pt x="500364" y="36951"/>
                  <a:pt x="498251" y="36059"/>
                  <a:pt x="495810" y="36059"/>
                </a:cubicBezTo>
                <a:close/>
                <a:moveTo>
                  <a:pt x="45073" y="0"/>
                </a:moveTo>
                <a:lnTo>
                  <a:pt x="495810" y="0"/>
                </a:lnTo>
                <a:cubicBezTo>
                  <a:pt x="508205" y="0"/>
                  <a:pt x="518816" y="4413"/>
                  <a:pt x="527643" y="13240"/>
                </a:cubicBezTo>
                <a:cubicBezTo>
                  <a:pt x="536470" y="22067"/>
                  <a:pt x="540883" y="32678"/>
                  <a:pt x="540883" y="45074"/>
                </a:cubicBezTo>
                <a:lnTo>
                  <a:pt x="540883" y="387633"/>
                </a:lnTo>
                <a:cubicBezTo>
                  <a:pt x="540883" y="400029"/>
                  <a:pt x="536470" y="410640"/>
                  <a:pt x="527643" y="419467"/>
                </a:cubicBezTo>
                <a:cubicBezTo>
                  <a:pt x="518816" y="428294"/>
                  <a:pt x="508205" y="432707"/>
                  <a:pt x="495810" y="432707"/>
                </a:cubicBezTo>
                <a:lnTo>
                  <a:pt x="45073" y="432707"/>
                </a:lnTo>
                <a:cubicBezTo>
                  <a:pt x="32678" y="432707"/>
                  <a:pt x="22067" y="428294"/>
                  <a:pt x="13240" y="419467"/>
                </a:cubicBezTo>
                <a:cubicBezTo>
                  <a:pt x="4413" y="410640"/>
                  <a:pt x="0" y="400029"/>
                  <a:pt x="0" y="387633"/>
                </a:cubicBezTo>
                <a:lnTo>
                  <a:pt x="0" y="45074"/>
                </a:lnTo>
                <a:cubicBezTo>
                  <a:pt x="0" y="32678"/>
                  <a:pt x="4413" y="22067"/>
                  <a:pt x="13240" y="13240"/>
                </a:cubicBezTo>
                <a:cubicBezTo>
                  <a:pt x="22067" y="4413"/>
                  <a:pt x="32678" y="0"/>
                  <a:pt x="450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663424" y="6889375"/>
            <a:ext cx="757172" cy="649525"/>
          </a:xfrm>
          <a:custGeom>
            <a:avLst/>
            <a:gdLst/>
            <a:ahLst/>
            <a:cxnLst/>
            <a:rect l="l" t="t" r="r" b="b"/>
            <a:pathLst>
              <a:path w="504825" h="433054">
                <a:moveTo>
                  <a:pt x="432707" y="45637"/>
                </a:moveTo>
                <a:cubicBezTo>
                  <a:pt x="358711" y="102355"/>
                  <a:pt x="286593" y="134564"/>
                  <a:pt x="216353" y="142264"/>
                </a:cubicBezTo>
                <a:lnTo>
                  <a:pt x="216353" y="218326"/>
                </a:lnTo>
                <a:cubicBezTo>
                  <a:pt x="287156" y="226213"/>
                  <a:pt x="359274" y="258235"/>
                  <a:pt x="432707" y="314389"/>
                </a:cubicBezTo>
                <a:close/>
                <a:moveTo>
                  <a:pt x="432707" y="0"/>
                </a:moveTo>
                <a:cubicBezTo>
                  <a:pt x="442473" y="0"/>
                  <a:pt x="450924" y="3568"/>
                  <a:pt x="458061" y="10705"/>
                </a:cubicBezTo>
                <a:cubicBezTo>
                  <a:pt x="465197" y="17842"/>
                  <a:pt x="468766" y="26293"/>
                  <a:pt x="468766" y="36059"/>
                </a:cubicBezTo>
                <a:lnTo>
                  <a:pt x="468766" y="144236"/>
                </a:lnTo>
                <a:cubicBezTo>
                  <a:pt x="478719" y="144236"/>
                  <a:pt x="487218" y="147757"/>
                  <a:pt x="494260" y="154800"/>
                </a:cubicBezTo>
                <a:cubicBezTo>
                  <a:pt x="501303" y="161843"/>
                  <a:pt x="504825" y="170341"/>
                  <a:pt x="504825" y="180295"/>
                </a:cubicBezTo>
                <a:cubicBezTo>
                  <a:pt x="504825" y="190248"/>
                  <a:pt x="501303" y="198747"/>
                  <a:pt x="494260" y="205789"/>
                </a:cubicBezTo>
                <a:cubicBezTo>
                  <a:pt x="487218" y="212832"/>
                  <a:pt x="478719" y="216354"/>
                  <a:pt x="468766" y="216354"/>
                </a:cubicBezTo>
                <a:lnTo>
                  <a:pt x="468766" y="324530"/>
                </a:lnTo>
                <a:cubicBezTo>
                  <a:pt x="468766" y="334296"/>
                  <a:pt x="465197" y="342748"/>
                  <a:pt x="458061" y="349884"/>
                </a:cubicBezTo>
                <a:cubicBezTo>
                  <a:pt x="450924" y="357021"/>
                  <a:pt x="442473" y="360589"/>
                  <a:pt x="432707" y="360589"/>
                </a:cubicBezTo>
                <a:cubicBezTo>
                  <a:pt x="354391" y="295420"/>
                  <a:pt x="278142" y="259737"/>
                  <a:pt x="203958" y="253539"/>
                </a:cubicBezTo>
                <a:cubicBezTo>
                  <a:pt x="193065" y="257108"/>
                  <a:pt x="184520" y="263305"/>
                  <a:pt x="178322" y="272132"/>
                </a:cubicBezTo>
                <a:cubicBezTo>
                  <a:pt x="172125" y="280959"/>
                  <a:pt x="169214" y="290396"/>
                  <a:pt x="169589" y="300444"/>
                </a:cubicBezTo>
                <a:cubicBezTo>
                  <a:pt x="169965" y="310492"/>
                  <a:pt x="173721" y="319178"/>
                  <a:pt x="180858" y="326502"/>
                </a:cubicBezTo>
                <a:cubicBezTo>
                  <a:pt x="177101" y="332700"/>
                  <a:pt x="174942" y="338851"/>
                  <a:pt x="174378" y="344954"/>
                </a:cubicBezTo>
                <a:cubicBezTo>
                  <a:pt x="173815" y="351058"/>
                  <a:pt x="174378" y="356505"/>
                  <a:pt x="176069" y="361294"/>
                </a:cubicBezTo>
                <a:cubicBezTo>
                  <a:pt x="177759" y="366083"/>
                  <a:pt x="180905" y="371247"/>
                  <a:pt x="185506" y="376788"/>
                </a:cubicBezTo>
                <a:cubicBezTo>
                  <a:pt x="190107" y="382328"/>
                  <a:pt x="194614" y="387023"/>
                  <a:pt x="199028" y="390873"/>
                </a:cubicBezTo>
                <a:cubicBezTo>
                  <a:pt x="203441" y="394723"/>
                  <a:pt x="209216" y="399465"/>
                  <a:pt x="216353" y="405100"/>
                </a:cubicBezTo>
                <a:cubicBezTo>
                  <a:pt x="210907" y="415992"/>
                  <a:pt x="200436" y="423786"/>
                  <a:pt x="184942" y="428482"/>
                </a:cubicBezTo>
                <a:cubicBezTo>
                  <a:pt x="169448" y="433177"/>
                  <a:pt x="153626" y="434257"/>
                  <a:pt x="137474" y="431721"/>
                </a:cubicBezTo>
                <a:cubicBezTo>
                  <a:pt x="121323" y="429186"/>
                  <a:pt x="108928" y="423974"/>
                  <a:pt x="100288" y="416086"/>
                </a:cubicBezTo>
                <a:cubicBezTo>
                  <a:pt x="98974" y="411767"/>
                  <a:pt x="96204" y="403550"/>
                  <a:pt x="91978" y="391437"/>
                </a:cubicBezTo>
                <a:cubicBezTo>
                  <a:pt x="87752" y="379323"/>
                  <a:pt x="84747" y="370449"/>
                  <a:pt x="82963" y="364815"/>
                </a:cubicBezTo>
                <a:cubicBezTo>
                  <a:pt x="81179" y="359181"/>
                  <a:pt x="79019" y="350823"/>
                  <a:pt x="76484" y="339743"/>
                </a:cubicBezTo>
                <a:cubicBezTo>
                  <a:pt x="73948" y="328662"/>
                  <a:pt x="72540" y="319178"/>
                  <a:pt x="72258" y="311290"/>
                </a:cubicBezTo>
                <a:cubicBezTo>
                  <a:pt x="71977" y="303402"/>
                  <a:pt x="72305" y="294153"/>
                  <a:pt x="73244" y="283542"/>
                </a:cubicBezTo>
                <a:cubicBezTo>
                  <a:pt x="74183" y="272930"/>
                  <a:pt x="76249" y="262554"/>
                  <a:pt x="79442" y="252412"/>
                </a:cubicBezTo>
                <a:lnTo>
                  <a:pt x="45073" y="252412"/>
                </a:lnTo>
                <a:cubicBezTo>
                  <a:pt x="32678" y="252412"/>
                  <a:pt x="22067" y="247999"/>
                  <a:pt x="13240" y="239172"/>
                </a:cubicBezTo>
                <a:cubicBezTo>
                  <a:pt x="4413" y="230345"/>
                  <a:pt x="0" y="219734"/>
                  <a:pt x="0" y="207339"/>
                </a:cubicBezTo>
                <a:lnTo>
                  <a:pt x="0" y="153250"/>
                </a:lnTo>
                <a:cubicBezTo>
                  <a:pt x="0" y="140855"/>
                  <a:pt x="4413" y="130244"/>
                  <a:pt x="13240" y="121417"/>
                </a:cubicBezTo>
                <a:cubicBezTo>
                  <a:pt x="22067" y="112590"/>
                  <a:pt x="32678" y="108177"/>
                  <a:pt x="45073" y="108177"/>
                </a:cubicBezTo>
                <a:lnTo>
                  <a:pt x="180294" y="108177"/>
                </a:lnTo>
                <a:cubicBezTo>
                  <a:pt x="261990" y="108177"/>
                  <a:pt x="346128" y="72118"/>
                  <a:pt x="4327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666228" y="8991609"/>
            <a:ext cx="703088" cy="649004"/>
          </a:xfrm>
          <a:custGeom>
            <a:avLst/>
            <a:gdLst/>
            <a:ahLst/>
            <a:cxnLst/>
            <a:rect l="l" t="t" r="r" b="b"/>
            <a:pathLst>
              <a:path w="468766" h="432707">
                <a:moveTo>
                  <a:pt x="360589" y="108176"/>
                </a:moveTo>
                <a:cubicBezTo>
                  <a:pt x="360589" y="147428"/>
                  <a:pt x="353640" y="182266"/>
                  <a:pt x="339742" y="212691"/>
                </a:cubicBezTo>
                <a:cubicBezTo>
                  <a:pt x="366223" y="207244"/>
                  <a:pt x="388337" y="196633"/>
                  <a:pt x="406085" y="180858"/>
                </a:cubicBezTo>
                <a:cubicBezTo>
                  <a:pt x="423833" y="165082"/>
                  <a:pt x="432707" y="149869"/>
                  <a:pt x="432707" y="135221"/>
                </a:cubicBezTo>
                <a:lnTo>
                  <a:pt x="432707" y="108176"/>
                </a:lnTo>
                <a:close/>
                <a:moveTo>
                  <a:pt x="36058" y="108176"/>
                </a:moveTo>
                <a:lnTo>
                  <a:pt x="36058" y="135221"/>
                </a:lnTo>
                <a:cubicBezTo>
                  <a:pt x="36058" y="149869"/>
                  <a:pt x="44932" y="165082"/>
                  <a:pt x="62680" y="180858"/>
                </a:cubicBezTo>
                <a:cubicBezTo>
                  <a:pt x="80428" y="196633"/>
                  <a:pt x="102542" y="207244"/>
                  <a:pt x="129023" y="212691"/>
                </a:cubicBezTo>
                <a:cubicBezTo>
                  <a:pt x="115125" y="182266"/>
                  <a:pt x="108176" y="147428"/>
                  <a:pt x="108176" y="108176"/>
                </a:cubicBezTo>
                <a:close/>
                <a:moveTo>
                  <a:pt x="153250" y="0"/>
                </a:moveTo>
                <a:lnTo>
                  <a:pt x="315515" y="0"/>
                </a:lnTo>
                <a:cubicBezTo>
                  <a:pt x="327910" y="0"/>
                  <a:pt x="338521" y="4413"/>
                  <a:pt x="347348" y="13240"/>
                </a:cubicBezTo>
                <a:cubicBezTo>
                  <a:pt x="356175" y="22067"/>
                  <a:pt x="360589" y="32678"/>
                  <a:pt x="360589" y="45073"/>
                </a:cubicBezTo>
                <a:lnTo>
                  <a:pt x="360589" y="72117"/>
                </a:lnTo>
                <a:lnTo>
                  <a:pt x="441721" y="72117"/>
                </a:lnTo>
                <a:cubicBezTo>
                  <a:pt x="449234" y="72117"/>
                  <a:pt x="455619" y="74747"/>
                  <a:pt x="460878" y="80005"/>
                </a:cubicBezTo>
                <a:cubicBezTo>
                  <a:pt x="466136" y="85264"/>
                  <a:pt x="468766" y="91649"/>
                  <a:pt x="468766" y="99162"/>
                </a:cubicBezTo>
                <a:lnTo>
                  <a:pt x="468766" y="135221"/>
                </a:lnTo>
                <a:cubicBezTo>
                  <a:pt x="468766" y="148555"/>
                  <a:pt x="464869" y="161983"/>
                  <a:pt x="457075" y="175505"/>
                </a:cubicBezTo>
                <a:cubicBezTo>
                  <a:pt x="449281" y="189027"/>
                  <a:pt x="438763" y="201235"/>
                  <a:pt x="425523" y="212127"/>
                </a:cubicBezTo>
                <a:cubicBezTo>
                  <a:pt x="412283" y="223020"/>
                  <a:pt x="396037" y="232176"/>
                  <a:pt x="376787" y="239594"/>
                </a:cubicBezTo>
                <a:cubicBezTo>
                  <a:pt x="357537" y="247013"/>
                  <a:pt x="337301" y="251191"/>
                  <a:pt x="316079" y="252130"/>
                </a:cubicBezTo>
                <a:cubicBezTo>
                  <a:pt x="308191" y="262272"/>
                  <a:pt x="299270" y="271193"/>
                  <a:pt x="289316" y="278893"/>
                </a:cubicBezTo>
                <a:cubicBezTo>
                  <a:pt x="282179" y="285278"/>
                  <a:pt x="277249" y="292086"/>
                  <a:pt x="274526" y="299317"/>
                </a:cubicBezTo>
                <a:cubicBezTo>
                  <a:pt x="271803" y="306547"/>
                  <a:pt x="270441" y="314952"/>
                  <a:pt x="270441" y="324530"/>
                </a:cubicBezTo>
                <a:cubicBezTo>
                  <a:pt x="270441" y="334671"/>
                  <a:pt x="273306" y="343217"/>
                  <a:pt x="279034" y="350166"/>
                </a:cubicBezTo>
                <a:cubicBezTo>
                  <a:pt x="284762" y="357114"/>
                  <a:pt x="293917" y="360589"/>
                  <a:pt x="306500" y="360589"/>
                </a:cubicBezTo>
                <a:cubicBezTo>
                  <a:pt x="320586" y="360589"/>
                  <a:pt x="333122" y="364861"/>
                  <a:pt x="344109" y="373407"/>
                </a:cubicBezTo>
                <a:cubicBezTo>
                  <a:pt x="355095" y="381952"/>
                  <a:pt x="360589" y="392704"/>
                  <a:pt x="360589" y="405662"/>
                </a:cubicBezTo>
                <a:lnTo>
                  <a:pt x="360589" y="423692"/>
                </a:lnTo>
                <a:cubicBezTo>
                  <a:pt x="360589" y="426321"/>
                  <a:pt x="359744" y="428481"/>
                  <a:pt x="358053" y="430171"/>
                </a:cubicBezTo>
                <a:cubicBezTo>
                  <a:pt x="356363" y="431861"/>
                  <a:pt x="354203" y="432707"/>
                  <a:pt x="351574" y="432707"/>
                </a:cubicBezTo>
                <a:lnTo>
                  <a:pt x="117191" y="432707"/>
                </a:lnTo>
                <a:cubicBezTo>
                  <a:pt x="114562" y="432707"/>
                  <a:pt x="112402" y="431861"/>
                  <a:pt x="110712" y="430171"/>
                </a:cubicBezTo>
                <a:cubicBezTo>
                  <a:pt x="109021" y="428481"/>
                  <a:pt x="108176" y="426321"/>
                  <a:pt x="108176" y="423692"/>
                </a:cubicBezTo>
                <a:lnTo>
                  <a:pt x="108176" y="405662"/>
                </a:lnTo>
                <a:cubicBezTo>
                  <a:pt x="108176" y="392704"/>
                  <a:pt x="113670" y="381952"/>
                  <a:pt x="124656" y="373407"/>
                </a:cubicBezTo>
                <a:cubicBezTo>
                  <a:pt x="135643" y="364861"/>
                  <a:pt x="148179" y="360589"/>
                  <a:pt x="162265" y="360589"/>
                </a:cubicBezTo>
                <a:cubicBezTo>
                  <a:pt x="174848" y="360589"/>
                  <a:pt x="184003" y="357114"/>
                  <a:pt x="189732" y="350166"/>
                </a:cubicBezTo>
                <a:cubicBezTo>
                  <a:pt x="195460" y="343217"/>
                  <a:pt x="198324" y="334671"/>
                  <a:pt x="198324" y="324530"/>
                </a:cubicBezTo>
                <a:cubicBezTo>
                  <a:pt x="198324" y="314952"/>
                  <a:pt x="196962" y="306547"/>
                  <a:pt x="194239" y="299317"/>
                </a:cubicBezTo>
                <a:cubicBezTo>
                  <a:pt x="191516" y="292086"/>
                  <a:pt x="186586" y="285278"/>
                  <a:pt x="179449" y="278893"/>
                </a:cubicBezTo>
                <a:cubicBezTo>
                  <a:pt x="169495" y="271193"/>
                  <a:pt x="160574" y="262272"/>
                  <a:pt x="152687" y="252130"/>
                </a:cubicBezTo>
                <a:cubicBezTo>
                  <a:pt x="131464" y="251191"/>
                  <a:pt x="111228" y="247013"/>
                  <a:pt x="91978" y="239594"/>
                </a:cubicBezTo>
                <a:cubicBezTo>
                  <a:pt x="72728" y="232176"/>
                  <a:pt x="56482" y="223020"/>
                  <a:pt x="43242" y="212127"/>
                </a:cubicBezTo>
                <a:cubicBezTo>
                  <a:pt x="30002" y="201235"/>
                  <a:pt x="19485" y="189027"/>
                  <a:pt x="11690" y="175505"/>
                </a:cubicBezTo>
                <a:cubicBezTo>
                  <a:pt x="3896" y="161983"/>
                  <a:pt x="0" y="148555"/>
                  <a:pt x="0" y="135221"/>
                </a:cubicBezTo>
                <a:lnTo>
                  <a:pt x="0" y="99162"/>
                </a:lnTo>
                <a:cubicBezTo>
                  <a:pt x="0" y="91649"/>
                  <a:pt x="2629" y="85264"/>
                  <a:pt x="7887" y="80005"/>
                </a:cubicBezTo>
                <a:cubicBezTo>
                  <a:pt x="13146" y="74747"/>
                  <a:pt x="19531" y="72117"/>
                  <a:pt x="27044" y="72117"/>
                </a:cubicBezTo>
                <a:lnTo>
                  <a:pt x="108176" y="72117"/>
                </a:lnTo>
                <a:lnTo>
                  <a:pt x="108176" y="45073"/>
                </a:lnTo>
                <a:cubicBezTo>
                  <a:pt x="108176" y="32678"/>
                  <a:pt x="112590" y="22067"/>
                  <a:pt x="121417" y="13240"/>
                </a:cubicBezTo>
                <a:cubicBezTo>
                  <a:pt x="130244" y="4413"/>
                  <a:pt x="140855" y="0"/>
                  <a:pt x="1532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8F155EB-0972-4694-90A4-DADAF79AD06B}"/>
              </a:ext>
            </a:extLst>
          </p:cNvPr>
          <p:cNvGrpSpPr/>
          <p:nvPr/>
        </p:nvGrpSpPr>
        <p:grpSpPr>
          <a:xfrm>
            <a:off x="2935476" y="690012"/>
            <a:ext cx="4989324" cy="961546"/>
            <a:chOff x="7420100" y="1393126"/>
            <a:chExt cx="3512457" cy="65314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6CB36F49-E999-45DC-BC0B-30DF94B18C70}"/>
                </a:ext>
              </a:extLst>
            </p:cNvPr>
            <p:cNvSpPr/>
            <p:nvPr/>
          </p:nvSpPr>
          <p:spPr>
            <a:xfrm>
              <a:off x="7420100" y="1393126"/>
              <a:ext cx="3512457" cy="6531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42569BB-5922-450D-9ADA-D1AC3010C4B8}"/>
                </a:ext>
              </a:extLst>
            </p:cNvPr>
            <p:cNvSpPr/>
            <p:nvPr/>
          </p:nvSpPr>
          <p:spPr>
            <a:xfrm>
              <a:off x="7500634" y="1467317"/>
              <a:ext cx="614798" cy="4390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Graphic 42" descr="Lightbulb">
              <a:extLst>
                <a:ext uri="{FF2B5EF4-FFF2-40B4-BE49-F238E27FC236}">
                  <a16:creationId xmlns:a16="http://schemas.microsoft.com/office/drawing/2014/main" id="{2B41E5E2-E7DE-4B3B-9A8D-E653F8C02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7609570" y="1522492"/>
              <a:ext cx="369024" cy="369024"/>
            </a:xfrm>
            <a:prstGeom prst="rect">
              <a:avLst/>
            </a:prstGeom>
            <a:effectLst/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2EBFE89-7114-472C-B22A-6758F6AC5C82}"/>
                </a:ext>
              </a:extLst>
            </p:cNvPr>
            <p:cNvSpPr txBox="1"/>
            <p:nvPr/>
          </p:nvSpPr>
          <p:spPr>
            <a:xfrm>
              <a:off x="8164950" y="1525772"/>
              <a:ext cx="2635559" cy="3972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haroni" panose="02010803020104030203" pitchFamily="2" charset="-79"/>
                  <a:ea typeface="Adobe Heiti Std R" panose="020B0400000000000000" pitchFamily="34" charset="-128"/>
                  <a:cs typeface="Aharoni" panose="02010803020104030203" pitchFamily="2" charset="-79"/>
                </a:rPr>
                <a:t>INTRODUCTION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578E7A1-AFA2-4F4C-98E1-BF6524783A0F}"/>
              </a:ext>
            </a:extLst>
          </p:cNvPr>
          <p:cNvSpPr/>
          <p:nvPr/>
        </p:nvSpPr>
        <p:spPr>
          <a:xfrm rot="10800000" flipV="1">
            <a:off x="2651220" y="1805889"/>
            <a:ext cx="7853388" cy="366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IN" sz="2800" dirty="0"/>
              <a:t>Welcome to e-learning SMP Islam </a:t>
            </a:r>
            <a:r>
              <a:rPr lang="en-IN" sz="2800" dirty="0" err="1"/>
              <a:t>Sabilillah</a:t>
            </a:r>
            <a:r>
              <a:rPr lang="en-IN" sz="2800" dirty="0"/>
              <a:t> Malang. Through this e-learning we do hope we still can facilitate you to fulfil your hungry of knowledge and improve your speaking ability.</a:t>
            </a:r>
          </a:p>
          <a:p>
            <a:pPr algn="just">
              <a:lnSpc>
                <a:spcPct val="120000"/>
              </a:lnSpc>
            </a:pPr>
            <a:endParaRPr lang="en-IN" sz="2800" i="1" dirty="0"/>
          </a:p>
          <a:p>
            <a:pPr algn="just">
              <a:lnSpc>
                <a:spcPct val="120000"/>
              </a:lnSpc>
            </a:pPr>
            <a:r>
              <a:rPr lang="en-IN" sz="2800" dirty="0"/>
              <a:t>We will provide you the material to learn and the exercise to do. </a:t>
            </a:r>
          </a:p>
        </p:txBody>
      </p:sp>
      <p:pic>
        <p:nvPicPr>
          <p:cNvPr id="45" name="4. Tutoriak PPT [AVC Medium quality and size]">
            <a:hlinkClick r:id="" action="ppaction://media"/>
            <a:extLst>
              <a:ext uri="{FF2B5EF4-FFF2-40B4-BE49-F238E27FC236}">
                <a16:creationId xmlns:a16="http://schemas.microsoft.com/office/drawing/2014/main" id="{AEEC8C0A-A9D2-45DE-9DE5-6EF62E1572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42826" y="2057668"/>
            <a:ext cx="5611239" cy="31602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A2C522D-A72A-4B84-88CA-94C656A1F3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339" y="6775947"/>
            <a:ext cx="4114801" cy="2215662"/>
          </a:xfrm>
          <a:prstGeom prst="rect">
            <a:avLst/>
          </a:prstGeom>
        </p:spPr>
      </p:pic>
      <p:sp>
        <p:nvSpPr>
          <p:cNvPr id="48" name="Footer Placeholder 99">
            <a:extLst>
              <a:ext uri="{FF2B5EF4-FFF2-40B4-BE49-F238E27FC236}">
                <a16:creationId xmlns:a16="http://schemas.microsoft.com/office/drawing/2014/main" id="{557FA905-2973-45DC-BC83-53A0FB5F7C5F}"/>
              </a:ext>
            </a:extLst>
          </p:cNvPr>
          <p:cNvSpPr txBox="1">
            <a:spLocks/>
          </p:cNvSpPr>
          <p:nvPr/>
        </p:nvSpPr>
        <p:spPr>
          <a:xfrm>
            <a:off x="2463114" y="933383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sp>
        <p:nvSpPr>
          <p:cNvPr id="26" name="Oval 25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693155B2-ED99-47FC-86AD-611865D63BEB}"/>
              </a:ext>
            </a:extLst>
          </p:cNvPr>
          <p:cNvSpPr/>
          <p:nvPr/>
        </p:nvSpPr>
        <p:spPr>
          <a:xfrm>
            <a:off x="9207870" y="9610273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7" name="Graphic 26" descr="Close">
            <a:hlinkClick r:id="" action="ppaction://noaction"/>
            <a:extLst>
              <a:ext uri="{FF2B5EF4-FFF2-40B4-BE49-F238E27FC236}">
                <a16:creationId xmlns:a16="http://schemas.microsoft.com/office/drawing/2014/main" id="{99B737FC-56A1-46F4-B885-5F692A21EFD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389806" y="9767019"/>
            <a:ext cx="374964" cy="274093"/>
          </a:xfrm>
          <a:prstGeom prst="rect">
            <a:avLst/>
          </a:prstGeom>
          <a:effectLst/>
        </p:spPr>
      </p:pic>
      <p:sp>
        <p:nvSpPr>
          <p:cNvPr id="28" name="Oval 27">
            <a:hlinkClick r:id="rId12" action="ppaction://hlinksldjump"/>
            <a:extLst>
              <a:ext uri="{FF2B5EF4-FFF2-40B4-BE49-F238E27FC236}">
                <a16:creationId xmlns:a16="http://schemas.microsoft.com/office/drawing/2014/main" id="{238C5762-F95B-44FA-9015-BAC574A5E4DE}"/>
              </a:ext>
            </a:extLst>
          </p:cNvPr>
          <p:cNvSpPr/>
          <p:nvPr/>
        </p:nvSpPr>
        <p:spPr>
          <a:xfrm>
            <a:off x="8339707" y="9639255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9" name="Graphic 28" descr="House">
            <a:hlinkClick r:id="rId12" action="ppaction://hlinksldjump"/>
            <a:extLst>
              <a:ext uri="{FF2B5EF4-FFF2-40B4-BE49-F238E27FC236}">
                <a16:creationId xmlns:a16="http://schemas.microsoft.com/office/drawing/2014/main" id="{053600B2-DE2E-4C4A-A21D-BEBA8069438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8521643" y="9772247"/>
            <a:ext cx="374964" cy="2740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1365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  <p:sndAc>
          <p:stSnd>
            <p:snd r:embed="rId5" name="chimes.wav"/>
          </p:stSnd>
        </p:sndAc>
      </p:transition>
    </mc:Choice>
    <mc:Fallback xmlns="">
      <p:transition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4546A"/>
                                      </p:to>
                                    </p:animClr>
                                    <p:set>
                                      <p:cBhvr>
                                        <p:cTn id="5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97E-6 1.97531E-6 L 0.12536 0.03997 C 0.15141 0.04907 0.19064 0.05386 0.23188 0.05386 C 0.27867 0.05386 0.31618 0.04907 0.34222 0.03997 L 0.46775 1.97531E-6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87" y="268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  <p:bldP spid="16" grpId="0" animBg="1"/>
      <p:bldP spid="54" grpId="0" animBg="1"/>
      <p:bldP spid="32" grpId="0" animBg="1"/>
      <p:bldP spid="33" grpId="0" animBg="1"/>
      <p:bldP spid="34" grpId="0" animBg="1"/>
      <p:bldP spid="38" grpId="0" animBg="1"/>
      <p:bldP spid="39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hlinkClick r:id="rId4" action="ppaction://hlinksldjump"/>
          </p:cNvPr>
          <p:cNvSpPr/>
          <p:nvPr/>
        </p:nvSpPr>
        <p:spPr>
          <a:xfrm>
            <a:off x="4" y="447"/>
            <a:ext cx="2030486" cy="2057221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" y="2057668"/>
            <a:ext cx="2030486" cy="2057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48" name="Rectangle 47">
            <a:hlinkClick r:id="" action="ppaction://noaction"/>
          </p:cNvPr>
          <p:cNvSpPr/>
          <p:nvPr/>
        </p:nvSpPr>
        <p:spPr>
          <a:xfrm>
            <a:off x="4" y="4114891"/>
            <a:ext cx="2030486" cy="2057221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49" name="Rectangle 48">
            <a:hlinkClick r:id="" action="ppaction://noaction"/>
          </p:cNvPr>
          <p:cNvSpPr/>
          <p:nvPr/>
        </p:nvSpPr>
        <p:spPr>
          <a:xfrm>
            <a:off x="2" y="6172112"/>
            <a:ext cx="2030486" cy="2057221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51" name="Rectangle 50">
            <a:hlinkClick r:id="" action="ppaction://noaction"/>
          </p:cNvPr>
          <p:cNvSpPr/>
          <p:nvPr/>
        </p:nvSpPr>
        <p:spPr>
          <a:xfrm>
            <a:off x="1" y="8229333"/>
            <a:ext cx="2030486" cy="2057223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700888" y="708495"/>
            <a:ext cx="628708" cy="943063"/>
          </a:xfrm>
          <a:custGeom>
            <a:avLst/>
            <a:gdLst/>
            <a:ahLst/>
            <a:cxnLst/>
            <a:rect l="l" t="t" r="r" b="b"/>
            <a:pathLst>
              <a:path w="288471" h="432707">
                <a:moveTo>
                  <a:pt x="144235" y="81132"/>
                </a:moveTo>
                <a:cubicBezTo>
                  <a:pt x="153626" y="81132"/>
                  <a:pt x="162969" y="82635"/>
                  <a:pt x="172265" y="85640"/>
                </a:cubicBezTo>
                <a:cubicBezTo>
                  <a:pt x="181562" y="88645"/>
                  <a:pt x="189731" y="93715"/>
                  <a:pt x="196774" y="100852"/>
                </a:cubicBezTo>
                <a:cubicBezTo>
                  <a:pt x="203817" y="107989"/>
                  <a:pt x="207338" y="116440"/>
                  <a:pt x="207338" y="126206"/>
                </a:cubicBezTo>
                <a:cubicBezTo>
                  <a:pt x="207338" y="128648"/>
                  <a:pt x="206446" y="130760"/>
                  <a:pt x="204662" y="132545"/>
                </a:cubicBezTo>
                <a:cubicBezTo>
                  <a:pt x="202878" y="134329"/>
                  <a:pt x="200765" y="135221"/>
                  <a:pt x="198324" y="135221"/>
                </a:cubicBezTo>
                <a:cubicBezTo>
                  <a:pt x="195882" y="135221"/>
                  <a:pt x="193769" y="134329"/>
                  <a:pt x="191985" y="132545"/>
                </a:cubicBezTo>
                <a:cubicBezTo>
                  <a:pt x="190201" y="130760"/>
                  <a:pt x="189309" y="128648"/>
                  <a:pt x="189309" y="126206"/>
                </a:cubicBezTo>
                <a:cubicBezTo>
                  <a:pt x="189309" y="117567"/>
                  <a:pt x="184238" y="110900"/>
                  <a:pt x="174097" y="106205"/>
                </a:cubicBezTo>
                <a:cubicBezTo>
                  <a:pt x="163955" y="101510"/>
                  <a:pt x="154001" y="99162"/>
                  <a:pt x="144235" y="99162"/>
                </a:cubicBezTo>
                <a:cubicBezTo>
                  <a:pt x="141794" y="99162"/>
                  <a:pt x="139681" y="98270"/>
                  <a:pt x="137897" y="96486"/>
                </a:cubicBezTo>
                <a:cubicBezTo>
                  <a:pt x="136113" y="94701"/>
                  <a:pt x="135221" y="92589"/>
                  <a:pt x="135221" y="90147"/>
                </a:cubicBezTo>
                <a:cubicBezTo>
                  <a:pt x="135221" y="87706"/>
                  <a:pt x="136113" y="85593"/>
                  <a:pt x="137897" y="83809"/>
                </a:cubicBezTo>
                <a:cubicBezTo>
                  <a:pt x="139681" y="82024"/>
                  <a:pt x="141794" y="81132"/>
                  <a:pt x="144235" y="81132"/>
                </a:cubicBezTo>
                <a:close/>
                <a:moveTo>
                  <a:pt x="144235" y="36059"/>
                </a:moveTo>
                <a:cubicBezTo>
                  <a:pt x="131277" y="36059"/>
                  <a:pt x="118459" y="38172"/>
                  <a:pt x="105782" y="42397"/>
                </a:cubicBezTo>
                <a:cubicBezTo>
                  <a:pt x="93105" y="46623"/>
                  <a:pt x="81555" y="52445"/>
                  <a:pt x="71131" y="59863"/>
                </a:cubicBezTo>
                <a:cubicBezTo>
                  <a:pt x="60708" y="67282"/>
                  <a:pt x="52257" y="76813"/>
                  <a:pt x="45777" y="88457"/>
                </a:cubicBezTo>
                <a:cubicBezTo>
                  <a:pt x="39298" y="100101"/>
                  <a:pt x="36058" y="112684"/>
                  <a:pt x="36058" y="126206"/>
                </a:cubicBezTo>
                <a:cubicBezTo>
                  <a:pt x="36058" y="145175"/>
                  <a:pt x="42444" y="162077"/>
                  <a:pt x="55215" y="176914"/>
                </a:cubicBezTo>
                <a:cubicBezTo>
                  <a:pt x="57093" y="178980"/>
                  <a:pt x="59957" y="182079"/>
                  <a:pt x="63807" y="186210"/>
                </a:cubicBezTo>
                <a:cubicBezTo>
                  <a:pt x="67657" y="190342"/>
                  <a:pt x="70521" y="193441"/>
                  <a:pt x="72399" y="195507"/>
                </a:cubicBezTo>
                <a:cubicBezTo>
                  <a:pt x="96438" y="224241"/>
                  <a:pt x="109679" y="252225"/>
                  <a:pt x="112120" y="279456"/>
                </a:cubicBezTo>
                <a:lnTo>
                  <a:pt x="176350" y="279456"/>
                </a:lnTo>
                <a:cubicBezTo>
                  <a:pt x="178792" y="252225"/>
                  <a:pt x="192032" y="224241"/>
                  <a:pt x="216071" y="195507"/>
                </a:cubicBezTo>
                <a:cubicBezTo>
                  <a:pt x="217949" y="193441"/>
                  <a:pt x="220813" y="190342"/>
                  <a:pt x="224664" y="186210"/>
                </a:cubicBezTo>
                <a:cubicBezTo>
                  <a:pt x="228514" y="182079"/>
                  <a:pt x="231378" y="178980"/>
                  <a:pt x="233256" y="176914"/>
                </a:cubicBezTo>
                <a:cubicBezTo>
                  <a:pt x="246027" y="162077"/>
                  <a:pt x="252412" y="145175"/>
                  <a:pt x="252412" y="126206"/>
                </a:cubicBezTo>
                <a:cubicBezTo>
                  <a:pt x="252412" y="112684"/>
                  <a:pt x="249172" y="100101"/>
                  <a:pt x="242693" y="88457"/>
                </a:cubicBezTo>
                <a:cubicBezTo>
                  <a:pt x="236214" y="76813"/>
                  <a:pt x="227762" y="67282"/>
                  <a:pt x="217339" y="59863"/>
                </a:cubicBezTo>
                <a:cubicBezTo>
                  <a:pt x="206916" y="52445"/>
                  <a:pt x="195366" y="46623"/>
                  <a:pt x="182689" y="42397"/>
                </a:cubicBezTo>
                <a:cubicBezTo>
                  <a:pt x="170012" y="38172"/>
                  <a:pt x="157194" y="36059"/>
                  <a:pt x="144235" y="36059"/>
                </a:cubicBezTo>
                <a:close/>
                <a:moveTo>
                  <a:pt x="144235" y="0"/>
                </a:moveTo>
                <a:cubicBezTo>
                  <a:pt x="162077" y="0"/>
                  <a:pt x="179590" y="3052"/>
                  <a:pt x="196774" y="9155"/>
                </a:cubicBezTo>
                <a:cubicBezTo>
                  <a:pt x="213959" y="15259"/>
                  <a:pt x="229359" y="23617"/>
                  <a:pt x="242975" y="34228"/>
                </a:cubicBezTo>
                <a:cubicBezTo>
                  <a:pt x="256591" y="44839"/>
                  <a:pt x="267577" y="58173"/>
                  <a:pt x="275935" y="74231"/>
                </a:cubicBezTo>
                <a:cubicBezTo>
                  <a:pt x="284292" y="90288"/>
                  <a:pt x="288471" y="107613"/>
                  <a:pt x="288471" y="126206"/>
                </a:cubicBezTo>
                <a:cubicBezTo>
                  <a:pt x="288471" y="155316"/>
                  <a:pt x="278799" y="180482"/>
                  <a:pt x="259455" y="201704"/>
                </a:cubicBezTo>
                <a:cubicBezTo>
                  <a:pt x="251003" y="210907"/>
                  <a:pt x="244008" y="219077"/>
                  <a:pt x="238467" y="226213"/>
                </a:cubicBezTo>
                <a:cubicBezTo>
                  <a:pt x="232927" y="233350"/>
                  <a:pt x="227340" y="242318"/>
                  <a:pt x="221706" y="253117"/>
                </a:cubicBezTo>
                <a:cubicBezTo>
                  <a:pt x="216071" y="263916"/>
                  <a:pt x="212879" y="274010"/>
                  <a:pt x="212127" y="283400"/>
                </a:cubicBezTo>
                <a:cubicBezTo>
                  <a:pt x="220954" y="288659"/>
                  <a:pt x="225368" y="296359"/>
                  <a:pt x="225368" y="306501"/>
                </a:cubicBezTo>
                <a:cubicBezTo>
                  <a:pt x="225368" y="313450"/>
                  <a:pt x="223020" y="319459"/>
                  <a:pt x="218325" y="324530"/>
                </a:cubicBezTo>
                <a:cubicBezTo>
                  <a:pt x="223020" y="329601"/>
                  <a:pt x="225368" y="335611"/>
                  <a:pt x="225368" y="342560"/>
                </a:cubicBezTo>
                <a:cubicBezTo>
                  <a:pt x="225368" y="352326"/>
                  <a:pt x="221142" y="359932"/>
                  <a:pt x="212691" y="365378"/>
                </a:cubicBezTo>
                <a:cubicBezTo>
                  <a:pt x="215132" y="369698"/>
                  <a:pt x="216353" y="374111"/>
                  <a:pt x="216353" y="378619"/>
                </a:cubicBezTo>
                <a:cubicBezTo>
                  <a:pt x="216353" y="387258"/>
                  <a:pt x="213395" y="393925"/>
                  <a:pt x="207479" y="398620"/>
                </a:cubicBezTo>
                <a:cubicBezTo>
                  <a:pt x="201563" y="403315"/>
                  <a:pt x="194286" y="405663"/>
                  <a:pt x="185647" y="405663"/>
                </a:cubicBezTo>
                <a:cubicBezTo>
                  <a:pt x="181891" y="413926"/>
                  <a:pt x="176256" y="420499"/>
                  <a:pt x="168744" y="425382"/>
                </a:cubicBezTo>
                <a:cubicBezTo>
                  <a:pt x="161232" y="430265"/>
                  <a:pt x="153062" y="432707"/>
                  <a:pt x="144235" y="432707"/>
                </a:cubicBezTo>
                <a:cubicBezTo>
                  <a:pt x="135408" y="432707"/>
                  <a:pt x="127239" y="430265"/>
                  <a:pt x="119726" y="425382"/>
                </a:cubicBezTo>
                <a:cubicBezTo>
                  <a:pt x="112214" y="420499"/>
                  <a:pt x="106580" y="413926"/>
                  <a:pt x="102824" y="405663"/>
                </a:cubicBezTo>
                <a:cubicBezTo>
                  <a:pt x="94185" y="405663"/>
                  <a:pt x="86907" y="403315"/>
                  <a:pt x="80991" y="398620"/>
                </a:cubicBezTo>
                <a:cubicBezTo>
                  <a:pt x="75075" y="393925"/>
                  <a:pt x="72117" y="387258"/>
                  <a:pt x="72117" y="378619"/>
                </a:cubicBezTo>
                <a:cubicBezTo>
                  <a:pt x="72117" y="374111"/>
                  <a:pt x="73338" y="369698"/>
                  <a:pt x="75780" y="365378"/>
                </a:cubicBezTo>
                <a:cubicBezTo>
                  <a:pt x="67328" y="359932"/>
                  <a:pt x="63103" y="352326"/>
                  <a:pt x="63103" y="342560"/>
                </a:cubicBezTo>
                <a:cubicBezTo>
                  <a:pt x="63103" y="335611"/>
                  <a:pt x="65450" y="329601"/>
                  <a:pt x="70145" y="324530"/>
                </a:cubicBezTo>
                <a:cubicBezTo>
                  <a:pt x="65450" y="319459"/>
                  <a:pt x="63103" y="313450"/>
                  <a:pt x="63103" y="306501"/>
                </a:cubicBezTo>
                <a:cubicBezTo>
                  <a:pt x="63103" y="296359"/>
                  <a:pt x="67516" y="288659"/>
                  <a:pt x="76343" y="283400"/>
                </a:cubicBezTo>
                <a:cubicBezTo>
                  <a:pt x="75592" y="274010"/>
                  <a:pt x="72399" y="263916"/>
                  <a:pt x="66765" y="253117"/>
                </a:cubicBezTo>
                <a:cubicBezTo>
                  <a:pt x="61131" y="242318"/>
                  <a:pt x="55543" y="233350"/>
                  <a:pt x="50003" y="226213"/>
                </a:cubicBezTo>
                <a:cubicBezTo>
                  <a:pt x="44463" y="219077"/>
                  <a:pt x="37467" y="210907"/>
                  <a:pt x="29016" y="201704"/>
                </a:cubicBezTo>
                <a:cubicBezTo>
                  <a:pt x="9672" y="180482"/>
                  <a:pt x="0" y="155316"/>
                  <a:pt x="0" y="126206"/>
                </a:cubicBezTo>
                <a:cubicBezTo>
                  <a:pt x="0" y="107613"/>
                  <a:pt x="4178" y="90288"/>
                  <a:pt x="12536" y="74231"/>
                </a:cubicBezTo>
                <a:cubicBezTo>
                  <a:pt x="20893" y="58173"/>
                  <a:pt x="31880" y="44839"/>
                  <a:pt x="45496" y="34228"/>
                </a:cubicBezTo>
                <a:cubicBezTo>
                  <a:pt x="59112" y="23617"/>
                  <a:pt x="74512" y="15259"/>
                  <a:pt x="91696" y="9155"/>
                </a:cubicBezTo>
                <a:cubicBezTo>
                  <a:pt x="108881" y="3052"/>
                  <a:pt x="126394" y="0"/>
                  <a:pt x="1442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666422" y="2765859"/>
            <a:ext cx="703088" cy="757172"/>
          </a:xfrm>
          <a:custGeom>
            <a:avLst/>
            <a:gdLst/>
            <a:ahLst/>
            <a:cxnLst/>
            <a:rect l="l" t="t" r="r" b="b"/>
            <a:pathLst>
              <a:path w="468766" h="504825">
                <a:moveTo>
                  <a:pt x="351574" y="387634"/>
                </a:moveTo>
                <a:lnTo>
                  <a:pt x="351574" y="468766"/>
                </a:lnTo>
                <a:lnTo>
                  <a:pt x="432707" y="468766"/>
                </a:lnTo>
                <a:lnTo>
                  <a:pt x="432707" y="387634"/>
                </a:lnTo>
                <a:close/>
                <a:moveTo>
                  <a:pt x="243397" y="387634"/>
                </a:moveTo>
                <a:lnTo>
                  <a:pt x="243397" y="468766"/>
                </a:lnTo>
                <a:lnTo>
                  <a:pt x="333545" y="468766"/>
                </a:lnTo>
                <a:lnTo>
                  <a:pt x="333545" y="387634"/>
                </a:lnTo>
                <a:close/>
                <a:moveTo>
                  <a:pt x="135221" y="387634"/>
                </a:moveTo>
                <a:lnTo>
                  <a:pt x="135221" y="468766"/>
                </a:lnTo>
                <a:lnTo>
                  <a:pt x="225368" y="468766"/>
                </a:lnTo>
                <a:lnTo>
                  <a:pt x="225368" y="387634"/>
                </a:lnTo>
                <a:close/>
                <a:moveTo>
                  <a:pt x="36058" y="387634"/>
                </a:moveTo>
                <a:lnTo>
                  <a:pt x="36058" y="468766"/>
                </a:lnTo>
                <a:lnTo>
                  <a:pt x="117191" y="468766"/>
                </a:lnTo>
                <a:lnTo>
                  <a:pt x="117191" y="387634"/>
                </a:lnTo>
                <a:close/>
                <a:moveTo>
                  <a:pt x="351574" y="279457"/>
                </a:moveTo>
                <a:lnTo>
                  <a:pt x="351574" y="369604"/>
                </a:lnTo>
                <a:lnTo>
                  <a:pt x="432707" y="369604"/>
                </a:lnTo>
                <a:lnTo>
                  <a:pt x="432707" y="279457"/>
                </a:lnTo>
                <a:close/>
                <a:moveTo>
                  <a:pt x="243397" y="279457"/>
                </a:moveTo>
                <a:lnTo>
                  <a:pt x="243397" y="369604"/>
                </a:lnTo>
                <a:lnTo>
                  <a:pt x="333545" y="369604"/>
                </a:lnTo>
                <a:lnTo>
                  <a:pt x="333545" y="279457"/>
                </a:lnTo>
                <a:close/>
                <a:moveTo>
                  <a:pt x="135221" y="279457"/>
                </a:moveTo>
                <a:lnTo>
                  <a:pt x="135221" y="369604"/>
                </a:lnTo>
                <a:lnTo>
                  <a:pt x="225368" y="369604"/>
                </a:lnTo>
                <a:lnTo>
                  <a:pt x="225368" y="279457"/>
                </a:lnTo>
                <a:close/>
                <a:moveTo>
                  <a:pt x="36058" y="279457"/>
                </a:moveTo>
                <a:lnTo>
                  <a:pt x="36058" y="369604"/>
                </a:lnTo>
                <a:lnTo>
                  <a:pt x="117191" y="369604"/>
                </a:lnTo>
                <a:lnTo>
                  <a:pt x="117191" y="279457"/>
                </a:lnTo>
                <a:close/>
                <a:moveTo>
                  <a:pt x="351574" y="180295"/>
                </a:moveTo>
                <a:lnTo>
                  <a:pt x="351574" y="261427"/>
                </a:lnTo>
                <a:lnTo>
                  <a:pt x="432707" y="261427"/>
                </a:lnTo>
                <a:lnTo>
                  <a:pt x="432707" y="180295"/>
                </a:lnTo>
                <a:close/>
                <a:moveTo>
                  <a:pt x="243397" y="180295"/>
                </a:moveTo>
                <a:lnTo>
                  <a:pt x="243397" y="261427"/>
                </a:lnTo>
                <a:lnTo>
                  <a:pt x="333545" y="261427"/>
                </a:lnTo>
                <a:lnTo>
                  <a:pt x="333545" y="180295"/>
                </a:lnTo>
                <a:close/>
                <a:moveTo>
                  <a:pt x="135221" y="180295"/>
                </a:moveTo>
                <a:lnTo>
                  <a:pt x="135221" y="261427"/>
                </a:lnTo>
                <a:lnTo>
                  <a:pt x="225368" y="261427"/>
                </a:lnTo>
                <a:lnTo>
                  <a:pt x="225368" y="180295"/>
                </a:lnTo>
                <a:close/>
                <a:moveTo>
                  <a:pt x="36058" y="180295"/>
                </a:moveTo>
                <a:lnTo>
                  <a:pt x="36058" y="261427"/>
                </a:lnTo>
                <a:lnTo>
                  <a:pt x="117191" y="261427"/>
                </a:lnTo>
                <a:lnTo>
                  <a:pt x="117191" y="180295"/>
                </a:lnTo>
                <a:close/>
                <a:moveTo>
                  <a:pt x="333545" y="36059"/>
                </a:moveTo>
                <a:cubicBezTo>
                  <a:pt x="331103" y="36059"/>
                  <a:pt x="328990" y="36951"/>
                  <a:pt x="327206" y="38735"/>
                </a:cubicBezTo>
                <a:cubicBezTo>
                  <a:pt x="325422" y="40519"/>
                  <a:pt x="324530" y="42632"/>
                  <a:pt x="324530" y="45074"/>
                </a:cubicBezTo>
                <a:lnTo>
                  <a:pt x="324530" y="126206"/>
                </a:lnTo>
                <a:cubicBezTo>
                  <a:pt x="324530" y="128648"/>
                  <a:pt x="325422" y="130761"/>
                  <a:pt x="327206" y="132545"/>
                </a:cubicBezTo>
                <a:cubicBezTo>
                  <a:pt x="328990" y="134329"/>
                  <a:pt x="331103" y="135221"/>
                  <a:pt x="333545" y="135221"/>
                </a:cubicBezTo>
                <a:lnTo>
                  <a:pt x="351574" y="135221"/>
                </a:lnTo>
                <a:cubicBezTo>
                  <a:pt x="354016" y="135221"/>
                  <a:pt x="356128" y="134329"/>
                  <a:pt x="357913" y="132545"/>
                </a:cubicBezTo>
                <a:cubicBezTo>
                  <a:pt x="359697" y="130761"/>
                  <a:pt x="360589" y="128648"/>
                  <a:pt x="360589" y="126206"/>
                </a:cubicBezTo>
                <a:lnTo>
                  <a:pt x="360589" y="45074"/>
                </a:lnTo>
                <a:cubicBezTo>
                  <a:pt x="360589" y="42632"/>
                  <a:pt x="359697" y="40519"/>
                  <a:pt x="357913" y="38735"/>
                </a:cubicBezTo>
                <a:cubicBezTo>
                  <a:pt x="356128" y="36951"/>
                  <a:pt x="354016" y="36059"/>
                  <a:pt x="351574" y="36059"/>
                </a:cubicBezTo>
                <a:close/>
                <a:moveTo>
                  <a:pt x="117191" y="36059"/>
                </a:moveTo>
                <a:cubicBezTo>
                  <a:pt x="114750" y="36059"/>
                  <a:pt x="112637" y="36951"/>
                  <a:pt x="110853" y="38735"/>
                </a:cubicBezTo>
                <a:cubicBezTo>
                  <a:pt x="109068" y="40519"/>
                  <a:pt x="108176" y="42632"/>
                  <a:pt x="108176" y="45074"/>
                </a:cubicBezTo>
                <a:lnTo>
                  <a:pt x="108176" y="126206"/>
                </a:lnTo>
                <a:cubicBezTo>
                  <a:pt x="108176" y="128648"/>
                  <a:pt x="109068" y="130761"/>
                  <a:pt x="110853" y="132545"/>
                </a:cubicBezTo>
                <a:cubicBezTo>
                  <a:pt x="112637" y="134329"/>
                  <a:pt x="114750" y="135221"/>
                  <a:pt x="117191" y="135221"/>
                </a:cubicBezTo>
                <a:lnTo>
                  <a:pt x="135221" y="135221"/>
                </a:lnTo>
                <a:cubicBezTo>
                  <a:pt x="137662" y="135221"/>
                  <a:pt x="139775" y="134329"/>
                  <a:pt x="141559" y="132545"/>
                </a:cubicBezTo>
                <a:cubicBezTo>
                  <a:pt x="143343" y="130761"/>
                  <a:pt x="144235" y="128648"/>
                  <a:pt x="144235" y="126206"/>
                </a:cubicBezTo>
                <a:lnTo>
                  <a:pt x="144235" y="45074"/>
                </a:lnTo>
                <a:cubicBezTo>
                  <a:pt x="144235" y="42632"/>
                  <a:pt x="143343" y="40519"/>
                  <a:pt x="141559" y="38735"/>
                </a:cubicBezTo>
                <a:cubicBezTo>
                  <a:pt x="139775" y="36951"/>
                  <a:pt x="137662" y="36059"/>
                  <a:pt x="135221" y="36059"/>
                </a:cubicBezTo>
                <a:close/>
                <a:moveTo>
                  <a:pt x="117191" y="0"/>
                </a:moveTo>
                <a:lnTo>
                  <a:pt x="135221" y="0"/>
                </a:lnTo>
                <a:cubicBezTo>
                  <a:pt x="147616" y="0"/>
                  <a:pt x="158227" y="4413"/>
                  <a:pt x="167054" y="13240"/>
                </a:cubicBezTo>
                <a:cubicBezTo>
                  <a:pt x="175881" y="22067"/>
                  <a:pt x="180294" y="32678"/>
                  <a:pt x="180294" y="45074"/>
                </a:cubicBezTo>
                <a:lnTo>
                  <a:pt x="180294" y="72118"/>
                </a:lnTo>
                <a:lnTo>
                  <a:pt x="288471" y="72118"/>
                </a:lnTo>
                <a:lnTo>
                  <a:pt x="288471" y="45074"/>
                </a:lnTo>
                <a:cubicBezTo>
                  <a:pt x="288471" y="32678"/>
                  <a:pt x="292884" y="22067"/>
                  <a:pt x="301711" y="13240"/>
                </a:cubicBezTo>
                <a:cubicBezTo>
                  <a:pt x="310538" y="4413"/>
                  <a:pt x="321149" y="0"/>
                  <a:pt x="333545" y="0"/>
                </a:cubicBezTo>
                <a:lnTo>
                  <a:pt x="351574" y="0"/>
                </a:lnTo>
                <a:cubicBezTo>
                  <a:pt x="363969" y="0"/>
                  <a:pt x="374580" y="4413"/>
                  <a:pt x="383407" y="13240"/>
                </a:cubicBezTo>
                <a:cubicBezTo>
                  <a:pt x="392234" y="22067"/>
                  <a:pt x="396648" y="32678"/>
                  <a:pt x="396648" y="45074"/>
                </a:cubicBezTo>
                <a:lnTo>
                  <a:pt x="396648" y="72118"/>
                </a:lnTo>
                <a:lnTo>
                  <a:pt x="432707" y="72118"/>
                </a:lnTo>
                <a:cubicBezTo>
                  <a:pt x="442473" y="72118"/>
                  <a:pt x="450924" y="75686"/>
                  <a:pt x="458061" y="82823"/>
                </a:cubicBezTo>
                <a:cubicBezTo>
                  <a:pt x="465197" y="89959"/>
                  <a:pt x="468766" y="98411"/>
                  <a:pt x="468766" y="108177"/>
                </a:cubicBezTo>
                <a:lnTo>
                  <a:pt x="468766" y="468766"/>
                </a:lnTo>
                <a:cubicBezTo>
                  <a:pt x="468766" y="478532"/>
                  <a:pt x="465197" y="486983"/>
                  <a:pt x="458061" y="494120"/>
                </a:cubicBezTo>
                <a:cubicBezTo>
                  <a:pt x="450924" y="501257"/>
                  <a:pt x="442473" y="504825"/>
                  <a:pt x="432707" y="504825"/>
                </a:cubicBezTo>
                <a:lnTo>
                  <a:pt x="36058" y="504825"/>
                </a:lnTo>
                <a:cubicBezTo>
                  <a:pt x="26292" y="504825"/>
                  <a:pt x="17841" y="501257"/>
                  <a:pt x="10705" y="494120"/>
                </a:cubicBezTo>
                <a:cubicBezTo>
                  <a:pt x="3568" y="486983"/>
                  <a:pt x="0" y="478532"/>
                  <a:pt x="0" y="468766"/>
                </a:cubicBezTo>
                <a:lnTo>
                  <a:pt x="0" y="108177"/>
                </a:lnTo>
                <a:cubicBezTo>
                  <a:pt x="0" y="98411"/>
                  <a:pt x="3568" y="89959"/>
                  <a:pt x="10705" y="82823"/>
                </a:cubicBezTo>
                <a:cubicBezTo>
                  <a:pt x="17841" y="75686"/>
                  <a:pt x="26292" y="72118"/>
                  <a:pt x="36058" y="72118"/>
                </a:cubicBezTo>
                <a:lnTo>
                  <a:pt x="72117" y="72118"/>
                </a:lnTo>
                <a:lnTo>
                  <a:pt x="72117" y="45074"/>
                </a:lnTo>
                <a:cubicBezTo>
                  <a:pt x="72117" y="32678"/>
                  <a:pt x="76531" y="22067"/>
                  <a:pt x="85358" y="13240"/>
                </a:cubicBezTo>
                <a:cubicBezTo>
                  <a:pt x="94185" y="4413"/>
                  <a:pt x="104796" y="0"/>
                  <a:pt x="1171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609278" y="4877167"/>
            <a:ext cx="811254" cy="649004"/>
          </a:xfrm>
          <a:custGeom>
            <a:avLst/>
            <a:gdLst/>
            <a:ahLst/>
            <a:cxnLst/>
            <a:rect l="l" t="t" r="r" b="b"/>
            <a:pathLst>
              <a:path w="540883" h="432707">
                <a:moveTo>
                  <a:pt x="351574" y="117191"/>
                </a:moveTo>
                <a:lnTo>
                  <a:pt x="468766" y="234383"/>
                </a:lnTo>
                <a:lnTo>
                  <a:pt x="468766" y="360589"/>
                </a:lnTo>
                <a:lnTo>
                  <a:pt x="72117" y="360589"/>
                </a:lnTo>
                <a:lnTo>
                  <a:pt x="72117" y="306501"/>
                </a:lnTo>
                <a:lnTo>
                  <a:pt x="162265" y="216353"/>
                </a:lnTo>
                <a:lnTo>
                  <a:pt x="207338" y="261427"/>
                </a:lnTo>
                <a:close/>
                <a:moveTo>
                  <a:pt x="126206" y="72118"/>
                </a:moveTo>
                <a:cubicBezTo>
                  <a:pt x="141230" y="72118"/>
                  <a:pt x="154001" y="77376"/>
                  <a:pt x="164518" y="87894"/>
                </a:cubicBezTo>
                <a:cubicBezTo>
                  <a:pt x="175036" y="98411"/>
                  <a:pt x="180294" y="111182"/>
                  <a:pt x="180294" y="126206"/>
                </a:cubicBezTo>
                <a:cubicBezTo>
                  <a:pt x="180294" y="141231"/>
                  <a:pt x="175036" y="154002"/>
                  <a:pt x="164518" y="164519"/>
                </a:cubicBezTo>
                <a:cubicBezTo>
                  <a:pt x="154001" y="175036"/>
                  <a:pt x="141230" y="180295"/>
                  <a:pt x="126206" y="180295"/>
                </a:cubicBezTo>
                <a:cubicBezTo>
                  <a:pt x="111181" y="180295"/>
                  <a:pt x="98410" y="175036"/>
                  <a:pt x="87893" y="164519"/>
                </a:cubicBezTo>
                <a:cubicBezTo>
                  <a:pt x="77376" y="154002"/>
                  <a:pt x="72117" y="141231"/>
                  <a:pt x="72117" y="126206"/>
                </a:cubicBezTo>
                <a:cubicBezTo>
                  <a:pt x="72117" y="111182"/>
                  <a:pt x="77376" y="98411"/>
                  <a:pt x="87893" y="87894"/>
                </a:cubicBezTo>
                <a:cubicBezTo>
                  <a:pt x="98410" y="77376"/>
                  <a:pt x="111181" y="72118"/>
                  <a:pt x="126206" y="72118"/>
                </a:cubicBezTo>
                <a:close/>
                <a:moveTo>
                  <a:pt x="45073" y="36059"/>
                </a:moveTo>
                <a:cubicBezTo>
                  <a:pt x="42632" y="36059"/>
                  <a:pt x="40519" y="36951"/>
                  <a:pt x="38735" y="38735"/>
                </a:cubicBezTo>
                <a:cubicBezTo>
                  <a:pt x="36951" y="40519"/>
                  <a:pt x="36058" y="42632"/>
                  <a:pt x="36058" y="45074"/>
                </a:cubicBezTo>
                <a:lnTo>
                  <a:pt x="36058" y="387633"/>
                </a:lnTo>
                <a:cubicBezTo>
                  <a:pt x="36058" y="390075"/>
                  <a:pt x="36951" y="392188"/>
                  <a:pt x="38735" y="393972"/>
                </a:cubicBezTo>
                <a:cubicBezTo>
                  <a:pt x="40519" y="395756"/>
                  <a:pt x="42632" y="396648"/>
                  <a:pt x="45073" y="396648"/>
                </a:cubicBezTo>
                <a:lnTo>
                  <a:pt x="495810" y="396648"/>
                </a:lnTo>
                <a:cubicBezTo>
                  <a:pt x="498251" y="396648"/>
                  <a:pt x="500364" y="395756"/>
                  <a:pt x="502148" y="393972"/>
                </a:cubicBezTo>
                <a:cubicBezTo>
                  <a:pt x="503932" y="392188"/>
                  <a:pt x="504825" y="390075"/>
                  <a:pt x="504825" y="387633"/>
                </a:cubicBezTo>
                <a:lnTo>
                  <a:pt x="504825" y="45074"/>
                </a:lnTo>
                <a:cubicBezTo>
                  <a:pt x="504825" y="42632"/>
                  <a:pt x="503932" y="40519"/>
                  <a:pt x="502148" y="38735"/>
                </a:cubicBezTo>
                <a:cubicBezTo>
                  <a:pt x="500364" y="36951"/>
                  <a:pt x="498251" y="36059"/>
                  <a:pt x="495810" y="36059"/>
                </a:cubicBezTo>
                <a:close/>
                <a:moveTo>
                  <a:pt x="45073" y="0"/>
                </a:moveTo>
                <a:lnTo>
                  <a:pt x="495810" y="0"/>
                </a:lnTo>
                <a:cubicBezTo>
                  <a:pt x="508205" y="0"/>
                  <a:pt x="518816" y="4413"/>
                  <a:pt x="527643" y="13240"/>
                </a:cubicBezTo>
                <a:cubicBezTo>
                  <a:pt x="536470" y="22067"/>
                  <a:pt x="540883" y="32678"/>
                  <a:pt x="540883" y="45074"/>
                </a:cubicBezTo>
                <a:lnTo>
                  <a:pt x="540883" y="387633"/>
                </a:lnTo>
                <a:cubicBezTo>
                  <a:pt x="540883" y="400029"/>
                  <a:pt x="536470" y="410640"/>
                  <a:pt x="527643" y="419467"/>
                </a:cubicBezTo>
                <a:cubicBezTo>
                  <a:pt x="518816" y="428294"/>
                  <a:pt x="508205" y="432707"/>
                  <a:pt x="495810" y="432707"/>
                </a:cubicBezTo>
                <a:lnTo>
                  <a:pt x="45073" y="432707"/>
                </a:lnTo>
                <a:cubicBezTo>
                  <a:pt x="32678" y="432707"/>
                  <a:pt x="22067" y="428294"/>
                  <a:pt x="13240" y="419467"/>
                </a:cubicBezTo>
                <a:cubicBezTo>
                  <a:pt x="4413" y="410640"/>
                  <a:pt x="0" y="400029"/>
                  <a:pt x="0" y="387633"/>
                </a:cubicBezTo>
                <a:lnTo>
                  <a:pt x="0" y="45074"/>
                </a:lnTo>
                <a:cubicBezTo>
                  <a:pt x="0" y="32678"/>
                  <a:pt x="4413" y="22067"/>
                  <a:pt x="13240" y="13240"/>
                </a:cubicBezTo>
                <a:cubicBezTo>
                  <a:pt x="22067" y="4413"/>
                  <a:pt x="32678" y="0"/>
                  <a:pt x="450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663424" y="6889375"/>
            <a:ext cx="757172" cy="649525"/>
          </a:xfrm>
          <a:custGeom>
            <a:avLst/>
            <a:gdLst/>
            <a:ahLst/>
            <a:cxnLst/>
            <a:rect l="l" t="t" r="r" b="b"/>
            <a:pathLst>
              <a:path w="504825" h="433054">
                <a:moveTo>
                  <a:pt x="432707" y="45637"/>
                </a:moveTo>
                <a:cubicBezTo>
                  <a:pt x="358711" y="102355"/>
                  <a:pt x="286593" y="134564"/>
                  <a:pt x="216353" y="142264"/>
                </a:cubicBezTo>
                <a:lnTo>
                  <a:pt x="216353" y="218326"/>
                </a:lnTo>
                <a:cubicBezTo>
                  <a:pt x="287156" y="226213"/>
                  <a:pt x="359274" y="258235"/>
                  <a:pt x="432707" y="314389"/>
                </a:cubicBezTo>
                <a:close/>
                <a:moveTo>
                  <a:pt x="432707" y="0"/>
                </a:moveTo>
                <a:cubicBezTo>
                  <a:pt x="442473" y="0"/>
                  <a:pt x="450924" y="3568"/>
                  <a:pt x="458061" y="10705"/>
                </a:cubicBezTo>
                <a:cubicBezTo>
                  <a:pt x="465197" y="17842"/>
                  <a:pt x="468766" y="26293"/>
                  <a:pt x="468766" y="36059"/>
                </a:cubicBezTo>
                <a:lnTo>
                  <a:pt x="468766" y="144236"/>
                </a:lnTo>
                <a:cubicBezTo>
                  <a:pt x="478719" y="144236"/>
                  <a:pt x="487218" y="147757"/>
                  <a:pt x="494260" y="154800"/>
                </a:cubicBezTo>
                <a:cubicBezTo>
                  <a:pt x="501303" y="161843"/>
                  <a:pt x="504825" y="170341"/>
                  <a:pt x="504825" y="180295"/>
                </a:cubicBezTo>
                <a:cubicBezTo>
                  <a:pt x="504825" y="190248"/>
                  <a:pt x="501303" y="198747"/>
                  <a:pt x="494260" y="205789"/>
                </a:cubicBezTo>
                <a:cubicBezTo>
                  <a:pt x="487218" y="212832"/>
                  <a:pt x="478719" y="216354"/>
                  <a:pt x="468766" y="216354"/>
                </a:cubicBezTo>
                <a:lnTo>
                  <a:pt x="468766" y="324530"/>
                </a:lnTo>
                <a:cubicBezTo>
                  <a:pt x="468766" y="334296"/>
                  <a:pt x="465197" y="342748"/>
                  <a:pt x="458061" y="349884"/>
                </a:cubicBezTo>
                <a:cubicBezTo>
                  <a:pt x="450924" y="357021"/>
                  <a:pt x="442473" y="360589"/>
                  <a:pt x="432707" y="360589"/>
                </a:cubicBezTo>
                <a:cubicBezTo>
                  <a:pt x="354391" y="295420"/>
                  <a:pt x="278142" y="259737"/>
                  <a:pt x="203958" y="253539"/>
                </a:cubicBezTo>
                <a:cubicBezTo>
                  <a:pt x="193065" y="257108"/>
                  <a:pt x="184520" y="263305"/>
                  <a:pt x="178322" y="272132"/>
                </a:cubicBezTo>
                <a:cubicBezTo>
                  <a:pt x="172125" y="280959"/>
                  <a:pt x="169214" y="290396"/>
                  <a:pt x="169589" y="300444"/>
                </a:cubicBezTo>
                <a:cubicBezTo>
                  <a:pt x="169965" y="310492"/>
                  <a:pt x="173721" y="319178"/>
                  <a:pt x="180858" y="326502"/>
                </a:cubicBezTo>
                <a:cubicBezTo>
                  <a:pt x="177101" y="332700"/>
                  <a:pt x="174942" y="338851"/>
                  <a:pt x="174378" y="344954"/>
                </a:cubicBezTo>
                <a:cubicBezTo>
                  <a:pt x="173815" y="351058"/>
                  <a:pt x="174378" y="356505"/>
                  <a:pt x="176069" y="361294"/>
                </a:cubicBezTo>
                <a:cubicBezTo>
                  <a:pt x="177759" y="366083"/>
                  <a:pt x="180905" y="371247"/>
                  <a:pt x="185506" y="376788"/>
                </a:cubicBezTo>
                <a:cubicBezTo>
                  <a:pt x="190107" y="382328"/>
                  <a:pt x="194614" y="387023"/>
                  <a:pt x="199028" y="390873"/>
                </a:cubicBezTo>
                <a:cubicBezTo>
                  <a:pt x="203441" y="394723"/>
                  <a:pt x="209216" y="399465"/>
                  <a:pt x="216353" y="405100"/>
                </a:cubicBezTo>
                <a:cubicBezTo>
                  <a:pt x="210907" y="415992"/>
                  <a:pt x="200436" y="423786"/>
                  <a:pt x="184942" y="428482"/>
                </a:cubicBezTo>
                <a:cubicBezTo>
                  <a:pt x="169448" y="433177"/>
                  <a:pt x="153626" y="434257"/>
                  <a:pt x="137474" y="431721"/>
                </a:cubicBezTo>
                <a:cubicBezTo>
                  <a:pt x="121323" y="429186"/>
                  <a:pt x="108928" y="423974"/>
                  <a:pt x="100288" y="416086"/>
                </a:cubicBezTo>
                <a:cubicBezTo>
                  <a:pt x="98974" y="411767"/>
                  <a:pt x="96204" y="403550"/>
                  <a:pt x="91978" y="391437"/>
                </a:cubicBezTo>
                <a:cubicBezTo>
                  <a:pt x="87752" y="379323"/>
                  <a:pt x="84747" y="370449"/>
                  <a:pt x="82963" y="364815"/>
                </a:cubicBezTo>
                <a:cubicBezTo>
                  <a:pt x="81179" y="359181"/>
                  <a:pt x="79019" y="350823"/>
                  <a:pt x="76484" y="339743"/>
                </a:cubicBezTo>
                <a:cubicBezTo>
                  <a:pt x="73948" y="328662"/>
                  <a:pt x="72540" y="319178"/>
                  <a:pt x="72258" y="311290"/>
                </a:cubicBezTo>
                <a:cubicBezTo>
                  <a:pt x="71977" y="303402"/>
                  <a:pt x="72305" y="294153"/>
                  <a:pt x="73244" y="283542"/>
                </a:cubicBezTo>
                <a:cubicBezTo>
                  <a:pt x="74183" y="272930"/>
                  <a:pt x="76249" y="262554"/>
                  <a:pt x="79442" y="252412"/>
                </a:cubicBezTo>
                <a:lnTo>
                  <a:pt x="45073" y="252412"/>
                </a:lnTo>
                <a:cubicBezTo>
                  <a:pt x="32678" y="252412"/>
                  <a:pt x="22067" y="247999"/>
                  <a:pt x="13240" y="239172"/>
                </a:cubicBezTo>
                <a:cubicBezTo>
                  <a:pt x="4413" y="230345"/>
                  <a:pt x="0" y="219734"/>
                  <a:pt x="0" y="207339"/>
                </a:cubicBezTo>
                <a:lnTo>
                  <a:pt x="0" y="153250"/>
                </a:lnTo>
                <a:cubicBezTo>
                  <a:pt x="0" y="140855"/>
                  <a:pt x="4413" y="130244"/>
                  <a:pt x="13240" y="121417"/>
                </a:cubicBezTo>
                <a:cubicBezTo>
                  <a:pt x="22067" y="112590"/>
                  <a:pt x="32678" y="108177"/>
                  <a:pt x="45073" y="108177"/>
                </a:cubicBezTo>
                <a:lnTo>
                  <a:pt x="180294" y="108177"/>
                </a:lnTo>
                <a:cubicBezTo>
                  <a:pt x="261990" y="108177"/>
                  <a:pt x="346128" y="72118"/>
                  <a:pt x="4327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666228" y="8991609"/>
            <a:ext cx="703088" cy="649004"/>
          </a:xfrm>
          <a:custGeom>
            <a:avLst/>
            <a:gdLst/>
            <a:ahLst/>
            <a:cxnLst/>
            <a:rect l="l" t="t" r="r" b="b"/>
            <a:pathLst>
              <a:path w="468766" h="432707">
                <a:moveTo>
                  <a:pt x="360589" y="108176"/>
                </a:moveTo>
                <a:cubicBezTo>
                  <a:pt x="360589" y="147428"/>
                  <a:pt x="353640" y="182266"/>
                  <a:pt x="339742" y="212691"/>
                </a:cubicBezTo>
                <a:cubicBezTo>
                  <a:pt x="366223" y="207244"/>
                  <a:pt x="388337" y="196633"/>
                  <a:pt x="406085" y="180858"/>
                </a:cubicBezTo>
                <a:cubicBezTo>
                  <a:pt x="423833" y="165082"/>
                  <a:pt x="432707" y="149869"/>
                  <a:pt x="432707" y="135221"/>
                </a:cubicBezTo>
                <a:lnTo>
                  <a:pt x="432707" y="108176"/>
                </a:lnTo>
                <a:close/>
                <a:moveTo>
                  <a:pt x="36058" y="108176"/>
                </a:moveTo>
                <a:lnTo>
                  <a:pt x="36058" y="135221"/>
                </a:lnTo>
                <a:cubicBezTo>
                  <a:pt x="36058" y="149869"/>
                  <a:pt x="44932" y="165082"/>
                  <a:pt x="62680" y="180858"/>
                </a:cubicBezTo>
                <a:cubicBezTo>
                  <a:pt x="80428" y="196633"/>
                  <a:pt x="102542" y="207244"/>
                  <a:pt x="129023" y="212691"/>
                </a:cubicBezTo>
                <a:cubicBezTo>
                  <a:pt x="115125" y="182266"/>
                  <a:pt x="108176" y="147428"/>
                  <a:pt x="108176" y="108176"/>
                </a:cubicBezTo>
                <a:close/>
                <a:moveTo>
                  <a:pt x="153250" y="0"/>
                </a:moveTo>
                <a:lnTo>
                  <a:pt x="315515" y="0"/>
                </a:lnTo>
                <a:cubicBezTo>
                  <a:pt x="327910" y="0"/>
                  <a:pt x="338521" y="4413"/>
                  <a:pt x="347348" y="13240"/>
                </a:cubicBezTo>
                <a:cubicBezTo>
                  <a:pt x="356175" y="22067"/>
                  <a:pt x="360589" y="32678"/>
                  <a:pt x="360589" y="45073"/>
                </a:cubicBezTo>
                <a:lnTo>
                  <a:pt x="360589" y="72117"/>
                </a:lnTo>
                <a:lnTo>
                  <a:pt x="441721" y="72117"/>
                </a:lnTo>
                <a:cubicBezTo>
                  <a:pt x="449234" y="72117"/>
                  <a:pt x="455619" y="74747"/>
                  <a:pt x="460878" y="80005"/>
                </a:cubicBezTo>
                <a:cubicBezTo>
                  <a:pt x="466136" y="85264"/>
                  <a:pt x="468766" y="91649"/>
                  <a:pt x="468766" y="99162"/>
                </a:cubicBezTo>
                <a:lnTo>
                  <a:pt x="468766" y="135221"/>
                </a:lnTo>
                <a:cubicBezTo>
                  <a:pt x="468766" y="148555"/>
                  <a:pt x="464869" y="161983"/>
                  <a:pt x="457075" y="175505"/>
                </a:cubicBezTo>
                <a:cubicBezTo>
                  <a:pt x="449281" y="189027"/>
                  <a:pt x="438763" y="201235"/>
                  <a:pt x="425523" y="212127"/>
                </a:cubicBezTo>
                <a:cubicBezTo>
                  <a:pt x="412283" y="223020"/>
                  <a:pt x="396037" y="232176"/>
                  <a:pt x="376787" y="239594"/>
                </a:cubicBezTo>
                <a:cubicBezTo>
                  <a:pt x="357537" y="247013"/>
                  <a:pt x="337301" y="251191"/>
                  <a:pt x="316079" y="252130"/>
                </a:cubicBezTo>
                <a:cubicBezTo>
                  <a:pt x="308191" y="262272"/>
                  <a:pt x="299270" y="271193"/>
                  <a:pt x="289316" y="278893"/>
                </a:cubicBezTo>
                <a:cubicBezTo>
                  <a:pt x="282179" y="285278"/>
                  <a:pt x="277249" y="292086"/>
                  <a:pt x="274526" y="299317"/>
                </a:cubicBezTo>
                <a:cubicBezTo>
                  <a:pt x="271803" y="306547"/>
                  <a:pt x="270441" y="314952"/>
                  <a:pt x="270441" y="324530"/>
                </a:cubicBezTo>
                <a:cubicBezTo>
                  <a:pt x="270441" y="334671"/>
                  <a:pt x="273306" y="343217"/>
                  <a:pt x="279034" y="350166"/>
                </a:cubicBezTo>
                <a:cubicBezTo>
                  <a:pt x="284762" y="357114"/>
                  <a:pt x="293917" y="360589"/>
                  <a:pt x="306500" y="360589"/>
                </a:cubicBezTo>
                <a:cubicBezTo>
                  <a:pt x="320586" y="360589"/>
                  <a:pt x="333122" y="364861"/>
                  <a:pt x="344109" y="373407"/>
                </a:cubicBezTo>
                <a:cubicBezTo>
                  <a:pt x="355095" y="381952"/>
                  <a:pt x="360589" y="392704"/>
                  <a:pt x="360589" y="405662"/>
                </a:cubicBezTo>
                <a:lnTo>
                  <a:pt x="360589" y="423692"/>
                </a:lnTo>
                <a:cubicBezTo>
                  <a:pt x="360589" y="426321"/>
                  <a:pt x="359744" y="428481"/>
                  <a:pt x="358053" y="430171"/>
                </a:cubicBezTo>
                <a:cubicBezTo>
                  <a:pt x="356363" y="431861"/>
                  <a:pt x="354203" y="432707"/>
                  <a:pt x="351574" y="432707"/>
                </a:cubicBezTo>
                <a:lnTo>
                  <a:pt x="117191" y="432707"/>
                </a:lnTo>
                <a:cubicBezTo>
                  <a:pt x="114562" y="432707"/>
                  <a:pt x="112402" y="431861"/>
                  <a:pt x="110712" y="430171"/>
                </a:cubicBezTo>
                <a:cubicBezTo>
                  <a:pt x="109021" y="428481"/>
                  <a:pt x="108176" y="426321"/>
                  <a:pt x="108176" y="423692"/>
                </a:cubicBezTo>
                <a:lnTo>
                  <a:pt x="108176" y="405662"/>
                </a:lnTo>
                <a:cubicBezTo>
                  <a:pt x="108176" y="392704"/>
                  <a:pt x="113670" y="381952"/>
                  <a:pt x="124656" y="373407"/>
                </a:cubicBezTo>
                <a:cubicBezTo>
                  <a:pt x="135643" y="364861"/>
                  <a:pt x="148179" y="360589"/>
                  <a:pt x="162265" y="360589"/>
                </a:cubicBezTo>
                <a:cubicBezTo>
                  <a:pt x="174848" y="360589"/>
                  <a:pt x="184003" y="357114"/>
                  <a:pt x="189732" y="350166"/>
                </a:cubicBezTo>
                <a:cubicBezTo>
                  <a:pt x="195460" y="343217"/>
                  <a:pt x="198324" y="334671"/>
                  <a:pt x="198324" y="324530"/>
                </a:cubicBezTo>
                <a:cubicBezTo>
                  <a:pt x="198324" y="314952"/>
                  <a:pt x="196962" y="306547"/>
                  <a:pt x="194239" y="299317"/>
                </a:cubicBezTo>
                <a:cubicBezTo>
                  <a:pt x="191516" y="292086"/>
                  <a:pt x="186586" y="285278"/>
                  <a:pt x="179449" y="278893"/>
                </a:cubicBezTo>
                <a:cubicBezTo>
                  <a:pt x="169495" y="271193"/>
                  <a:pt x="160574" y="262272"/>
                  <a:pt x="152687" y="252130"/>
                </a:cubicBezTo>
                <a:cubicBezTo>
                  <a:pt x="131464" y="251191"/>
                  <a:pt x="111228" y="247013"/>
                  <a:pt x="91978" y="239594"/>
                </a:cubicBezTo>
                <a:cubicBezTo>
                  <a:pt x="72728" y="232176"/>
                  <a:pt x="56482" y="223020"/>
                  <a:pt x="43242" y="212127"/>
                </a:cubicBezTo>
                <a:cubicBezTo>
                  <a:pt x="30002" y="201235"/>
                  <a:pt x="19485" y="189027"/>
                  <a:pt x="11690" y="175505"/>
                </a:cubicBezTo>
                <a:cubicBezTo>
                  <a:pt x="3896" y="161983"/>
                  <a:pt x="0" y="148555"/>
                  <a:pt x="0" y="135221"/>
                </a:cubicBezTo>
                <a:lnTo>
                  <a:pt x="0" y="99162"/>
                </a:lnTo>
                <a:cubicBezTo>
                  <a:pt x="0" y="91649"/>
                  <a:pt x="2629" y="85264"/>
                  <a:pt x="7887" y="80005"/>
                </a:cubicBezTo>
                <a:cubicBezTo>
                  <a:pt x="13146" y="74747"/>
                  <a:pt x="19531" y="72117"/>
                  <a:pt x="27044" y="72117"/>
                </a:cubicBezTo>
                <a:lnTo>
                  <a:pt x="108176" y="72117"/>
                </a:lnTo>
                <a:lnTo>
                  <a:pt x="108176" y="45073"/>
                </a:lnTo>
                <a:cubicBezTo>
                  <a:pt x="108176" y="32678"/>
                  <a:pt x="112590" y="22067"/>
                  <a:pt x="121417" y="13240"/>
                </a:cubicBezTo>
                <a:cubicBezTo>
                  <a:pt x="130244" y="4413"/>
                  <a:pt x="140855" y="0"/>
                  <a:pt x="1532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957427" y="1617019"/>
            <a:ext cx="7247422" cy="566308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just"/>
            <a:r>
              <a:rPr lang="en-US" sz="2400" dirty="0"/>
              <a:t>3.5 </a:t>
            </a:r>
            <a:r>
              <a:rPr lang="en-US" sz="2400" dirty="0" err="1"/>
              <a:t>Mengidentifikasi</a:t>
            </a:r>
            <a:r>
              <a:rPr lang="en-US" sz="2400" dirty="0"/>
              <a:t> </a:t>
            </a:r>
            <a:r>
              <a:rPr lang="en-US" sz="2400" dirty="0" err="1"/>
              <a:t>fungsi</a:t>
            </a:r>
            <a:r>
              <a:rPr lang="en-US" sz="2400" dirty="0"/>
              <a:t> </a:t>
            </a:r>
            <a:r>
              <a:rPr lang="en-US" sz="2400" dirty="0" err="1"/>
              <a:t>sosial</a:t>
            </a:r>
            <a:r>
              <a:rPr lang="en-US" sz="2400" dirty="0"/>
              <a:t>, </a:t>
            </a:r>
            <a:r>
              <a:rPr lang="en-US" sz="2400" dirty="0" err="1"/>
              <a:t>struktur</a:t>
            </a:r>
            <a:r>
              <a:rPr lang="en-US" sz="2400" dirty="0"/>
              <a:t> </a:t>
            </a:r>
            <a:r>
              <a:rPr lang="en-US" sz="2400" dirty="0" err="1"/>
              <a:t>teks</a:t>
            </a:r>
            <a:r>
              <a:rPr lang="en-US" sz="2400" dirty="0"/>
              <a:t>, dan </a:t>
            </a:r>
            <a:r>
              <a:rPr lang="en-US" sz="2400" dirty="0" err="1"/>
              <a:t>unsur</a:t>
            </a:r>
            <a:r>
              <a:rPr lang="en-US" sz="2400" dirty="0"/>
              <a:t> </a:t>
            </a:r>
            <a:r>
              <a:rPr lang="en-US" sz="2400" dirty="0" err="1"/>
              <a:t>kebahasaan</a:t>
            </a:r>
            <a:r>
              <a:rPr lang="en-US" sz="2400" dirty="0"/>
              <a:t> </a:t>
            </a:r>
            <a:r>
              <a:rPr lang="en-US" sz="2400" dirty="0" err="1"/>
              <a:t>teks</a:t>
            </a:r>
            <a:r>
              <a:rPr lang="en-US" sz="2400" dirty="0"/>
              <a:t> </a:t>
            </a:r>
            <a:r>
              <a:rPr lang="en-US" sz="2400" dirty="0" err="1"/>
              <a:t>interaksi</a:t>
            </a:r>
            <a:r>
              <a:rPr lang="en-US" sz="2400" dirty="0"/>
              <a:t> </a:t>
            </a:r>
            <a:r>
              <a:rPr lang="en-US" sz="2400" dirty="0" err="1"/>
              <a:t>transaksional</a:t>
            </a:r>
            <a:r>
              <a:rPr lang="en-US" sz="2400" dirty="0"/>
              <a:t> </a:t>
            </a:r>
            <a:r>
              <a:rPr lang="en-US" sz="2400" dirty="0" err="1"/>
              <a:t>lisan</a:t>
            </a:r>
            <a:r>
              <a:rPr lang="en-US" sz="2400" dirty="0"/>
              <a:t> dan </a:t>
            </a:r>
            <a:r>
              <a:rPr lang="en-US" sz="2400" dirty="0" err="1"/>
              <a:t>tulis</a:t>
            </a:r>
            <a:r>
              <a:rPr lang="en-US" sz="2400" dirty="0"/>
              <a:t> yang </a:t>
            </a:r>
            <a:r>
              <a:rPr lang="en-US" sz="2400" dirty="0" err="1"/>
              <a:t>melibatkan</a:t>
            </a:r>
            <a:r>
              <a:rPr lang="en-US" sz="2400" dirty="0"/>
              <a:t> </a:t>
            </a:r>
            <a:r>
              <a:rPr lang="en-US" sz="2400" dirty="0" err="1"/>
              <a:t>tindakan</a:t>
            </a:r>
            <a:r>
              <a:rPr lang="en-US" sz="2400" dirty="0"/>
              <a:t> </a:t>
            </a:r>
            <a:r>
              <a:rPr lang="en-US" sz="2400" dirty="0" err="1"/>
              <a:t>memberi</a:t>
            </a:r>
            <a:r>
              <a:rPr lang="en-US" sz="2400" dirty="0"/>
              <a:t> dan </a:t>
            </a:r>
            <a:r>
              <a:rPr lang="en-US" sz="2400" dirty="0" err="1"/>
              <a:t>meminta</a:t>
            </a:r>
            <a:r>
              <a:rPr lang="en-US" sz="2400" dirty="0"/>
              <a:t> </a:t>
            </a:r>
            <a:r>
              <a:rPr lang="en-US" sz="2400" dirty="0" err="1"/>
              <a:t>informasi</a:t>
            </a:r>
            <a:r>
              <a:rPr lang="en-US" sz="2400" dirty="0"/>
              <a:t> </a:t>
            </a:r>
            <a:r>
              <a:rPr lang="en-US" sz="2400" dirty="0" err="1"/>
              <a:t>terkait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sifat</a:t>
            </a:r>
            <a:r>
              <a:rPr lang="en-US" sz="2400" dirty="0"/>
              <a:t> orang, </a:t>
            </a:r>
            <a:r>
              <a:rPr lang="en-US" sz="2400" dirty="0" err="1"/>
              <a:t>binatang</a:t>
            </a:r>
            <a:r>
              <a:rPr lang="en-US" sz="2400" dirty="0"/>
              <a:t>, </a:t>
            </a:r>
            <a:r>
              <a:rPr lang="en-US" sz="2400" dirty="0" err="1"/>
              <a:t>benda</a:t>
            </a:r>
            <a:r>
              <a:rPr lang="en-US" sz="2400" dirty="0"/>
              <a:t> </a:t>
            </a:r>
            <a:r>
              <a:rPr lang="en-US" sz="2400" dirty="0" err="1"/>
              <a:t>sesuai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konteks</a:t>
            </a:r>
            <a:r>
              <a:rPr lang="en-US" sz="2400" dirty="0"/>
              <a:t> </a:t>
            </a:r>
            <a:r>
              <a:rPr lang="en-US" sz="2400" dirty="0" err="1"/>
              <a:t>penggunaannya</a:t>
            </a:r>
            <a:r>
              <a:rPr lang="en-US" sz="2400" dirty="0"/>
              <a:t> (</a:t>
            </a:r>
            <a:r>
              <a:rPr lang="en-US" sz="2400" dirty="0" err="1"/>
              <a:t>Perhatikan</a:t>
            </a:r>
            <a:r>
              <a:rPr lang="en-US" sz="2400" dirty="0"/>
              <a:t> </a:t>
            </a:r>
            <a:r>
              <a:rPr lang="en-US" sz="2400" dirty="0" err="1"/>
              <a:t>unsur</a:t>
            </a:r>
            <a:r>
              <a:rPr lang="en-US" sz="2400" dirty="0"/>
              <a:t> </a:t>
            </a:r>
            <a:r>
              <a:rPr lang="en-US" sz="2400" dirty="0" err="1"/>
              <a:t>kebahasaan</a:t>
            </a:r>
            <a:r>
              <a:rPr lang="en-US" sz="2400" dirty="0"/>
              <a:t> be, adjective)</a:t>
            </a:r>
            <a:endParaRPr lang="en-ID" sz="2400" dirty="0"/>
          </a:p>
          <a:p>
            <a:pPr algn="just"/>
            <a:r>
              <a:rPr lang="en-US" sz="2400" dirty="0"/>
              <a:t> </a:t>
            </a:r>
          </a:p>
          <a:p>
            <a:pPr algn="just"/>
            <a:r>
              <a:rPr lang="en-US" sz="2400" dirty="0"/>
              <a:t>3.7 </a:t>
            </a:r>
            <a:r>
              <a:rPr lang="en-US" sz="2400" dirty="0" err="1"/>
              <a:t>Membandingkan</a:t>
            </a:r>
            <a:r>
              <a:rPr lang="en-US" sz="2400" dirty="0"/>
              <a:t> </a:t>
            </a:r>
            <a:r>
              <a:rPr lang="en-US" sz="2400" dirty="0" err="1"/>
              <a:t>fungsi</a:t>
            </a:r>
            <a:r>
              <a:rPr lang="en-US" sz="2400" dirty="0"/>
              <a:t> </a:t>
            </a:r>
            <a:r>
              <a:rPr lang="en-US" sz="2400" dirty="0" err="1"/>
              <a:t>sosial</a:t>
            </a:r>
            <a:r>
              <a:rPr lang="en-US" sz="2400" dirty="0"/>
              <a:t>, </a:t>
            </a:r>
            <a:r>
              <a:rPr lang="en-US" sz="2400" dirty="0" err="1"/>
              <a:t>struktur</a:t>
            </a:r>
            <a:r>
              <a:rPr lang="en-US" sz="2400" dirty="0"/>
              <a:t> </a:t>
            </a:r>
            <a:r>
              <a:rPr lang="en-US" sz="2400" dirty="0" err="1"/>
              <a:t>teks</a:t>
            </a:r>
            <a:r>
              <a:rPr lang="en-US" sz="2400" dirty="0"/>
              <a:t>, dan </a:t>
            </a:r>
            <a:r>
              <a:rPr lang="en-US" sz="2400" dirty="0" err="1"/>
              <a:t>unsur</a:t>
            </a:r>
            <a:r>
              <a:rPr lang="en-US" sz="2400" dirty="0"/>
              <a:t> </a:t>
            </a:r>
            <a:r>
              <a:rPr lang="en-US" sz="2400" dirty="0" err="1"/>
              <a:t>kebahasaan</a:t>
            </a:r>
            <a:r>
              <a:rPr lang="en-US" sz="2400" dirty="0"/>
              <a:t> </a:t>
            </a:r>
            <a:r>
              <a:rPr lang="en-US" sz="2400" dirty="0" err="1"/>
              <a:t>beberapa</a:t>
            </a:r>
            <a:r>
              <a:rPr lang="en-US" sz="2400" dirty="0"/>
              <a:t> </a:t>
            </a:r>
            <a:r>
              <a:rPr lang="en-US" sz="2400" dirty="0" err="1"/>
              <a:t>teks</a:t>
            </a:r>
            <a:r>
              <a:rPr lang="en-US" sz="2400" dirty="0"/>
              <a:t> </a:t>
            </a:r>
            <a:r>
              <a:rPr lang="en-US" sz="2400" dirty="0" err="1"/>
              <a:t>deskriptif</a:t>
            </a:r>
            <a:r>
              <a:rPr lang="en-US" sz="2400" dirty="0"/>
              <a:t> </a:t>
            </a:r>
            <a:r>
              <a:rPr lang="en-US" sz="2400" dirty="0" err="1"/>
              <a:t>lisan</a:t>
            </a:r>
            <a:r>
              <a:rPr lang="en-US" sz="2400" dirty="0"/>
              <a:t> dan </a:t>
            </a:r>
            <a:r>
              <a:rPr lang="en-US" sz="2400" dirty="0" err="1"/>
              <a:t>tulis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memberi</a:t>
            </a:r>
            <a:r>
              <a:rPr lang="en-US" sz="2400" dirty="0"/>
              <a:t> dan </a:t>
            </a:r>
            <a:r>
              <a:rPr lang="en-US" sz="2400" dirty="0" err="1"/>
              <a:t>meminta</a:t>
            </a:r>
            <a:r>
              <a:rPr lang="en-US" sz="2400" dirty="0"/>
              <a:t> </a:t>
            </a:r>
            <a:r>
              <a:rPr lang="en-US" sz="2400" dirty="0" err="1"/>
              <a:t>informasi</a:t>
            </a:r>
            <a:r>
              <a:rPr lang="en-US" sz="2400" dirty="0"/>
              <a:t> </a:t>
            </a:r>
            <a:r>
              <a:rPr lang="en-US" sz="2400" dirty="0" err="1"/>
              <a:t>terkait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deskripsi</a:t>
            </a:r>
            <a:r>
              <a:rPr lang="en-US" sz="2400" dirty="0"/>
              <a:t> orang, </a:t>
            </a:r>
            <a:r>
              <a:rPr lang="en-US" sz="2400" dirty="0" err="1"/>
              <a:t>binatang</a:t>
            </a:r>
            <a:r>
              <a:rPr lang="en-US" sz="2400" dirty="0"/>
              <a:t>, dan </a:t>
            </a:r>
            <a:r>
              <a:rPr lang="en-US" sz="2400" dirty="0" err="1"/>
              <a:t>benda</a:t>
            </a:r>
            <a:r>
              <a:rPr lang="en-US" sz="2400" dirty="0"/>
              <a:t> </a:t>
            </a:r>
            <a:r>
              <a:rPr lang="en-US" sz="2400" dirty="0" err="1"/>
              <a:t>sangat</a:t>
            </a:r>
            <a:r>
              <a:rPr lang="en-US" sz="2400" dirty="0"/>
              <a:t> </a:t>
            </a:r>
            <a:r>
              <a:rPr lang="en-US" sz="2400" dirty="0" err="1"/>
              <a:t>pendek</a:t>
            </a:r>
            <a:r>
              <a:rPr lang="en-US" sz="2400" dirty="0"/>
              <a:t> dan </a:t>
            </a:r>
            <a:r>
              <a:rPr lang="en-US" sz="2400" dirty="0" err="1"/>
              <a:t>sederhana</a:t>
            </a:r>
            <a:r>
              <a:rPr lang="en-US" sz="2400" dirty="0"/>
              <a:t>, </a:t>
            </a:r>
            <a:r>
              <a:rPr lang="en-US" sz="2400" dirty="0" err="1"/>
              <a:t>sesuai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konteks</a:t>
            </a:r>
            <a:r>
              <a:rPr lang="en-US" sz="2400" dirty="0"/>
              <a:t> </a:t>
            </a:r>
            <a:r>
              <a:rPr lang="en-US" sz="2400" dirty="0" err="1"/>
              <a:t>penggunaannya</a:t>
            </a:r>
            <a:endParaRPr lang="en-US" sz="2400" dirty="0"/>
          </a:p>
          <a:p>
            <a:endParaRPr lang="en-ID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7EE57E0-080D-4B57-8C7C-FF9A4AECF73E}"/>
              </a:ext>
            </a:extLst>
          </p:cNvPr>
          <p:cNvGrpSpPr/>
          <p:nvPr/>
        </p:nvGrpSpPr>
        <p:grpSpPr>
          <a:xfrm>
            <a:off x="2475792" y="317895"/>
            <a:ext cx="5268228" cy="979628"/>
            <a:chOff x="8102268" y="2247777"/>
            <a:chExt cx="3512457" cy="653142"/>
          </a:xfrm>
          <a:solidFill>
            <a:srgbClr val="92D050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FC30F78-4017-4E3A-9ECC-90DDB5BF5B1E}"/>
                </a:ext>
              </a:extLst>
            </p:cNvPr>
            <p:cNvSpPr/>
            <p:nvPr/>
          </p:nvSpPr>
          <p:spPr>
            <a:xfrm>
              <a:off x="8102268" y="2247777"/>
              <a:ext cx="3512457" cy="6531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7EB8F5B-049E-4A42-83D2-9D07EF521726}"/>
                </a:ext>
              </a:extLst>
            </p:cNvPr>
            <p:cNvSpPr/>
            <p:nvPr/>
          </p:nvSpPr>
          <p:spPr>
            <a:xfrm>
              <a:off x="8192181" y="2326209"/>
              <a:ext cx="478267" cy="478267"/>
            </a:xfrm>
            <a:prstGeom prst="ellipse">
              <a:avLst/>
            </a:prstGeom>
            <a:solidFill>
              <a:schemeClr val="bg1"/>
            </a:solidFill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pic>
          <p:nvPicPr>
            <p:cNvPr id="33" name="Graphic 32" descr="Daily calendar">
              <a:extLst>
                <a:ext uri="{FF2B5EF4-FFF2-40B4-BE49-F238E27FC236}">
                  <a16:creationId xmlns:a16="http://schemas.microsoft.com/office/drawing/2014/main" id="{A47EE9CE-079E-4777-B601-6FF71EE77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8310572" y="2466657"/>
              <a:ext cx="242724" cy="242724"/>
            </a:xfrm>
            <a:prstGeom prst="rect">
              <a:avLst/>
            </a:prstGeom>
            <a:effectLst/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863C61F-F0E2-4740-B707-226E0A848326}"/>
                </a:ext>
              </a:extLst>
            </p:cNvPr>
            <p:cNvSpPr txBox="1"/>
            <p:nvPr/>
          </p:nvSpPr>
          <p:spPr>
            <a:xfrm>
              <a:off x="8788839" y="2403192"/>
              <a:ext cx="2675324" cy="38988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haroni" panose="02010803020104030203" pitchFamily="2" charset="-79"/>
                  <a:ea typeface="Adobe Heiti Std R" panose="020B0400000000000000" pitchFamily="34" charset="-128"/>
                  <a:cs typeface="Aharoni" panose="02010803020104030203" pitchFamily="2" charset="-79"/>
                </a:rPr>
                <a:t>BASIC COMPETENCE</a:t>
              </a:r>
            </a:p>
          </p:txBody>
        </p:sp>
      </p:grpSp>
      <p:sp>
        <p:nvSpPr>
          <p:cNvPr id="37" name="Footer Placeholder 99">
            <a:extLst>
              <a:ext uri="{FF2B5EF4-FFF2-40B4-BE49-F238E27FC236}">
                <a16:creationId xmlns:a16="http://schemas.microsoft.com/office/drawing/2014/main" id="{8C75E4FB-D20A-43F3-B8E8-771BB8E3CA23}"/>
              </a:ext>
            </a:extLst>
          </p:cNvPr>
          <p:cNvSpPr txBox="1">
            <a:spLocks/>
          </p:cNvSpPr>
          <p:nvPr/>
        </p:nvSpPr>
        <p:spPr>
          <a:xfrm>
            <a:off x="2620380" y="9526135"/>
            <a:ext cx="6171664" cy="54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sp>
        <p:nvSpPr>
          <p:cNvPr id="25" name="Oval 24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54FFB03D-7EC2-4251-BA93-2A1A1006279A}"/>
              </a:ext>
            </a:extLst>
          </p:cNvPr>
          <p:cNvSpPr/>
          <p:nvPr/>
        </p:nvSpPr>
        <p:spPr>
          <a:xfrm>
            <a:off x="15296615" y="9423813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6" name="Graphic 25" descr="Close">
            <a:hlinkClick r:id="" action="ppaction://noaction"/>
            <a:extLst>
              <a:ext uri="{FF2B5EF4-FFF2-40B4-BE49-F238E27FC236}">
                <a16:creationId xmlns:a16="http://schemas.microsoft.com/office/drawing/2014/main" id="{635F223A-8ED3-4092-B371-055843145A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5478551" y="9580559"/>
            <a:ext cx="374964" cy="274093"/>
          </a:xfrm>
          <a:prstGeom prst="rect">
            <a:avLst/>
          </a:prstGeom>
          <a:effectLst/>
        </p:spPr>
      </p:pic>
      <p:sp>
        <p:nvSpPr>
          <p:cNvPr id="27" name="Oval 26">
            <a:hlinkClick r:id="rId9" action="ppaction://hlinksldjump"/>
            <a:extLst>
              <a:ext uri="{FF2B5EF4-FFF2-40B4-BE49-F238E27FC236}">
                <a16:creationId xmlns:a16="http://schemas.microsoft.com/office/drawing/2014/main" id="{91185705-93F8-4665-8E5C-75B1345E0DA9}"/>
              </a:ext>
            </a:extLst>
          </p:cNvPr>
          <p:cNvSpPr/>
          <p:nvPr/>
        </p:nvSpPr>
        <p:spPr>
          <a:xfrm>
            <a:off x="14428452" y="9452795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8" name="Graphic 27" descr="House">
            <a:hlinkClick r:id="rId9" action="ppaction://hlinksldjump"/>
            <a:extLst>
              <a:ext uri="{FF2B5EF4-FFF2-40B4-BE49-F238E27FC236}">
                <a16:creationId xmlns:a16="http://schemas.microsoft.com/office/drawing/2014/main" id="{4EBB5818-F93D-43C8-876A-6A436E87E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4610388" y="9585787"/>
            <a:ext cx="374964" cy="274093"/>
          </a:xfrm>
          <a:prstGeom prst="rect">
            <a:avLst/>
          </a:prstGeom>
          <a:effectLst/>
        </p:spPr>
      </p:pic>
      <p:pic>
        <p:nvPicPr>
          <p:cNvPr id="1026" name="Picture 2" descr="Concept, creative, idea, team, think, thinking icon">
            <a:extLst>
              <a:ext uri="{FF2B5EF4-FFF2-40B4-BE49-F238E27FC236}">
                <a16:creationId xmlns:a16="http://schemas.microsoft.com/office/drawing/2014/main" id="{62E6C10B-461D-4212-99D9-829F7DFA2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040404">
                  <a:alpha val="5490"/>
                </a:srgbClr>
              </a:clrFrom>
              <a:clrTo>
                <a:srgbClr val="040404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5275" y="1270101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21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259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00"/>
                            </p:stCondLst>
                            <p:childTnLst>
                              <p:par>
                                <p:cTn id="5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600"/>
                            </p:stCondLst>
                            <p:childTnLst>
                              <p:par>
                                <p:cTn id="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" tmFilter="0,0; .5, 1; 1, 1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868"/>
                            </p:stCondLst>
                            <p:childTnLst>
                              <p:par>
                                <p:cTn id="6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" tmFilter="0,0; .5, 1; 1, 1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877"/>
                            </p:stCondLst>
                            <p:childTnLst>
                              <p:par>
                                <p:cTn id="7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" tmFilter="0,0; .5, 1; 1, 1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8" grpId="0" animBg="1"/>
      <p:bldP spid="49" grpId="0" animBg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altLang="ja-JP" b="1" dirty="0">
                <a:solidFill>
                  <a:schemeClr val="accent1"/>
                </a:solidFill>
              </a:rPr>
              <a:t>Students are able to identify the vocabulary related to color and how color is used</a:t>
            </a:r>
            <a:endParaRPr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altLang="ja-JP" b="1" dirty="0">
                <a:solidFill>
                  <a:schemeClr val="accent3"/>
                </a:solidFill>
              </a:rPr>
              <a:t>Students are able to use new vocabulary to read about and discuss color</a:t>
            </a:r>
            <a:endParaRPr lang="ja-JP" altLang="en-US" b="1" dirty="0">
              <a:solidFill>
                <a:schemeClr val="accent3"/>
              </a:solidFill>
            </a:endParaRP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altLang="ja-JP" b="1" dirty="0">
                <a:solidFill>
                  <a:schemeClr val="accent2">
                    <a:lumMod val="75000"/>
                  </a:schemeClr>
                </a:solidFill>
              </a:rPr>
              <a:t>Students are able to identify the general and specific information from reading text </a:t>
            </a:r>
            <a:endParaRPr lang="ja-JP" alt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Students are able to analyze the form of comparative and superlative adjectives</a:t>
            </a:r>
            <a:endParaRPr lang="ja-JP" alt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altLang="ja-JP" b="1" dirty="0">
                <a:solidFill>
                  <a:schemeClr val="accent5"/>
                </a:solidFill>
              </a:rPr>
              <a:t>Students are able to use comparative and superlative to compare two or more than things </a:t>
            </a: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Learning Objectives</a:t>
            </a:r>
            <a:endParaRPr kumimoji="1" lang="ja-JP" altLang="en-US" dirty="0"/>
          </a:p>
        </p:txBody>
      </p:sp>
      <p:sp>
        <p:nvSpPr>
          <p:cNvPr id="19" name="Footer Placeholder 99">
            <a:extLst>
              <a:ext uri="{FF2B5EF4-FFF2-40B4-BE49-F238E27FC236}">
                <a16:creationId xmlns:a16="http://schemas.microsoft.com/office/drawing/2014/main" id="{E30E496D-EBF8-4A9E-8EFB-A9A0ED040538}"/>
              </a:ext>
            </a:extLst>
          </p:cNvPr>
          <p:cNvSpPr txBox="1">
            <a:spLocks/>
          </p:cNvSpPr>
          <p:nvPr/>
        </p:nvSpPr>
        <p:spPr>
          <a:xfrm>
            <a:off x="162317" y="9829801"/>
            <a:ext cx="6171664" cy="54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sp>
        <p:nvSpPr>
          <p:cNvPr id="20" name="Oval 19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F20FF0EF-605B-4825-9DAD-573F3DEC8B97}"/>
              </a:ext>
            </a:extLst>
          </p:cNvPr>
          <p:cNvSpPr/>
          <p:nvPr/>
        </p:nvSpPr>
        <p:spPr>
          <a:xfrm>
            <a:off x="9207870" y="9635570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1" name="Graphic 20" descr="Close">
            <a:hlinkClick r:id="" action="ppaction://noaction"/>
            <a:extLst>
              <a:ext uri="{FF2B5EF4-FFF2-40B4-BE49-F238E27FC236}">
                <a16:creationId xmlns:a16="http://schemas.microsoft.com/office/drawing/2014/main" id="{77959774-5A2C-45B6-8271-BF8F3FEDA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89806" y="9792316"/>
            <a:ext cx="374964" cy="274093"/>
          </a:xfrm>
          <a:prstGeom prst="rect">
            <a:avLst/>
          </a:prstGeom>
          <a:effectLst/>
        </p:spPr>
      </p:pic>
      <p:sp>
        <p:nvSpPr>
          <p:cNvPr id="22" name="Oval 21">
            <a:hlinkClick r:id="rId6" action="ppaction://hlinksldjump"/>
            <a:extLst>
              <a:ext uri="{FF2B5EF4-FFF2-40B4-BE49-F238E27FC236}">
                <a16:creationId xmlns:a16="http://schemas.microsoft.com/office/drawing/2014/main" id="{C6516478-21F0-4FDB-BE02-BBAA4541A4A8}"/>
              </a:ext>
            </a:extLst>
          </p:cNvPr>
          <p:cNvSpPr/>
          <p:nvPr/>
        </p:nvSpPr>
        <p:spPr>
          <a:xfrm>
            <a:off x="8339707" y="9664552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3" name="Graphic 22" descr="House">
            <a:hlinkClick r:id="rId6" action="ppaction://hlinksldjump"/>
            <a:extLst>
              <a:ext uri="{FF2B5EF4-FFF2-40B4-BE49-F238E27FC236}">
                <a16:creationId xmlns:a16="http://schemas.microsoft.com/office/drawing/2014/main" id="{6A7D9FFC-A7E5-4E3A-AF01-7A47EDAC89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521643" y="9797544"/>
            <a:ext cx="374964" cy="2740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6637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9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7</a:t>
            </a:fld>
            <a:endParaRPr lang="ja-JP" altLang="en-US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Warming Up</a:t>
            </a:r>
            <a:endParaRPr kumimoji="1" lang="ja-JP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Footer Placeholder 99">
            <a:extLst>
              <a:ext uri="{FF2B5EF4-FFF2-40B4-BE49-F238E27FC236}">
                <a16:creationId xmlns:a16="http://schemas.microsoft.com/office/drawing/2014/main" id="{20BF2976-C5B0-4AA9-9FEC-E20EA3E9DFF3}"/>
              </a:ext>
            </a:extLst>
          </p:cNvPr>
          <p:cNvSpPr txBox="1">
            <a:spLocks/>
          </p:cNvSpPr>
          <p:nvPr/>
        </p:nvSpPr>
        <p:spPr>
          <a:xfrm>
            <a:off x="11889389" y="9739360"/>
            <a:ext cx="6171664" cy="54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DD70F668-8D66-421F-9625-4BF08D84D5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24831" r="21442" b="11010"/>
          <a:stretch/>
        </p:blipFill>
        <p:spPr>
          <a:xfrm>
            <a:off x="0" y="2286389"/>
            <a:ext cx="11371333" cy="6762135"/>
          </a:xfrm>
        </p:spPr>
      </p:pic>
      <p:sp>
        <p:nvSpPr>
          <p:cNvPr id="22" name="Callout: Line 21">
            <a:extLst>
              <a:ext uri="{FF2B5EF4-FFF2-40B4-BE49-F238E27FC236}">
                <a16:creationId xmlns:a16="http://schemas.microsoft.com/office/drawing/2014/main" id="{51F1AD59-0BC0-4141-B259-23373DFABE3F}"/>
              </a:ext>
            </a:extLst>
          </p:cNvPr>
          <p:cNvSpPr/>
          <p:nvPr/>
        </p:nvSpPr>
        <p:spPr>
          <a:xfrm>
            <a:off x="4976571" y="924607"/>
            <a:ext cx="6398884" cy="756156"/>
          </a:xfrm>
          <a:prstGeom prst="borderCallout1">
            <a:avLst>
              <a:gd name="adj1" fmla="val 62160"/>
              <a:gd name="adj2" fmla="val -1882"/>
              <a:gd name="adj3" fmla="val 205521"/>
              <a:gd name="adj4" fmla="val -35108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do you feel when you see the picture</a:t>
            </a:r>
            <a:endParaRPr kumimoji="1" lang="en-ID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Callout: Line 22">
            <a:extLst>
              <a:ext uri="{FF2B5EF4-FFF2-40B4-BE49-F238E27FC236}">
                <a16:creationId xmlns:a16="http://schemas.microsoft.com/office/drawing/2014/main" id="{580CC719-055B-49FD-9856-FF96016AEB62}"/>
              </a:ext>
            </a:extLst>
          </p:cNvPr>
          <p:cNvSpPr/>
          <p:nvPr/>
        </p:nvSpPr>
        <p:spPr>
          <a:xfrm>
            <a:off x="11938780" y="2134461"/>
            <a:ext cx="6192688" cy="756156"/>
          </a:xfrm>
          <a:prstGeom prst="borderCallout1">
            <a:avLst>
              <a:gd name="adj1" fmla="val 40456"/>
              <a:gd name="adj2" fmla="val -1742"/>
              <a:gd name="adj3" fmla="val 190017"/>
              <a:gd name="adj4" fmla="val -39651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Name all different color that you see in the picture. Which is your favorite?</a:t>
            </a:r>
            <a:endParaRPr kumimoji="1" lang="en-ID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Callout: Line 23">
            <a:extLst>
              <a:ext uri="{FF2B5EF4-FFF2-40B4-BE49-F238E27FC236}">
                <a16:creationId xmlns:a16="http://schemas.microsoft.com/office/drawing/2014/main" id="{99FB6328-9E99-4AA9-8C56-8CEABBAA1849}"/>
              </a:ext>
            </a:extLst>
          </p:cNvPr>
          <p:cNvSpPr/>
          <p:nvPr/>
        </p:nvSpPr>
        <p:spPr>
          <a:xfrm>
            <a:off x="12562611" y="6257960"/>
            <a:ext cx="4825220" cy="756155"/>
          </a:xfrm>
          <a:prstGeom prst="borderCallout1">
            <a:avLst>
              <a:gd name="adj1" fmla="val 18750"/>
              <a:gd name="adj2" fmla="val -8333"/>
              <a:gd name="adj3" fmla="val -33233"/>
              <a:gd name="adj4" fmla="val -49861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Would you like to be in that place? Why?</a:t>
            </a:r>
            <a:endParaRPr kumimoji="1" lang="en-ID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Callout: Line 24">
            <a:extLst>
              <a:ext uri="{FF2B5EF4-FFF2-40B4-BE49-F238E27FC236}">
                <a16:creationId xmlns:a16="http://schemas.microsoft.com/office/drawing/2014/main" id="{6359E964-4402-41FA-9DA8-47F5261D451E}"/>
              </a:ext>
            </a:extLst>
          </p:cNvPr>
          <p:cNvSpPr/>
          <p:nvPr/>
        </p:nvSpPr>
        <p:spPr>
          <a:xfrm>
            <a:off x="1904770" y="9072199"/>
            <a:ext cx="6072883" cy="756155"/>
          </a:xfrm>
          <a:prstGeom prst="borderCallout1">
            <a:avLst>
              <a:gd name="adj1" fmla="val 12548"/>
              <a:gd name="adj2" fmla="val -4086"/>
              <a:gd name="adj3" fmla="val -355054"/>
              <a:gd name="adj4" fmla="val -20082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Could you imagine if the photo is black and white? What would be lost?</a:t>
            </a:r>
            <a:endParaRPr kumimoji="1" lang="en-ID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Oval 9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2359A48D-0CFB-42C6-95F3-318813C4BD42}"/>
              </a:ext>
            </a:extLst>
          </p:cNvPr>
          <p:cNvSpPr/>
          <p:nvPr/>
        </p:nvSpPr>
        <p:spPr>
          <a:xfrm>
            <a:off x="9782159" y="9534562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11" name="Graphic 10" descr="Close">
            <a:extLst>
              <a:ext uri="{FF2B5EF4-FFF2-40B4-BE49-F238E27FC236}">
                <a16:creationId xmlns:a16="http://schemas.microsoft.com/office/drawing/2014/main" id="{DD5DC3E5-F162-462B-BFB7-0BA8FAED93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964095" y="9691308"/>
            <a:ext cx="374964" cy="274093"/>
          </a:xfrm>
          <a:prstGeom prst="rect">
            <a:avLst/>
          </a:prstGeom>
          <a:effectLst/>
        </p:spPr>
      </p:pic>
      <p:sp>
        <p:nvSpPr>
          <p:cNvPr id="12" name="Oval 11">
            <a:hlinkClick r:id="rId7" action="ppaction://hlinksldjump"/>
            <a:extLst>
              <a:ext uri="{FF2B5EF4-FFF2-40B4-BE49-F238E27FC236}">
                <a16:creationId xmlns:a16="http://schemas.microsoft.com/office/drawing/2014/main" id="{E90C036E-F431-4628-8D13-FAD9414A8912}"/>
              </a:ext>
            </a:extLst>
          </p:cNvPr>
          <p:cNvSpPr/>
          <p:nvPr/>
        </p:nvSpPr>
        <p:spPr>
          <a:xfrm>
            <a:off x="8913996" y="9563544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13" name="Graphic 12" descr="House">
            <a:extLst>
              <a:ext uri="{FF2B5EF4-FFF2-40B4-BE49-F238E27FC236}">
                <a16:creationId xmlns:a16="http://schemas.microsoft.com/office/drawing/2014/main" id="{6DD1A6A9-413B-4172-8D6A-D878D5B42E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095932" y="9696536"/>
            <a:ext cx="374964" cy="2740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3602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697">
        <p14:ripple/>
        <p:sndAc>
          <p:stSnd>
            <p:snd r:embed="rId3" name="chimes.wav"/>
          </p:stSnd>
        </p:sndAc>
      </p:transition>
    </mc:Choice>
    <mc:Fallback xmlns="">
      <p:transition spd="slow" advTm="4697">
        <p:fade/>
        <p:sndAc>
          <p:stSnd>
            <p:snd r:embed="rId10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プレースホルダー 11"/>
          <p:cNvPicPr>
            <a:picLocks noGrp="1" noChangeAspect="1"/>
          </p:cNvPicPr>
          <p:nvPr>
            <p:ph type="pic" sz="quarter" idx="16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47FC173-BAF6-4F26-A246-6C8A8A7FF8F0}"/>
              </a:ext>
            </a:extLst>
          </p:cNvPr>
          <p:cNvGrpSpPr/>
          <p:nvPr/>
        </p:nvGrpSpPr>
        <p:grpSpPr>
          <a:xfrm>
            <a:off x="865661" y="362935"/>
            <a:ext cx="5268228" cy="979628"/>
            <a:chOff x="8102268" y="2247777"/>
            <a:chExt cx="3512457" cy="653142"/>
          </a:xfrm>
          <a:solidFill>
            <a:schemeClr val="accent2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3FE7E0B-2C3A-4251-A9D4-7077ACE6B9A2}"/>
                </a:ext>
              </a:extLst>
            </p:cNvPr>
            <p:cNvSpPr/>
            <p:nvPr/>
          </p:nvSpPr>
          <p:spPr>
            <a:xfrm>
              <a:off x="8102268" y="2247777"/>
              <a:ext cx="3512457" cy="6531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454F7EA-743E-4F0C-BB29-170C1B82A82E}"/>
                </a:ext>
              </a:extLst>
            </p:cNvPr>
            <p:cNvSpPr/>
            <p:nvPr/>
          </p:nvSpPr>
          <p:spPr>
            <a:xfrm>
              <a:off x="8192181" y="2326209"/>
              <a:ext cx="478267" cy="4782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pic>
          <p:nvPicPr>
            <p:cNvPr id="18" name="Graphic 17" descr="Daily calendar">
              <a:extLst>
                <a:ext uri="{FF2B5EF4-FFF2-40B4-BE49-F238E27FC236}">
                  <a16:creationId xmlns:a16="http://schemas.microsoft.com/office/drawing/2014/main" id="{60554137-D62E-4F9B-AAC6-C95909244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8310572" y="2466657"/>
              <a:ext cx="242724" cy="242724"/>
            </a:xfrm>
            <a:prstGeom prst="rect">
              <a:avLst/>
            </a:prstGeom>
            <a:effectLst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C11DB4-624F-4C8E-8702-C65271F32C69}"/>
                </a:ext>
              </a:extLst>
            </p:cNvPr>
            <p:cNvSpPr txBox="1"/>
            <p:nvPr/>
          </p:nvSpPr>
          <p:spPr>
            <a:xfrm>
              <a:off x="8981361" y="2391584"/>
              <a:ext cx="1410979" cy="38988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haroni" panose="02010803020104030203" pitchFamily="2" charset="-79"/>
                  <a:ea typeface="Adobe Heiti Std R" panose="020B0400000000000000" pitchFamily="34" charset="-128"/>
                  <a:cs typeface="Aharoni" panose="02010803020104030203" pitchFamily="2" charset="-79"/>
                </a:rPr>
                <a:t>MATERIAL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2FCEAF-26AF-4BB1-B12E-E0F592FBBE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95" y="1484264"/>
            <a:ext cx="7700211" cy="45641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77C6CD6-2286-4301-9945-C92353C67A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206" y="1484264"/>
            <a:ext cx="7965698" cy="45641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33A625-28C2-4770-BAFB-8CA2A6454F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95" y="6048389"/>
            <a:ext cx="7700211" cy="42487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587377-0E16-4264-873A-607569A633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932" y="6024326"/>
            <a:ext cx="7991815" cy="4262674"/>
          </a:xfrm>
          <a:prstGeom prst="rect">
            <a:avLst/>
          </a:prstGeom>
        </p:spPr>
      </p:pic>
      <p:sp>
        <p:nvSpPr>
          <p:cNvPr id="35" name="Callout: Bent Line 34">
            <a:extLst>
              <a:ext uri="{FF2B5EF4-FFF2-40B4-BE49-F238E27FC236}">
                <a16:creationId xmlns:a16="http://schemas.microsoft.com/office/drawing/2014/main" id="{16437467-ECB0-4D13-B3B4-EBA8F2E5519D}"/>
              </a:ext>
            </a:extLst>
          </p:cNvPr>
          <p:cNvSpPr/>
          <p:nvPr/>
        </p:nvSpPr>
        <p:spPr>
          <a:xfrm>
            <a:off x="10274969" y="449119"/>
            <a:ext cx="4716380" cy="780245"/>
          </a:xfrm>
          <a:prstGeom prst="borderCallout2">
            <a:avLst>
              <a:gd name="adj1" fmla="val 18750"/>
              <a:gd name="adj2" fmla="val -8333"/>
              <a:gd name="adj3" fmla="val 21834"/>
              <a:gd name="adj4" fmla="val -26000"/>
              <a:gd name="adj5" fmla="val 119996"/>
              <a:gd name="adj6" fmla="val -7189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sz="1800" b="1" dirty="0"/>
              <a:t>Read the text carefully!</a:t>
            </a:r>
            <a:endParaRPr kumimoji="1" lang="en-ID" sz="1800" b="1" dirty="0"/>
          </a:p>
        </p:txBody>
      </p:sp>
      <p:sp>
        <p:nvSpPr>
          <p:cNvPr id="27" name="Oval 26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BD297A06-E0FA-4D94-A86D-EE2D4B03A0F2}"/>
              </a:ext>
            </a:extLst>
          </p:cNvPr>
          <p:cNvSpPr/>
          <p:nvPr/>
        </p:nvSpPr>
        <p:spPr>
          <a:xfrm>
            <a:off x="16103789" y="9682462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8" name="Graphic 27" descr="Close">
            <a:hlinkClick r:id="" action="ppaction://noaction"/>
            <a:extLst>
              <a:ext uri="{FF2B5EF4-FFF2-40B4-BE49-F238E27FC236}">
                <a16:creationId xmlns:a16="http://schemas.microsoft.com/office/drawing/2014/main" id="{9E8BD04C-743D-4270-AB2D-6C56702DD47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6285725" y="9839208"/>
            <a:ext cx="374964" cy="274093"/>
          </a:xfrm>
          <a:prstGeom prst="rect">
            <a:avLst/>
          </a:prstGeom>
          <a:effectLst/>
        </p:spPr>
      </p:pic>
      <p:sp>
        <p:nvSpPr>
          <p:cNvPr id="29" name="Oval 28">
            <a:hlinkClick r:id="rId15" action="ppaction://hlinksldjump"/>
            <a:extLst>
              <a:ext uri="{FF2B5EF4-FFF2-40B4-BE49-F238E27FC236}">
                <a16:creationId xmlns:a16="http://schemas.microsoft.com/office/drawing/2014/main" id="{39CC4E60-4D85-4E8C-B656-C0A3C809E04F}"/>
              </a:ext>
            </a:extLst>
          </p:cNvPr>
          <p:cNvSpPr/>
          <p:nvPr/>
        </p:nvSpPr>
        <p:spPr>
          <a:xfrm>
            <a:off x="15235626" y="9711444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31" name="Graphic 30" descr="House">
            <a:hlinkClick r:id="rId15" action="ppaction://hlinksldjump"/>
            <a:extLst>
              <a:ext uri="{FF2B5EF4-FFF2-40B4-BE49-F238E27FC236}">
                <a16:creationId xmlns:a16="http://schemas.microsoft.com/office/drawing/2014/main" id="{DD58C267-DAE6-4365-B8A4-7B8AF51DE42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5417562" y="9844436"/>
            <a:ext cx="374964" cy="274093"/>
          </a:xfrm>
          <a:prstGeom prst="rect">
            <a:avLst/>
          </a:prstGeom>
          <a:effectLst/>
        </p:spPr>
      </p:pic>
      <p:pic>
        <p:nvPicPr>
          <p:cNvPr id="2" name="owi1e_2_sb_002">
            <a:hlinkClick r:id="" action="ppaction://media"/>
            <a:extLst>
              <a:ext uri="{FF2B5EF4-FFF2-40B4-BE49-F238E27FC236}">
                <a16:creationId xmlns:a16="http://schemas.microsoft.com/office/drawing/2014/main" id="{9428FB68-4E19-4FAE-9CE3-794AD7DCF5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917169" y="1942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5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228">
        <p14:flip dir="r"/>
        <p:sndAc>
          <p:stSnd>
            <p:snd r:embed="rId5" name="chimes.wav"/>
          </p:stSnd>
        </p:sndAc>
      </p:transition>
    </mc:Choice>
    <mc:Fallback xmlns="">
      <p:transition spd="slow" advTm="4228">
        <p:fade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5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ja-JP" dirty="0"/>
              <a:t>Good luck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en-US" altLang="ja-JP" dirty="0" err="1"/>
              <a:t>Keberuntungan</a:t>
            </a:r>
            <a:endParaRPr kumimoji="1" lang="ja-JP" alt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en-US" altLang="ja-JP" dirty="0"/>
              <a:t>Colorblind</a:t>
            </a:r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kumimoji="1" lang="en-US" altLang="ja-JP" dirty="0" err="1"/>
              <a:t>Buta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warna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kumimoji="1" lang="en-US" altLang="ja-JP" dirty="0"/>
              <a:t>Wedding </a:t>
            </a:r>
            <a:endParaRPr kumimoji="1" lang="ja-JP" altLang="en-US" dirty="0"/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kumimoji="1" lang="en-US" altLang="ja-JP" dirty="0" err="1"/>
              <a:t>Pernikahan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kumimoji="1" lang="en-US" altLang="ja-JP" dirty="0"/>
              <a:t>Associate</a:t>
            </a:r>
            <a:endParaRPr kumimoji="1" lang="ja-JP" altLang="en-US" dirty="0"/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kumimoji="1" lang="en-US" altLang="ja-JP" dirty="0" err="1"/>
              <a:t>Menghubungkan</a:t>
            </a:r>
            <a:r>
              <a:rPr kumimoji="1" lang="en-US" altLang="ja-JP" dirty="0"/>
              <a:t>/</a:t>
            </a:r>
            <a:r>
              <a:rPr kumimoji="1" lang="en-US" altLang="ja-JP" dirty="0" err="1"/>
              <a:t>Mangasosiasi</a:t>
            </a:r>
            <a:endParaRPr kumimoji="1" lang="ja-JP" altLang="en-US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kumimoji="1" lang="en-US" altLang="ja-JP" dirty="0"/>
              <a:t>Danger</a:t>
            </a:r>
            <a:endParaRPr kumimoji="1" lang="ja-JP" altLang="en-US" dirty="0"/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kumimoji="1" lang="en-US" altLang="ja-JP" dirty="0" err="1"/>
              <a:t>Bahaya</a:t>
            </a:r>
            <a:endParaRPr kumimoji="1" lang="ja-JP" altLang="en-US" dirty="0"/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kumimoji="1" lang="en-US" altLang="ja-JP" dirty="0"/>
              <a:t>Emergency</a:t>
            </a:r>
            <a:endParaRPr kumimoji="1" lang="ja-JP" altLang="en-US" dirty="0"/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kumimoji="1" lang="en-US" altLang="ja-JP" dirty="0" err="1"/>
              <a:t>Darurat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9</a:t>
            </a:fld>
            <a:endParaRPr lang="ja-JP" alt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025B0B6-5C74-4861-84E1-462AC491B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1725"/>
            <a:ext cx="8109284" cy="5763935"/>
          </a:xfrm>
          <a:prstGeom prst="rect">
            <a:avLst/>
          </a:prstGeom>
        </p:spPr>
      </p:pic>
      <p:sp>
        <p:nvSpPr>
          <p:cNvPr id="6" name="Callout: Bent Line 5">
            <a:extLst>
              <a:ext uri="{FF2B5EF4-FFF2-40B4-BE49-F238E27FC236}">
                <a16:creationId xmlns:a16="http://schemas.microsoft.com/office/drawing/2014/main" id="{501F1BBE-6F12-4F67-81AF-2F23EACECD25}"/>
              </a:ext>
            </a:extLst>
          </p:cNvPr>
          <p:cNvSpPr/>
          <p:nvPr/>
        </p:nvSpPr>
        <p:spPr>
          <a:xfrm>
            <a:off x="8783758" y="209757"/>
            <a:ext cx="7170821" cy="936104"/>
          </a:xfrm>
          <a:prstGeom prst="borderCallout2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en-US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VOCABULARY</a:t>
            </a:r>
            <a:r>
              <a:rPr kumimoji="1" lang="en-US" dirty="0"/>
              <a:t> </a:t>
            </a:r>
            <a:endParaRPr kumimoji="1" lang="en-ID" dirty="0"/>
          </a:p>
        </p:txBody>
      </p:sp>
      <p:sp>
        <p:nvSpPr>
          <p:cNvPr id="23" name="Footer Placeholder 99">
            <a:extLst>
              <a:ext uri="{FF2B5EF4-FFF2-40B4-BE49-F238E27FC236}">
                <a16:creationId xmlns:a16="http://schemas.microsoft.com/office/drawing/2014/main" id="{D4F06DB3-C3C1-401F-8553-2BC83A11DA67}"/>
              </a:ext>
            </a:extLst>
          </p:cNvPr>
          <p:cNvSpPr txBox="1">
            <a:spLocks/>
          </p:cNvSpPr>
          <p:nvPr/>
        </p:nvSpPr>
        <p:spPr>
          <a:xfrm>
            <a:off x="11770256" y="9622208"/>
            <a:ext cx="6171664" cy="54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sp>
        <p:nvSpPr>
          <p:cNvPr id="28" name="Oval 27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0F4F6019-691C-4CD7-8979-184C81BC7E9B}"/>
              </a:ext>
            </a:extLst>
          </p:cNvPr>
          <p:cNvSpPr/>
          <p:nvPr/>
        </p:nvSpPr>
        <p:spPr>
          <a:xfrm>
            <a:off x="8534106" y="9706525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9" name="Graphic 28" descr="Close">
            <a:hlinkClick r:id="" action="ppaction://noaction"/>
            <a:extLst>
              <a:ext uri="{FF2B5EF4-FFF2-40B4-BE49-F238E27FC236}">
                <a16:creationId xmlns:a16="http://schemas.microsoft.com/office/drawing/2014/main" id="{F8E4990A-BF45-4F43-85B8-2664E938FA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716042" y="9863271"/>
            <a:ext cx="374964" cy="274093"/>
          </a:xfrm>
          <a:prstGeom prst="rect">
            <a:avLst/>
          </a:prstGeom>
          <a:effectLst/>
        </p:spPr>
      </p:pic>
      <p:sp>
        <p:nvSpPr>
          <p:cNvPr id="30" name="Oval 29">
            <a:hlinkClick r:id="rId5" action="ppaction://hlinksldjump"/>
            <a:extLst>
              <a:ext uri="{FF2B5EF4-FFF2-40B4-BE49-F238E27FC236}">
                <a16:creationId xmlns:a16="http://schemas.microsoft.com/office/drawing/2014/main" id="{8DC0EA8A-A5CA-4FBA-A317-CDF17A911E12}"/>
              </a:ext>
            </a:extLst>
          </p:cNvPr>
          <p:cNvSpPr/>
          <p:nvPr/>
        </p:nvSpPr>
        <p:spPr>
          <a:xfrm>
            <a:off x="7665943" y="9735507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31" name="Graphic 30" descr="House">
            <a:hlinkClick r:id="rId6" action="ppaction://hlinksldjump"/>
            <a:extLst>
              <a:ext uri="{FF2B5EF4-FFF2-40B4-BE49-F238E27FC236}">
                <a16:creationId xmlns:a16="http://schemas.microsoft.com/office/drawing/2014/main" id="{77DAAFE8-7155-4D54-B1EB-9CE6FA95C9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847879" y="9868499"/>
            <a:ext cx="374964" cy="274093"/>
          </a:xfrm>
          <a:prstGeom prst="rect">
            <a:avLst/>
          </a:prstGeom>
          <a:effectLst/>
        </p:spPr>
      </p:pic>
      <p:sp>
        <p:nvSpPr>
          <p:cNvPr id="5" name="Callout: Line 4">
            <a:extLst>
              <a:ext uri="{FF2B5EF4-FFF2-40B4-BE49-F238E27FC236}">
                <a16:creationId xmlns:a16="http://schemas.microsoft.com/office/drawing/2014/main" id="{68527203-B2B3-4EA8-99DE-BC363EC22FDA}"/>
              </a:ext>
            </a:extLst>
          </p:cNvPr>
          <p:cNvSpPr/>
          <p:nvPr/>
        </p:nvSpPr>
        <p:spPr>
          <a:xfrm rot="10800000" flipH="1" flipV="1">
            <a:off x="1006302" y="7603958"/>
            <a:ext cx="4104959" cy="1443789"/>
          </a:xfrm>
          <a:prstGeom prst="borderCallout1">
            <a:avLst>
              <a:gd name="adj1" fmla="val 38263"/>
              <a:gd name="adj2" fmla="val 99915"/>
              <a:gd name="adj3" fmla="val -38025"/>
              <a:gd name="adj4" fmla="val 124813"/>
            </a:avLst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/>
                </a:solidFill>
              </a:rPr>
              <a:t>Adjective is a word which describes object (person, animal, thing, etc.</a:t>
            </a:r>
          </a:p>
          <a:p>
            <a:r>
              <a:rPr lang="en-US" sz="2000" dirty="0">
                <a:solidFill>
                  <a:schemeClr val="bg1"/>
                </a:solidFill>
              </a:rPr>
              <a:t>Can you find the example?</a:t>
            </a:r>
            <a:endParaRPr lang="en-ID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26925"/>
      </p:ext>
    </p:extLst>
  </p:cSld>
  <p:clrMapOvr>
    <a:masterClrMapping/>
  </p:clrMapOvr>
  <p:transition spd="slow" advTm="619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theme/theme1.xml><?xml version="1.0" encoding="utf-8"?>
<a:theme xmlns:a="http://schemas.openxmlformats.org/drawingml/2006/main" name="Vega - Footer Only">
  <a:themeElements>
    <a:clrScheme name="Veg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ACE2"/>
      </a:hlink>
      <a:folHlink>
        <a:srgbClr val="00ACE2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Vega - Free">
  <a:themeElements>
    <a:clrScheme name="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ACE2"/>
      </a:hlink>
      <a:folHlink>
        <a:srgbClr val="00ACE2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16892</TotalTime>
  <Words>763</Words>
  <Application>Microsoft Office PowerPoint</Application>
  <PresentationFormat>Custom</PresentationFormat>
  <Paragraphs>149</Paragraphs>
  <Slides>15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Adobe Heiti Std R</vt:lpstr>
      <vt:lpstr>Aharoni</vt:lpstr>
      <vt:lpstr>Arial</vt:lpstr>
      <vt:lpstr>Calibri</vt:lpstr>
      <vt:lpstr>FontAwesome</vt:lpstr>
      <vt:lpstr>Open Sans</vt:lpstr>
      <vt:lpstr>Open Sans Light</vt:lpstr>
      <vt:lpstr>Open Sans Semibold</vt:lpstr>
      <vt:lpstr>Route 159 Bold</vt:lpstr>
      <vt:lpstr>Route 159 Light</vt:lpstr>
      <vt:lpstr>Route 159 SemiBold</vt:lpstr>
      <vt:lpstr>Route 159 UltraLight</vt:lpstr>
      <vt:lpstr>Wingdings</vt:lpstr>
      <vt:lpstr>Vega - Footer Only</vt:lpstr>
      <vt:lpstr>Vega - Free</vt:lpstr>
      <vt:lpstr>READY</vt:lpstr>
      <vt:lpstr>PowerPoint Presentation</vt:lpstr>
      <vt:lpstr>CONTENT </vt:lpstr>
      <vt:lpstr>PowerPoint Presentation</vt:lpstr>
      <vt:lpstr>PowerPoint Presentation</vt:lpstr>
      <vt:lpstr>Learning Objectives</vt:lpstr>
      <vt:lpstr>Warming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</vt:lpstr>
      <vt:lpstr>EVALUATION</vt:lpstr>
      <vt:lpstr>Thank You for Watching!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Vega</dc:title>
  <dc:creator>Jun</dc:creator>
  <cp:lastModifiedBy>Arif Utomo</cp:lastModifiedBy>
  <cp:revision>406</cp:revision>
  <dcterms:created xsi:type="dcterms:W3CDTF">2015-09-05T11:42:45Z</dcterms:created>
  <dcterms:modified xsi:type="dcterms:W3CDTF">2020-06-26T19:31:17Z</dcterms:modified>
</cp:coreProperties>
</file>