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6" r:id="rId2"/>
    <p:sldId id="259" r:id="rId3"/>
    <p:sldId id="262" r:id="rId4"/>
    <p:sldId id="275" r:id="rId5"/>
    <p:sldId id="285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82" r:id="rId14"/>
    <p:sldId id="294" r:id="rId15"/>
    <p:sldId id="283" r:id="rId16"/>
    <p:sldId id="265" r:id="rId17"/>
    <p:sldId id="295" r:id="rId18"/>
    <p:sldId id="273" r:id="rId19"/>
    <p:sldId id="296" r:id="rId20"/>
    <p:sldId id="297" r:id="rId21"/>
    <p:sldId id="300" r:id="rId22"/>
    <p:sldId id="299" r:id="rId23"/>
  </p:sldIdLst>
  <p:sldSz cx="9144000" cy="6858000" type="screen4x3"/>
  <p:notesSz cx="6888163" cy="100203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8A1"/>
    <a:srgbClr val="670722"/>
    <a:srgbClr val="FF33CC"/>
    <a:srgbClr val="FF0000"/>
    <a:srgbClr val="8FC828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9" d="100"/>
          <a:sy n="59" d="100"/>
        </p:scale>
        <p:origin x="-168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79F0937-179D-4F66-B8C5-C320563AB63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EA8E7CF-8393-4AE3-AA88-22A104EF4FE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149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8E7CF-8393-4AE3-AA88-22A104EF4FE1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7F52C5D-5E5C-4C13-96BC-1B81A9D11C4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F52C5D-5E5C-4C13-96BC-1B81A9D11C4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7F52C5D-5E5C-4C13-96BC-1B81A9D11C4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7F52C5D-5E5C-4C13-96BC-1B81A9D11C4B}" type="datetimeFigureOut">
              <a:rPr lang="id-ID" smtClean="0"/>
              <a:pPr/>
              <a:t>07/03/2022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136904" cy="792088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Seni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Tari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BAB 13 Level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Pola</a:t>
            </a:r>
            <a:r>
              <a:rPr lang="en-US" sz="3200" b="1" dirty="0"/>
              <a:t> </a:t>
            </a:r>
            <a:r>
              <a:rPr lang="en-US" sz="3200" b="1" dirty="0" err="1" smtClean="0"/>
              <a:t>Lantai</a:t>
            </a:r>
            <a:r>
              <a:rPr lang="en-US" sz="3200" b="1" dirty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/>
              <a:t>Gerak</a:t>
            </a:r>
            <a:r>
              <a:rPr lang="en-US" sz="3200" b="1" dirty="0"/>
              <a:t> </a:t>
            </a:r>
            <a:r>
              <a:rPr lang="en-US" sz="3200" b="1" dirty="0" err="1"/>
              <a:t>Tari</a:t>
            </a:r>
            <a:endParaRPr lang="id-ID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8280" y="2276872"/>
            <a:ext cx="6708176" cy="4223962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id-ID" sz="2800" dirty="0" smtClean="0">
                <a:solidFill>
                  <a:srgbClr val="C00000"/>
                </a:solidFill>
              </a:rPr>
              <a:t>							</a:t>
            </a:r>
            <a:endParaRPr lang="id-ID" sz="5000" dirty="0" smtClean="0"/>
          </a:p>
          <a:p>
            <a:pPr marL="514350" indent="-514350" algn="just"/>
            <a:endParaRPr lang="id-ID" dirty="0" smtClean="0"/>
          </a:p>
          <a:p>
            <a:pPr marL="514350" indent="-514350" algn="just"/>
            <a:endParaRPr lang="id-ID" dirty="0" smtClean="0"/>
          </a:p>
          <a:p>
            <a:pPr marL="514350" indent="-514350" algn="just"/>
            <a:endParaRPr lang="id-ID" dirty="0" smtClean="0"/>
          </a:p>
          <a:p>
            <a:pPr marL="514350" indent="-514350" algn="just"/>
            <a:r>
              <a:rPr lang="id-ID" sz="5000" dirty="0" smtClean="0">
                <a:solidFill>
                  <a:srgbClr val="C00000"/>
                </a:solidFill>
              </a:rPr>
              <a:t>							</a:t>
            </a:r>
            <a:endParaRPr lang="en-US" sz="5000" dirty="0" smtClean="0">
              <a:solidFill>
                <a:srgbClr val="C00000"/>
              </a:solidFill>
            </a:endParaRPr>
          </a:p>
          <a:p>
            <a:pPr marL="514350" indent="-514350" algn="just"/>
            <a:r>
              <a:rPr lang="en-US" sz="5000" dirty="0">
                <a:solidFill>
                  <a:srgbClr val="C00000"/>
                </a:solidFill>
              </a:rPr>
              <a:t>	</a:t>
            </a:r>
            <a:r>
              <a:rPr lang="en-US" sz="5000" dirty="0" smtClean="0">
                <a:solidFill>
                  <a:srgbClr val="C00000"/>
                </a:solidFill>
              </a:rPr>
              <a:t>							   																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id-ID" sz="2800" b="1" dirty="0" smtClean="0">
                <a:solidFill>
                  <a:schemeClr val="accent4">
                    <a:lumMod val="50000"/>
                  </a:schemeClr>
                </a:solidFill>
              </a:rPr>
              <a:t>:  Haris M., S. Pd., M. Pd.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				                      SM II   </a:t>
            </a:r>
            <a:r>
              <a:rPr lang="en-US" sz="2800" dirty="0" smtClean="0">
                <a:solidFill>
                  <a:srgbClr val="C00000"/>
                </a:solidFill>
              </a:rPr>
              <a:t>2021</a:t>
            </a:r>
            <a:endParaRPr lang="id-ID" sz="2800" dirty="0">
              <a:solidFill>
                <a:srgbClr val="C00000"/>
              </a:solidFill>
            </a:endParaRPr>
          </a:p>
          <a:p>
            <a:pPr marL="514350" indent="-514350" algn="just"/>
            <a:endParaRPr lang="id-ID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 algn="l"/>
            <a:endParaRPr lang="id-ID" dirty="0">
              <a:solidFill>
                <a:srgbClr val="C00000"/>
              </a:solidFill>
            </a:endParaRPr>
          </a:p>
        </p:txBody>
      </p:sp>
      <p:pic>
        <p:nvPicPr>
          <p:cNvPr id="5" name="Picture 4" descr="IMG_006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4806" y="5011470"/>
            <a:ext cx="1857364" cy="1428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6192688" cy="362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poenari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level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4908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03791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penari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48652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68263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en-US" sz="3200" dirty="0" err="1"/>
              <a:t>Kamu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mengamati</a:t>
            </a:r>
            <a:r>
              <a:rPr lang="en-US" sz="3200" dirty="0"/>
              <a:t> </a:t>
            </a:r>
            <a:r>
              <a:rPr lang="en-US" sz="3200" dirty="0" err="1"/>
              <a:t>gerak</a:t>
            </a:r>
            <a:r>
              <a:rPr lang="en-US" sz="3200" dirty="0"/>
              <a:t> </a:t>
            </a:r>
            <a:r>
              <a:rPr lang="en-US" sz="3200" dirty="0" err="1"/>
              <a:t>tari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smtClean="0"/>
              <a:t>lain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</a:t>
            </a:r>
            <a:r>
              <a:rPr lang="en-US" sz="3200" dirty="0"/>
              <a:t>internet, </a:t>
            </a:r>
            <a:r>
              <a:rPr lang="en-US" sz="3200" dirty="0" err="1"/>
              <a:t>menonton</a:t>
            </a:r>
            <a:r>
              <a:rPr lang="en-US" sz="3200" dirty="0"/>
              <a:t> </a:t>
            </a:r>
            <a:r>
              <a:rPr lang="en-US" sz="3200" dirty="0" err="1"/>
              <a:t>pertunjukan</a:t>
            </a:r>
            <a:r>
              <a:rPr lang="en-US" sz="3200" dirty="0"/>
              <a:t> </a:t>
            </a:r>
            <a:r>
              <a:rPr lang="en-US" sz="3200" dirty="0" err="1" smtClean="0"/>
              <a:t>melalui</a:t>
            </a:r>
            <a:r>
              <a:rPr lang="en-US" sz="3200" dirty="0" smtClean="0"/>
              <a:t> </a:t>
            </a:r>
            <a:r>
              <a:rPr lang="en-US" sz="3200" dirty="0"/>
              <a:t>VCD, </a:t>
            </a:r>
            <a:r>
              <a:rPr lang="en-US" sz="3200" dirty="0" err="1" smtClean="0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/>
              <a:t>belajar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 smtClean="0"/>
              <a:t>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en-US" sz="3200" dirty="0" err="1"/>
              <a:t>Kamu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mengamati</a:t>
            </a:r>
            <a:r>
              <a:rPr lang="en-US" sz="3200" dirty="0"/>
              <a:t> </a:t>
            </a:r>
            <a:r>
              <a:rPr lang="en-US" sz="3200" dirty="0" err="1"/>
              <a:t>gerak</a:t>
            </a:r>
            <a:r>
              <a:rPr lang="en-US" sz="3200" dirty="0"/>
              <a:t> </a:t>
            </a:r>
            <a:r>
              <a:rPr lang="en-US" sz="3200" dirty="0" err="1"/>
              <a:t>tari</a:t>
            </a:r>
            <a:r>
              <a:rPr lang="en-US" sz="3200" dirty="0"/>
              <a:t> yang </a:t>
            </a:r>
            <a:r>
              <a:rPr lang="en-US" sz="3200" dirty="0" err="1" smtClean="0"/>
              <a:t>berkembang</a:t>
            </a:r>
            <a:r>
              <a:rPr lang="en-US" sz="3200" dirty="0"/>
              <a:t> </a:t>
            </a:r>
            <a:r>
              <a:rPr lang="en-US" sz="3200" dirty="0" smtClean="0"/>
              <a:t>di </a:t>
            </a:r>
            <a:r>
              <a:rPr lang="en-US" sz="3200" dirty="0" err="1" smtClean="0"/>
              <a:t>daerahmu</a:t>
            </a:r>
            <a:r>
              <a:rPr lang="en-US" sz="3200" dirty="0" smtClean="0"/>
              <a:t>. </a:t>
            </a:r>
            <a:r>
              <a:rPr lang="en-US" sz="3200" dirty="0" err="1" smtClean="0"/>
              <a:t>Kamu</a:t>
            </a:r>
            <a:r>
              <a:rPr lang="en-US" sz="3200" dirty="0" smtClean="0"/>
              <a:t> </a:t>
            </a:r>
            <a:r>
              <a:rPr lang="sv-SE" sz="3200" dirty="0"/>
              <a:t>juga dapat mengamati tarian </a:t>
            </a:r>
            <a:r>
              <a:rPr lang="sv-SE" sz="3200" dirty="0" smtClean="0"/>
              <a:t>dari </a:t>
            </a:r>
            <a:r>
              <a:rPr lang="en-US" sz="3200" dirty="0" err="1" smtClean="0"/>
              <a:t>daerah</a:t>
            </a:r>
            <a:r>
              <a:rPr lang="en-US" sz="3200" dirty="0" smtClean="0"/>
              <a:t> </a:t>
            </a:r>
            <a:r>
              <a:rPr lang="en-US" sz="3200" dirty="0"/>
              <a:t>lain.</a:t>
            </a:r>
          </a:p>
        </p:txBody>
      </p:sp>
    </p:spTree>
    <p:extLst>
      <p:ext uri="{BB962C8B-B14F-4D97-AF65-F5344CB8AC3E}">
        <p14:creationId xmlns:p14="http://schemas.microsoft.com/office/powerpoint/2010/main" val="1941475628"/>
      </p:ext>
    </p:extLst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4" y="980728"/>
            <a:ext cx="4471990" cy="87663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A. </a:t>
            </a:r>
            <a:r>
              <a:rPr lang="en-US" sz="3600" b="1" dirty="0" err="1"/>
              <a:t>Pengertian</a:t>
            </a:r>
            <a:r>
              <a:rPr lang="en-US" sz="3600" b="1" dirty="0"/>
              <a:t> Level</a:t>
            </a:r>
            <a:r>
              <a:rPr lang="id-ID" sz="2800" b="1" dirty="0" smtClean="0"/>
              <a:t/>
            </a:r>
            <a:br>
              <a:rPr lang="id-ID" sz="2800" b="1" dirty="0" smtClean="0"/>
            </a:br>
            <a:r>
              <a:rPr lang="id-ID" sz="2800" dirty="0" smtClean="0"/>
              <a:t/>
            </a:r>
            <a:br>
              <a:rPr lang="id-ID" sz="2800" dirty="0" smtClean="0"/>
            </a:b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/>
          </a:bodyPr>
          <a:lstStyle/>
          <a:p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/>
              <a:t>tari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smtClean="0"/>
              <a:t>level. </a:t>
            </a:r>
            <a:r>
              <a:rPr lang="it-IT" dirty="0"/>
              <a:t>Di Indonesia ada juga tradisi </a:t>
            </a:r>
            <a:r>
              <a:rPr lang="it-IT" dirty="0" smtClean="0"/>
              <a:t>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level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melayang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di </a:t>
            </a:r>
            <a:r>
              <a:rPr lang="en-US" dirty="0" err="1" smtClean="0"/>
              <a:t>daerah</a:t>
            </a:r>
            <a:r>
              <a:rPr lang="en-US" dirty="0"/>
              <a:t> </a:t>
            </a:r>
            <a:r>
              <a:rPr lang="en-US" dirty="0" err="1" smtClean="0"/>
              <a:t>Nias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melompati</a:t>
            </a:r>
            <a:r>
              <a:rPr lang="en-US" dirty="0"/>
              <a:t> </a:t>
            </a:r>
            <a:r>
              <a:rPr lang="en-US" dirty="0" err="1"/>
              <a:t>batu</a:t>
            </a:r>
            <a:r>
              <a:rPr lang="en-US" dirty="0"/>
              <a:t>.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 smtClean="0"/>
              <a:t>ratusan</a:t>
            </a:r>
            <a:r>
              <a:rPr lang="en-US" dirty="0"/>
              <a:t> </a:t>
            </a:r>
            <a:r>
              <a:rPr lang="fi-FI" dirty="0" smtClean="0"/>
              <a:t>tahun </a:t>
            </a:r>
            <a:r>
              <a:rPr lang="fi-FI" dirty="0"/>
              <a:t>silam dan masih dipelihara sampai saat ini</a:t>
            </a:r>
            <a:r>
              <a:rPr lang="fi-FI" dirty="0" smtClean="0"/>
              <a:t>.</a:t>
            </a:r>
          </a:p>
          <a:p>
            <a:r>
              <a:rPr lang="en-US" dirty="0"/>
              <a:t>level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 </a:t>
            </a:r>
            <a:r>
              <a:rPr lang="sv-SE" dirty="0" smtClean="0"/>
              <a:t>selanjutnya</a:t>
            </a:r>
            <a:r>
              <a:rPr lang="sv-SE" dirty="0"/>
              <a:t>, gerak level tinggi dilakukan sebatas </a:t>
            </a:r>
            <a:r>
              <a:rPr lang="sv-SE" dirty="0" smtClean="0"/>
              <a:t>kemampuan </a:t>
            </a:r>
            <a:r>
              <a:rPr lang="en-US" dirty="0" err="1" smtClean="0"/>
              <a:t>penari</a:t>
            </a:r>
            <a:r>
              <a:rPr lang="en-US" dirty="0" smtClean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.</a:t>
            </a:r>
            <a:endParaRPr lang="id-ID" b="1" i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Fungsi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level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gerak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tari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Salah satu fungsi level pada gerak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adalah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mencapai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dinamika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Permainan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level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yang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variatif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menjadikan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geak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monoton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menarik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Permainan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level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tari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berkelompok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lebih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mudah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menarik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karena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accent2">
                    <a:lumMod val="50000"/>
                  </a:schemeClr>
                </a:solidFill>
              </a:rPr>
              <a:t>ragam </a:t>
            </a:r>
            <a:r>
              <a:rPr lang="sv-SE" dirty="0">
                <a:solidFill>
                  <a:schemeClr val="accent2">
                    <a:lumMod val="50000"/>
                  </a:schemeClr>
                </a:solidFill>
              </a:rPr>
              <a:t>gerak yang sama dapat dilakukan </a:t>
            </a:r>
            <a:r>
              <a:rPr lang="sv-SE" dirty="0" smtClean="0">
                <a:solidFill>
                  <a:schemeClr val="accent2">
                    <a:lumMod val="50000"/>
                  </a:schemeClr>
                </a:solidFill>
              </a:rPr>
              <a:t>secara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bergantian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serempak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selang-seling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mungkin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dilakukan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level yang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berbedabeda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670045"/>
      </p:ext>
    </p:extLst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785794"/>
            <a:ext cx="3610174" cy="714380"/>
          </a:xfrm>
        </p:spPr>
        <p:txBody>
          <a:bodyPr>
            <a:noAutofit/>
          </a:bodyPr>
          <a:lstStyle/>
          <a:p>
            <a:r>
              <a:rPr lang="en-US" sz="3600" b="1" dirty="0"/>
              <a:t>B. Level </a:t>
            </a:r>
            <a:r>
              <a:rPr lang="en-US" sz="3600" b="1" dirty="0" err="1"/>
              <a:t>Gerak</a:t>
            </a:r>
            <a:endParaRPr lang="id-ID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86280"/>
          </a:xfrm>
        </p:spPr>
        <p:txBody>
          <a:bodyPr>
            <a:normAutofit/>
          </a:bodyPr>
          <a:lstStyle/>
          <a:p>
            <a:pPr marL="624078" indent="-514350" algn="just">
              <a:buAutoNum type="arabicPeriod"/>
            </a:pPr>
            <a:r>
              <a:rPr lang="en-US" dirty="0" smtClean="0"/>
              <a:t>Level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109728" indent="0" algn="just">
              <a:buNone/>
            </a:pPr>
            <a:endParaRPr lang="id-ID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4189659" cy="414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825555" y="62747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70" y="704088"/>
            <a:ext cx="3043230" cy="510334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</a:rPr>
              <a:t>keterangan</a:t>
            </a:r>
            <a:endParaRPr lang="id-ID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Level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tinggi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dapat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menggunakan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media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alat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bantu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seperti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susunan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panggung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kecil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sz="3200" i="1" dirty="0">
                <a:solidFill>
                  <a:schemeClr val="bg2">
                    <a:lumMod val="25000"/>
                  </a:schemeClr>
                </a:solidFill>
              </a:rPr>
              <a:t>trap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alat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bantu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tali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yang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berfungsi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untuk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memberikan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kesan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melayang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pada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gerak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tari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yang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ditampilkan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Level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tinggi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biasanya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digunakan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untuk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memfokuskan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terhadap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peran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atau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gerak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seseorang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sehingga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</a:rPr>
              <a:t>dapat </a:t>
            </a:r>
            <a:r>
              <a:rPr lang="it-IT" sz="3200" dirty="0">
                <a:solidFill>
                  <a:schemeClr val="bg2">
                    <a:lumMod val="25000"/>
                  </a:schemeClr>
                </a:solidFill>
              </a:rPr>
              <a:t>dilihat dari segala arah.</a:t>
            </a:r>
            <a:endParaRPr lang="id-ID" sz="32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Tarian</a:t>
            </a:r>
            <a:r>
              <a:rPr lang="en-US" sz="2400" dirty="0" smtClean="0"/>
              <a:t> </a:t>
            </a:r>
            <a:r>
              <a:rPr lang="en-US" sz="2400" dirty="0" err="1" smtClean="0"/>
              <a:t>perang</a:t>
            </a:r>
            <a:r>
              <a:rPr lang="en-US" sz="2400" dirty="0" smtClean="0"/>
              <a:t> </a:t>
            </a:r>
            <a:r>
              <a:rPr lang="en-US" sz="2400" dirty="0" err="1" smtClean="0"/>
              <a:t>suku</a:t>
            </a:r>
            <a:r>
              <a:rPr lang="en-US" sz="2400" dirty="0" smtClean="0"/>
              <a:t> </a:t>
            </a:r>
            <a:r>
              <a:rPr lang="en-US" sz="2400" dirty="0" err="1" smtClean="0"/>
              <a:t>Dayak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level </a:t>
            </a:r>
            <a:r>
              <a:rPr lang="en-US" sz="2400" dirty="0" err="1" smtClean="0"/>
              <a:t>tinggi</a:t>
            </a:r>
            <a:endParaRPr lang="en-US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460818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71951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928670"/>
            <a:ext cx="3826768" cy="642942"/>
          </a:xfrm>
        </p:spPr>
        <p:txBody>
          <a:bodyPr>
            <a:noAutofit/>
          </a:bodyPr>
          <a:lstStyle/>
          <a:p>
            <a:r>
              <a:rPr lang="en-US" sz="3600" dirty="0"/>
              <a:t>2. Level </a:t>
            </a:r>
            <a:r>
              <a:rPr lang="en-US" sz="3600" dirty="0" err="1"/>
              <a:t>Sedang</a:t>
            </a:r>
            <a:endParaRPr lang="id-ID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550122" cy="4623222"/>
          </a:xfrm>
        </p:spPr>
        <p:txBody>
          <a:bodyPr>
            <a:normAutofit/>
          </a:bodyPr>
          <a:lstStyle/>
          <a:p>
            <a:r>
              <a:rPr lang="sv-SE" dirty="0"/>
              <a:t>Gerak dengan level sedang hampir </a:t>
            </a:r>
            <a:r>
              <a:rPr lang="sv-SE" dirty="0" smtClean="0"/>
              <a:t>dimiliki </a:t>
            </a:r>
            <a:r>
              <a:rPr lang="it-IT" dirty="0" smtClean="0"/>
              <a:t>oleh </a:t>
            </a:r>
            <a:r>
              <a:rPr lang="it-IT" dirty="0"/>
              <a:t>semua tari tradisional di </a:t>
            </a:r>
            <a:r>
              <a:rPr lang="it-IT" dirty="0" smtClean="0"/>
              <a:t>Indonesia. </a:t>
            </a:r>
            <a:r>
              <a:rPr lang="en-US" dirty="0" smtClean="0"/>
              <a:t>Level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 smtClean="0"/>
              <a:t>penari</a:t>
            </a:r>
            <a:r>
              <a:rPr lang="en-US" dirty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 smtClean="0"/>
              <a:t>pentas</a:t>
            </a:r>
            <a:r>
              <a:rPr lang="en-US" dirty="0" smtClean="0"/>
              <a:t>.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3951709" cy="261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64096"/>
          </a:xfrm>
        </p:spPr>
        <p:txBody>
          <a:bodyPr/>
          <a:lstStyle/>
          <a:p>
            <a:r>
              <a:rPr lang="en-US" dirty="0"/>
              <a:t>3. Level </a:t>
            </a:r>
            <a:r>
              <a:rPr lang="en-US" dirty="0" err="1"/>
              <a:t>Rendah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0769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204944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tile tx="5080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196752"/>
            <a:ext cx="6013902" cy="864096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Peta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Kompotensi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8496944" cy="35283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d-ID" dirty="0" smtClean="0"/>
              <a:t>	</a:t>
            </a:r>
            <a:r>
              <a:rPr lang="en-US" b="1" dirty="0" err="1" smtClean="0"/>
              <a:t>Melakukan</a:t>
            </a:r>
            <a:r>
              <a:rPr lang="en-US" b="1" dirty="0" smtClean="0"/>
              <a:t> </a:t>
            </a:r>
            <a:r>
              <a:rPr lang="en-US" b="1" dirty="0" err="1" smtClean="0"/>
              <a:t>Gerak</a:t>
            </a:r>
            <a:r>
              <a:rPr lang="en-US" b="1" dirty="0" smtClean="0"/>
              <a:t> </a:t>
            </a:r>
            <a:r>
              <a:rPr lang="en-US" b="1" dirty="0" err="1" smtClean="0"/>
              <a:t>Berdasarkan</a:t>
            </a:r>
            <a:r>
              <a:rPr lang="en-US" b="1" dirty="0" smtClean="0"/>
              <a:t> Level</a:t>
            </a:r>
          </a:p>
          <a:p>
            <a:pPr marL="109728" indent="0">
              <a:buNone/>
            </a:pPr>
            <a:r>
              <a:rPr lang="en-US" b="1" dirty="0"/>
              <a:t>	</a:t>
            </a:r>
            <a:r>
              <a:rPr lang="en-US" b="1" dirty="0" smtClean="0"/>
              <a:t>1. </a:t>
            </a:r>
            <a:r>
              <a:rPr lang="en-US" b="1" dirty="0"/>
              <a:t>Level </a:t>
            </a:r>
            <a:r>
              <a:rPr lang="en-US" b="1" dirty="0" err="1" smtClean="0"/>
              <a:t>Gerak</a:t>
            </a:r>
            <a:r>
              <a:rPr lang="en-US" b="1" dirty="0"/>
              <a:t> </a:t>
            </a:r>
            <a:r>
              <a:rPr lang="en-US" b="1" dirty="0" err="1" smtClean="0"/>
              <a:t>Tinggi</a:t>
            </a:r>
            <a:endParaRPr lang="en-US" b="1" dirty="0" smtClean="0"/>
          </a:p>
          <a:p>
            <a:pPr marL="109728" indent="0">
              <a:buNone/>
            </a:pPr>
            <a:r>
              <a:rPr lang="en-US" b="1" dirty="0"/>
              <a:t>	</a:t>
            </a:r>
            <a:r>
              <a:rPr lang="en-US" b="1" dirty="0" smtClean="0"/>
              <a:t>2. </a:t>
            </a:r>
            <a:r>
              <a:rPr lang="en-US" b="1" dirty="0"/>
              <a:t>Level </a:t>
            </a:r>
            <a:r>
              <a:rPr lang="en-US" b="1" dirty="0" err="1" smtClean="0"/>
              <a:t>Gerak</a:t>
            </a:r>
            <a:r>
              <a:rPr lang="en-US" b="1" dirty="0"/>
              <a:t> </a:t>
            </a:r>
            <a:r>
              <a:rPr lang="en-US" b="1" dirty="0" err="1" smtClean="0"/>
              <a:t>Sedang</a:t>
            </a:r>
            <a:endParaRPr lang="en-US" b="1" dirty="0" smtClean="0"/>
          </a:p>
          <a:p>
            <a:pPr marL="109728" indent="0">
              <a:buNone/>
            </a:pPr>
            <a:r>
              <a:rPr lang="en-US" b="1" dirty="0"/>
              <a:t>	</a:t>
            </a:r>
            <a:r>
              <a:rPr lang="en-US" b="1" dirty="0" smtClean="0"/>
              <a:t>3. </a:t>
            </a:r>
            <a:r>
              <a:rPr lang="en-US" b="1" dirty="0"/>
              <a:t>Level </a:t>
            </a:r>
            <a:r>
              <a:rPr lang="en-US" b="1" dirty="0" err="1" smtClean="0"/>
              <a:t>Gerak</a:t>
            </a:r>
            <a:r>
              <a:rPr lang="en-US" b="1" dirty="0"/>
              <a:t> </a:t>
            </a:r>
            <a:r>
              <a:rPr lang="en-US" b="1" dirty="0" err="1" smtClean="0"/>
              <a:t>Rendah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/>
              <a:t>	</a:t>
            </a:r>
            <a:r>
              <a:rPr lang="en-US" b="1" dirty="0" smtClean="0"/>
              <a:t>Level </a:t>
            </a:r>
            <a:r>
              <a:rPr lang="en-US" b="1" dirty="0" err="1"/>
              <a:t>Gerak</a:t>
            </a:r>
            <a:endParaRPr lang="id-ID" dirty="0" smtClean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Silahkan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sebaik-baiknya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yang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ajarkan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 power point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ulangan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semester,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anak-anakku</a:t>
            </a:r>
            <a:r>
              <a:rPr lang="en-US" dirty="0" smtClean="0"/>
              <a:t> </a:t>
            </a:r>
            <a:r>
              <a:rPr lang="en-US" dirty="0" err="1" smtClean="0"/>
              <a:t>sekalian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power point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tari</a:t>
            </a:r>
            <a:r>
              <a:rPr lang="en-US" dirty="0" smtClean="0"/>
              <a:t> yang </a:t>
            </a:r>
            <a:r>
              <a:rPr lang="en-US" dirty="0" err="1" smtClean="0"/>
              <a:t>skarang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pelajarai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tari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dirty="0" err="1" smtClean="0"/>
              <a:t>pak</a:t>
            </a:r>
            <a:r>
              <a:rPr lang="en-US" dirty="0" smtClean="0"/>
              <a:t> guru </a:t>
            </a:r>
            <a:r>
              <a:rPr lang="en-US" dirty="0" err="1" smtClean="0"/>
              <a:t>berikan</a:t>
            </a:r>
            <a:r>
              <a:rPr lang="en-US" dirty="0" smtClean="0"/>
              <a:t>.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wassalam</a:t>
            </a:r>
            <a:r>
              <a:rPr lang="en-US" dirty="0" smtClean="0"/>
              <a:t>, </a:t>
            </a:r>
            <a:r>
              <a:rPr lang="en-US" dirty="0" err="1" smtClean="0"/>
              <a:t>sukses</a:t>
            </a:r>
            <a:r>
              <a:rPr lang="en-US" dirty="0" smtClean="0"/>
              <a:t> and </a:t>
            </a:r>
            <a:r>
              <a:rPr lang="en-US" dirty="0" err="1" smtClean="0"/>
              <a:t>sehatki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. </a:t>
            </a:r>
            <a:r>
              <a:rPr lang="en-US" dirty="0" err="1" smtClean="0"/>
              <a:t>Aamiin</a:t>
            </a:r>
            <a:r>
              <a:rPr lang="en-US" dirty="0" smtClean="0"/>
              <a:t> </a:t>
            </a:r>
            <a:r>
              <a:rPr lang="en-US" dirty="0" err="1" smtClean="0"/>
              <a:t>yaa</a:t>
            </a:r>
            <a:r>
              <a:rPr lang="en-US" dirty="0" smtClean="0"/>
              <a:t> </a:t>
            </a:r>
            <a:r>
              <a:rPr lang="en-US" dirty="0" err="1" smtClean="0"/>
              <a:t>rabb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694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Tolong</a:t>
            </a:r>
            <a:r>
              <a:rPr lang="en-US" dirty="0" smtClean="0"/>
              <a:t> </a:t>
            </a:r>
            <a:r>
              <a:rPr lang="en-US" dirty="0" err="1" smtClean="0"/>
              <a:t>dirangkum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13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sy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periksa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13 </a:t>
            </a:r>
            <a:r>
              <a:rPr lang="en-US" dirty="0" err="1" smtClean="0"/>
              <a:t>sekalian</a:t>
            </a:r>
            <a:r>
              <a:rPr lang="en-US" dirty="0" smtClean="0"/>
              <a:t> </a:t>
            </a:r>
            <a:r>
              <a:rPr lang="en-US" dirty="0" err="1" smtClean="0"/>
              <a:t>pak</a:t>
            </a:r>
            <a:r>
              <a:rPr lang="en-US" dirty="0" smtClean="0"/>
              <a:t> guru </a:t>
            </a:r>
            <a:r>
              <a:rPr lang="en-US" dirty="0" err="1" smtClean="0"/>
              <a:t>paraf</a:t>
            </a:r>
            <a:r>
              <a:rPr lang="en-US" dirty="0" smtClean="0"/>
              <a:t>, </a:t>
            </a:r>
            <a:r>
              <a:rPr lang="en-US" dirty="0" err="1" smtClean="0"/>
              <a:t>makasih</a:t>
            </a:r>
            <a:r>
              <a:rPr lang="en-US" dirty="0" smtClean="0"/>
              <a:t> </a:t>
            </a:r>
            <a:r>
              <a:rPr lang="en-US" dirty="0" err="1" smtClean="0"/>
              <a:t>wassalam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76087"/>
      </p:ext>
    </p:extLst>
  </p:cSld>
  <p:clrMapOvr>
    <a:masterClrMapping/>
  </p:clrMapOvr>
  <p:transition>
    <p:pull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 fontScale="90000"/>
          </a:bodyPr>
          <a:lstStyle/>
          <a:p>
            <a:pPr algn="just"/>
            <a:r>
              <a:rPr lang="id-ID" b="1" dirty="0" smtClean="0">
                <a:latin typeface="Edwardian Script ITC" pitchFamily="66" charset="0"/>
              </a:rPr>
              <a:t/>
            </a:r>
            <a:br>
              <a:rPr lang="id-ID" b="1" dirty="0" smtClean="0">
                <a:latin typeface="Edwardian Script ITC" pitchFamily="66" charset="0"/>
              </a:rPr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681" y="2168435"/>
            <a:ext cx="5006339" cy="3239589"/>
          </a:xfrm>
        </p:spPr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90880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222813"/>
      </p:ext>
    </p:extLst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460432" cy="1152128"/>
          </a:xfrm>
        </p:spPr>
        <p:txBody>
          <a:bodyPr>
            <a:normAutofit/>
          </a:bodyPr>
          <a:lstStyle/>
          <a:p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b="1" dirty="0"/>
              <a:t>Bab </a:t>
            </a:r>
            <a:r>
              <a:rPr lang="en-US" sz="2800" b="1" dirty="0" smtClean="0"/>
              <a:t>13</a:t>
            </a:r>
            <a:r>
              <a:rPr lang="en-US" sz="2800" dirty="0" smtClean="0"/>
              <a:t>, </a:t>
            </a:r>
            <a:r>
              <a:rPr lang="en-US" sz="2800" dirty="0" err="1"/>
              <a:t>siswa</a:t>
            </a:r>
            <a:r>
              <a:rPr lang="en-US" sz="2800" dirty="0"/>
              <a:t>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mengapresiasi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berkreasi</a:t>
            </a:r>
            <a:r>
              <a:rPr lang="en-US" sz="2800" dirty="0"/>
              <a:t> </a:t>
            </a:r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/>
              <a:t>tari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:</a:t>
            </a:r>
            <a:endParaRPr lang="id-ID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479776"/>
          </a:xfrm>
        </p:spPr>
        <p:txBody>
          <a:bodyPr>
            <a:normAutofit fontScale="850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3200" dirty="0" err="1"/>
              <a:t>mengidentifikasi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level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gerak</a:t>
            </a:r>
            <a:r>
              <a:rPr lang="en-US" sz="3200" dirty="0"/>
              <a:t> </a:t>
            </a:r>
            <a:r>
              <a:rPr lang="en-US" sz="3200" dirty="0" err="1"/>
              <a:t>tari</a:t>
            </a:r>
            <a:endParaRPr lang="en-US" sz="3200" dirty="0"/>
          </a:p>
          <a:p>
            <a:pPr marL="624078" indent="-514350">
              <a:buFont typeface="+mj-lt"/>
              <a:buAutoNum type="arabicPeriod"/>
            </a:pPr>
            <a:r>
              <a:rPr lang="en-US" sz="3200" dirty="0" err="1" smtClean="0"/>
              <a:t>mendeskripsikan</a:t>
            </a:r>
            <a:r>
              <a:rPr lang="en-US" sz="3200" dirty="0" smtClean="0"/>
              <a:t> </a:t>
            </a:r>
            <a:r>
              <a:rPr lang="en-US" sz="3200" dirty="0" err="1"/>
              <a:t>gerak</a:t>
            </a:r>
            <a:r>
              <a:rPr lang="en-US" sz="3200" dirty="0"/>
              <a:t> </a:t>
            </a:r>
            <a:r>
              <a:rPr lang="en-US" sz="3200" dirty="0" err="1"/>
              <a:t>tari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level </a:t>
            </a:r>
            <a:r>
              <a:rPr lang="en-US" sz="3200" dirty="0" err="1"/>
              <a:t>tinggi</a:t>
            </a:r>
            <a:r>
              <a:rPr lang="en-US" sz="3200" dirty="0"/>
              <a:t>, </a:t>
            </a:r>
            <a:r>
              <a:rPr lang="en-US" sz="3200" dirty="0" err="1"/>
              <a:t>sedang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rendah</a:t>
            </a:r>
            <a:endParaRPr lang="en-US" sz="3200" dirty="0"/>
          </a:p>
          <a:p>
            <a:pPr marL="624078" indent="-514350">
              <a:buFont typeface="+mj-lt"/>
              <a:buAutoNum type="arabicPeriod"/>
            </a:pP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/>
              <a:t>gerak</a:t>
            </a:r>
            <a:r>
              <a:rPr lang="en-US" sz="3200" dirty="0"/>
              <a:t> </a:t>
            </a:r>
            <a:r>
              <a:rPr lang="en-US" sz="3200" dirty="0" err="1"/>
              <a:t>tari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level </a:t>
            </a:r>
            <a:r>
              <a:rPr lang="en-US" sz="3200" dirty="0" err="1"/>
              <a:t>tinggi</a:t>
            </a:r>
            <a:r>
              <a:rPr lang="en-US" sz="3200" dirty="0"/>
              <a:t>, </a:t>
            </a:r>
            <a:r>
              <a:rPr lang="en-US" sz="3200" dirty="0" err="1"/>
              <a:t>sedang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rendah</a:t>
            </a:r>
            <a:r>
              <a:rPr lang="en-US" sz="3200" dirty="0"/>
              <a:t>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/>
              <a:t>iringan</a:t>
            </a:r>
            <a:endParaRPr lang="en-US" sz="3200" dirty="0"/>
          </a:p>
          <a:p>
            <a:pPr marL="624078" indent="-514350">
              <a:buFont typeface="+mj-lt"/>
              <a:buAutoNum type="arabicPeriod"/>
            </a:pPr>
            <a:r>
              <a:rPr lang="en-US" sz="3200" dirty="0" err="1" smtClean="0"/>
              <a:t>mengasosiasi</a:t>
            </a:r>
            <a:r>
              <a:rPr lang="en-US" sz="3200" dirty="0" smtClean="0"/>
              <a:t> </a:t>
            </a:r>
            <a:r>
              <a:rPr lang="en-US" sz="3200" dirty="0" err="1"/>
              <a:t>gerak</a:t>
            </a:r>
            <a:r>
              <a:rPr lang="en-US" sz="3200" dirty="0"/>
              <a:t> </a:t>
            </a:r>
            <a:r>
              <a:rPr lang="en-US" sz="3200" dirty="0" err="1"/>
              <a:t>tari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level </a:t>
            </a:r>
            <a:r>
              <a:rPr lang="en-US" sz="3200" dirty="0" err="1"/>
              <a:t>tinggi</a:t>
            </a:r>
            <a:r>
              <a:rPr lang="en-US" sz="3200" dirty="0"/>
              <a:t>, </a:t>
            </a:r>
            <a:r>
              <a:rPr lang="en-US" sz="3200" dirty="0" err="1"/>
              <a:t>sedang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rendah</a:t>
            </a:r>
            <a:r>
              <a:rPr lang="en-US" sz="3200" dirty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/>
              <a:t>sikap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kehidupan</a:t>
            </a:r>
            <a:r>
              <a:rPr lang="en-US" sz="3200" dirty="0"/>
              <a:t> </a:t>
            </a:r>
            <a:r>
              <a:rPr lang="en-US" sz="3200" dirty="0" err="1"/>
              <a:t>sosial</a:t>
            </a:r>
            <a:r>
              <a:rPr lang="en-US" sz="3200" dirty="0"/>
              <a:t> </a:t>
            </a:r>
            <a:r>
              <a:rPr lang="en-US" sz="3200" dirty="0" err="1"/>
              <a:t>budaya</a:t>
            </a:r>
            <a:r>
              <a:rPr lang="en-US" sz="3200" dirty="0"/>
              <a:t> di </a:t>
            </a:r>
            <a:r>
              <a:rPr lang="en-US" sz="3200" dirty="0" err="1"/>
              <a:t>masyarakat</a:t>
            </a:r>
            <a:endParaRPr lang="en-US" sz="3200" dirty="0"/>
          </a:p>
          <a:p>
            <a:pPr marL="624078" indent="-514350">
              <a:buFont typeface="+mj-lt"/>
              <a:buAutoNum type="arabicPeriod"/>
            </a:pPr>
            <a:r>
              <a:rPr lang="en-US" sz="3200" dirty="0" err="1" smtClean="0"/>
              <a:t>mengomunikasikan</a:t>
            </a:r>
            <a:r>
              <a:rPr lang="en-US" sz="3200" dirty="0" smtClean="0"/>
              <a:t> </a:t>
            </a:r>
            <a:r>
              <a:rPr lang="en-US" sz="3200" dirty="0" err="1"/>
              <a:t>penampilan</a:t>
            </a:r>
            <a:r>
              <a:rPr lang="en-US" sz="3200" dirty="0"/>
              <a:t> </a:t>
            </a:r>
            <a:r>
              <a:rPr lang="en-US" sz="3200" dirty="0" err="1"/>
              <a:t>gerak</a:t>
            </a:r>
            <a:r>
              <a:rPr lang="en-US" sz="3200" dirty="0"/>
              <a:t> </a:t>
            </a:r>
            <a:r>
              <a:rPr lang="en-US" sz="3200" dirty="0" err="1"/>
              <a:t>tari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level </a:t>
            </a:r>
            <a:r>
              <a:rPr lang="en-US" sz="3200" dirty="0" err="1" smtClean="0"/>
              <a:t>tinggi</a:t>
            </a:r>
            <a:r>
              <a:rPr lang="en-US" sz="3200" dirty="0" smtClean="0"/>
              <a:t>, </a:t>
            </a:r>
            <a:r>
              <a:rPr lang="en-US" sz="3200" dirty="0" err="1" smtClean="0"/>
              <a:t>sedang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rendah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iringan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lisan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/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tertulis</a:t>
            </a:r>
            <a:r>
              <a:rPr lang="en-US" sz="3200" dirty="0"/>
              <a:t>.</a:t>
            </a:r>
            <a:endParaRPr lang="id-ID" sz="3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764704"/>
            <a:ext cx="6286544" cy="648072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4"/>
                </a:solidFill>
              </a:rPr>
              <a:t/>
            </a:r>
            <a:br>
              <a:rPr lang="id-ID" dirty="0" smtClean="0">
                <a:solidFill>
                  <a:schemeClr val="accent4"/>
                </a:solidFill>
              </a:rPr>
            </a:br>
            <a:endParaRPr lang="id-ID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3600" dirty="0" err="1"/>
              <a:t>Ketika</a:t>
            </a:r>
            <a:r>
              <a:rPr lang="en-US" sz="3600" dirty="0"/>
              <a:t> </a:t>
            </a:r>
            <a:r>
              <a:rPr lang="en-US" sz="3600" dirty="0" err="1"/>
              <a:t>kita</a:t>
            </a:r>
            <a:r>
              <a:rPr lang="en-US" sz="3600" dirty="0"/>
              <a:t> </a:t>
            </a: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gerak</a:t>
            </a:r>
            <a:r>
              <a:rPr lang="en-US" sz="3600" dirty="0"/>
              <a:t>, </a:t>
            </a:r>
            <a:r>
              <a:rPr lang="en-US" sz="3600" dirty="0" err="1"/>
              <a:t>ada</a:t>
            </a:r>
            <a:r>
              <a:rPr lang="en-US" sz="3600" dirty="0"/>
              <a:t> </a:t>
            </a:r>
            <a:r>
              <a:rPr lang="en-US" sz="3600" dirty="0" err="1" smtClean="0"/>
              <a:t>tingkatan</a:t>
            </a:r>
            <a:r>
              <a:rPr lang="en-US" sz="3600" dirty="0" smtClean="0"/>
              <a:t> </a:t>
            </a:r>
            <a:r>
              <a:rPr lang="en-US" sz="3600" dirty="0" err="1" smtClean="0"/>
              <a:t>tinggi</a:t>
            </a:r>
            <a:r>
              <a:rPr lang="en-US" sz="3600" dirty="0" smtClean="0"/>
              <a:t> </a:t>
            </a:r>
            <a:r>
              <a:rPr lang="en-US" sz="3600" dirty="0" err="1"/>
              <a:t>maupun</a:t>
            </a:r>
            <a:r>
              <a:rPr lang="en-US" sz="3600" dirty="0"/>
              <a:t> </a:t>
            </a:r>
            <a:r>
              <a:rPr lang="en-US" sz="3600" dirty="0" err="1"/>
              <a:t>rendah</a:t>
            </a:r>
            <a:r>
              <a:rPr lang="en-US" sz="3600" dirty="0"/>
              <a:t> </a:t>
            </a:r>
            <a:r>
              <a:rPr lang="en-US" sz="3600" dirty="0" err="1"/>
              <a:t>seperti</a:t>
            </a:r>
            <a:r>
              <a:rPr lang="en-US" sz="3600" dirty="0"/>
              <a:t> </a:t>
            </a:r>
            <a:r>
              <a:rPr lang="en-US" sz="3600" dirty="0" err="1" smtClean="0"/>
              <a:t>kadang</a:t>
            </a:r>
            <a:r>
              <a:rPr lang="en-US" sz="3600" dirty="0" smtClean="0"/>
              <a:t> </a:t>
            </a:r>
            <a:r>
              <a:rPr lang="en-US" sz="3600" dirty="0" err="1" smtClean="0"/>
              <a:t>berdiri</a:t>
            </a:r>
            <a:r>
              <a:rPr lang="en-US" sz="3600" dirty="0"/>
              <a:t>, </a:t>
            </a:r>
            <a:r>
              <a:rPr lang="en-US" sz="3600" dirty="0" err="1"/>
              <a:t>duduk</a:t>
            </a:r>
            <a:r>
              <a:rPr lang="en-US" sz="3600" dirty="0"/>
              <a:t>,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melompat</a:t>
            </a:r>
            <a:r>
              <a:rPr lang="en-US" sz="3600" dirty="0"/>
              <a:t>. </a:t>
            </a:r>
            <a:r>
              <a:rPr lang="en-US" sz="3600" dirty="0" err="1" smtClean="0"/>
              <a:t>Tinggi</a:t>
            </a:r>
            <a:r>
              <a:rPr lang="en-US" sz="3600" dirty="0"/>
              <a:t> </a:t>
            </a:r>
            <a:r>
              <a:rPr lang="en-US" sz="3600" dirty="0" err="1" smtClean="0"/>
              <a:t>rendahnya</a:t>
            </a:r>
            <a:r>
              <a:rPr lang="en-US" sz="3600" dirty="0" smtClean="0"/>
              <a:t> </a:t>
            </a:r>
            <a:r>
              <a:rPr lang="en-US" sz="3600" dirty="0" err="1"/>
              <a:t>gerak</a:t>
            </a:r>
            <a:r>
              <a:rPr lang="en-US" sz="3600" dirty="0"/>
              <a:t> yang </a:t>
            </a:r>
            <a:r>
              <a:rPr lang="en-US" sz="3600" dirty="0" err="1"/>
              <a:t>kita</a:t>
            </a:r>
            <a:r>
              <a:rPr lang="en-US" sz="3600" dirty="0"/>
              <a:t> </a:t>
            </a:r>
            <a:r>
              <a:rPr lang="en-US" sz="3600" dirty="0" err="1"/>
              <a:t>lakukan</a:t>
            </a:r>
            <a:r>
              <a:rPr lang="en-US" sz="3600" dirty="0"/>
              <a:t> </a:t>
            </a:r>
            <a:r>
              <a:rPr lang="en-US" sz="3600" dirty="0" err="1" smtClean="0"/>
              <a:t>sering</a:t>
            </a:r>
            <a:r>
              <a:rPr lang="en-US" sz="3600" dirty="0"/>
              <a:t> </a:t>
            </a:r>
            <a:r>
              <a:rPr lang="en-US" sz="3600" dirty="0" err="1" smtClean="0"/>
              <a:t>disebut</a:t>
            </a:r>
            <a:r>
              <a:rPr lang="en-US" sz="3600" dirty="0" smtClean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level. </a:t>
            </a:r>
            <a:r>
              <a:rPr lang="en-US" sz="3600" dirty="0" err="1"/>
              <a:t>Perhatikan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amati</a:t>
            </a:r>
            <a:r>
              <a:rPr lang="en-US" sz="3600" dirty="0"/>
              <a:t> </a:t>
            </a:r>
            <a:r>
              <a:rPr lang="en-US" sz="3600" dirty="0" err="1"/>
              <a:t>gambar</a:t>
            </a:r>
            <a:r>
              <a:rPr lang="en-US" sz="3600" dirty="0"/>
              <a:t> di </a:t>
            </a:r>
            <a:r>
              <a:rPr lang="en-US" sz="3600" dirty="0" err="1"/>
              <a:t>bawah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saksama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6660232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: </a:t>
            </a:r>
          </a:p>
          <a:p>
            <a:pPr marL="109728" indent="0" algn="just">
              <a:buNone/>
            </a:pPr>
            <a:endParaRPr lang="en-US" dirty="0" smtClean="0"/>
          </a:p>
          <a:p>
            <a:pPr marL="109728" indent="0" algn="just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5388"/>
            <a:ext cx="50292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2214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penari</a:t>
            </a:r>
            <a:r>
              <a:rPr lang="en-US" dirty="0" smtClean="0"/>
              <a:t> </a:t>
            </a:r>
            <a:r>
              <a:rPr lang="en-US" dirty="0" err="1" smtClean="0"/>
              <a:t>melompat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26076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51855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</a:t>
            </a:r>
            <a:r>
              <a:rPr lang="en-US" dirty="0" err="1" smtClean="0"/>
              <a:t>tinggi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378075"/>
            <a:ext cx="49720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524045"/>
      </p:ext>
    </p:extLst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Level </a:t>
            </a:r>
            <a:r>
              <a:rPr lang="en-US" dirty="0" err="1" smtClean="0"/>
              <a:t>sedang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64" y="2249488"/>
            <a:ext cx="3712272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028796"/>
      </p:ext>
    </p:extLst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r>
              <a:rPr lang="en-US" dirty="0" smtClean="0"/>
              <a:t>Level </a:t>
            </a:r>
            <a:r>
              <a:rPr lang="en-US" dirty="0" err="1" smtClean="0"/>
              <a:t>bawah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47564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43040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1231</TotalTime>
  <Words>508</Words>
  <Application>Microsoft Office PowerPoint</Application>
  <PresentationFormat>On-screen Show (4:3)</PresentationFormat>
  <Paragraphs>52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</vt:lpstr>
      <vt:lpstr>Seni Tari  BAB 13 Level dan Pola Lantai pada Gerak Tari</vt:lpstr>
      <vt:lpstr>Peta Kompotensi</vt:lpstr>
      <vt:lpstr>Pada Bab 13, siswa diharapkan dapat mengapresiasi dan berkreasi seni tari, yaitu:</vt:lpstr>
      <vt:lpstr> </vt:lpstr>
      <vt:lpstr>PowerPoint Presentation</vt:lpstr>
      <vt:lpstr>Posisi penari melompat</vt:lpstr>
      <vt:lpstr>Level tinggi</vt:lpstr>
      <vt:lpstr>Level sedang</vt:lpstr>
      <vt:lpstr>Level bawah</vt:lpstr>
      <vt:lpstr>Posisi poenari menggunakan level tinggi dan rendah</vt:lpstr>
      <vt:lpstr>Level atas posisi penari semua berdiri</vt:lpstr>
      <vt:lpstr>PowerPoint Presentation</vt:lpstr>
      <vt:lpstr>A. Pengertian Level  </vt:lpstr>
      <vt:lpstr>Fungsi level pada gerak tari</vt:lpstr>
      <vt:lpstr>B. Level Gerak</vt:lpstr>
      <vt:lpstr>keterangan</vt:lpstr>
      <vt:lpstr>Tarian perang suku Dayak dengan menggunakan  level tinggi</vt:lpstr>
      <vt:lpstr>2. Level Sedang</vt:lpstr>
      <vt:lpstr>3. Level Rendah</vt:lpstr>
      <vt:lpstr>Silahkan dipelajari sebaik-baiknya</vt:lpstr>
      <vt:lpstr>Catatan: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Badik Sebagai Simbol Kebaharian</dc:title>
  <dc:creator>Acer</dc:creator>
  <cp:lastModifiedBy>user</cp:lastModifiedBy>
  <cp:revision>145</cp:revision>
  <dcterms:created xsi:type="dcterms:W3CDTF">2017-01-05T08:05:08Z</dcterms:created>
  <dcterms:modified xsi:type="dcterms:W3CDTF">2022-03-07T02:17:30Z</dcterms:modified>
</cp:coreProperties>
</file>