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322" r:id="rId3"/>
    <p:sldId id="332" r:id="rId4"/>
    <p:sldId id="331" r:id="rId5"/>
    <p:sldId id="323" r:id="rId6"/>
    <p:sldId id="333" r:id="rId7"/>
    <p:sldId id="325" r:id="rId8"/>
    <p:sldId id="326" r:id="rId9"/>
    <p:sldId id="324" r:id="rId10"/>
    <p:sldId id="336" r:id="rId11"/>
    <p:sldId id="327" r:id="rId12"/>
    <p:sldId id="337" r:id="rId13"/>
    <p:sldId id="338" r:id="rId14"/>
    <p:sldId id="341" r:id="rId15"/>
    <p:sldId id="342" r:id="rId16"/>
    <p:sldId id="343" r:id="rId17"/>
    <p:sldId id="344" r:id="rId18"/>
    <p:sldId id="340" r:id="rId19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A163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55" autoAdjust="0"/>
    <p:restoredTop sz="89434" autoAdjust="0"/>
  </p:normalViewPr>
  <p:slideViewPr>
    <p:cSldViewPr>
      <p:cViewPr varScale="1">
        <p:scale>
          <a:sx n="65" d="100"/>
          <a:sy n="65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19600" y="78299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3528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RUPA 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220980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BAB 2</a:t>
            </a:r>
          </a:p>
          <a:p>
            <a:r>
              <a:rPr lang="id-ID" sz="2800" b="1" dirty="0" smtClean="0"/>
              <a:t>Materi Lanjutan Menggambar Ragam Hias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4105870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8" name="Picture 7" descr="Lukis Pasir Animas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9624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00201"/>
            <a:ext cx="774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98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715000"/>
            <a:ext cx="400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/>
              <a:t>Gambar 2.11 Daun tunggal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685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Ragam hias dapat diambil dari </a:t>
            </a:r>
            <a:r>
              <a:rPr lang="pt-BR" sz="2400" dirty="0" smtClean="0"/>
              <a:t>objek</a:t>
            </a:r>
            <a:r>
              <a:rPr lang="id-ID" sz="2400" dirty="0" smtClean="0"/>
              <a:t> daun </a:t>
            </a:r>
            <a:r>
              <a:rPr lang="id-ID" sz="2400" dirty="0" smtClean="0"/>
              <a:t>tunggal, lalu dapat distilasi sesuai </a:t>
            </a:r>
            <a:r>
              <a:rPr lang="id-ID" sz="2400" dirty="0" smtClean="0"/>
              <a:t>dengan imajinasi </a:t>
            </a:r>
            <a:r>
              <a:rPr lang="id-ID" sz="2400" dirty="0" smtClean="0"/>
              <a:t>dan kreativitasmu. Menggambar </a:t>
            </a:r>
            <a:r>
              <a:rPr lang="id-ID" sz="2400" dirty="0" smtClean="0"/>
              <a:t>objek daun </a:t>
            </a:r>
            <a:r>
              <a:rPr lang="id-ID" sz="2400" dirty="0" smtClean="0"/>
              <a:t>tunggal dapat dilakukan dengan </a:t>
            </a:r>
            <a:r>
              <a:rPr lang="id-ID" sz="2400" dirty="0" smtClean="0"/>
              <a:t>beberapa </a:t>
            </a:r>
            <a:r>
              <a:rPr lang="it-IT" sz="2400" dirty="0" smtClean="0"/>
              <a:t>tahapan </a:t>
            </a:r>
            <a:r>
              <a:rPr lang="it-IT" sz="2400" dirty="0" smtClean="0"/>
              <a:t>sebagai stilasi dari </a:t>
            </a:r>
            <a:r>
              <a:rPr lang="it-IT" sz="2400" b="1" dirty="0" smtClean="0"/>
              <a:t>Gambar 2.11</a:t>
            </a:r>
            <a:endParaRPr lang="id-ID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43784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4572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2. Menggambar Ragam Hias Fauna</a:t>
            </a:r>
            <a:endParaRPr lang="en-US" sz="2800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981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/>
              <a:t>Bentuk ragam hias fauna memiliki keindahan </a:t>
            </a:r>
            <a:r>
              <a:rPr lang="id-ID" sz="2800" dirty="0" smtClean="0"/>
              <a:t>dan </a:t>
            </a:r>
            <a:r>
              <a:rPr lang="sv-SE" sz="2800" dirty="0" smtClean="0"/>
              <a:t>keunikan </a:t>
            </a:r>
            <a:r>
              <a:rPr lang="sv-SE" sz="2800" dirty="0" smtClean="0"/>
              <a:t>yang sama dengan ragam hias flora. Jenis </a:t>
            </a:r>
            <a:r>
              <a:rPr lang="sv-SE" sz="2800" dirty="0" smtClean="0"/>
              <a:t>fauna</a:t>
            </a:r>
            <a:r>
              <a:rPr lang="id-ID" sz="2800" dirty="0" smtClean="0"/>
              <a:t> yang </a:t>
            </a:r>
            <a:r>
              <a:rPr lang="id-ID" sz="2800" dirty="0" smtClean="0"/>
              <a:t>biasa diambil sebagai objek gambar ragam hias, </a:t>
            </a:r>
            <a:r>
              <a:rPr lang="id-ID" sz="2800" dirty="0" smtClean="0"/>
              <a:t>yaitu burung</a:t>
            </a:r>
            <a:r>
              <a:rPr lang="id-ID" sz="2800" dirty="0" smtClean="0"/>
              <a:t>, gajah, cicak, ikan, dan ayam. Ragam hias fauna </a:t>
            </a:r>
            <a:r>
              <a:rPr lang="id-ID" sz="2800" dirty="0" smtClean="0"/>
              <a:t>bisa digabung </a:t>
            </a:r>
            <a:r>
              <a:rPr lang="id-ID" sz="2800" dirty="0" smtClean="0"/>
              <a:t>dengan ragam hias flora atau </a:t>
            </a:r>
            <a:r>
              <a:rPr lang="id-ID" sz="2800" dirty="0" smtClean="0"/>
              <a:t>hanya sejenis </a:t>
            </a:r>
            <a:r>
              <a:rPr lang="id-ID" sz="2800" dirty="0" smtClean="0"/>
              <a:t>saja</a:t>
            </a:r>
            <a:r>
              <a:rPr lang="id-ID" sz="2800" dirty="0" smtClean="0"/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229600" cy="28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914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Gambar fauna </a:t>
            </a:r>
            <a:r>
              <a:rPr lang="id-ID" sz="2400" b="1" dirty="0" smtClean="0"/>
              <a:t>dari pola dasar menjadi bentuk</a:t>
            </a:r>
            <a:endParaRPr lang="id-ID" sz="24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id-ID" b="1" dirty="0" smtClean="0"/>
              <a:t>Gambar fauna yang sudah menggunakan warna dasar merah dan warna kuning</a:t>
            </a:r>
            <a:endParaRPr lang="id-ID" b="1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057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3. Menggambar Ragam Hias Geometris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/>
              <a:t>	Ragam </a:t>
            </a:r>
            <a:r>
              <a:rPr lang="id-ID" dirty="0" smtClean="0"/>
              <a:t>hias geometris merupakan motif hias yang </a:t>
            </a:r>
            <a:r>
              <a:rPr lang="id-ID" dirty="0" smtClean="0"/>
              <a:t>dikembangkan dari </a:t>
            </a:r>
            <a:r>
              <a:rPr lang="id-ID" dirty="0" smtClean="0"/>
              <a:t>bentuk-bentuk geometri, misalnya </a:t>
            </a:r>
            <a:r>
              <a:rPr lang="id-ID" dirty="0" smtClean="0"/>
              <a:t>segitiga, segi </a:t>
            </a:r>
            <a:r>
              <a:rPr lang="id-ID" dirty="0" smtClean="0"/>
              <a:t>empat, dan lingkaran. Penggunaan motif </a:t>
            </a:r>
            <a:r>
              <a:rPr lang="id-ID" dirty="0" smtClean="0"/>
              <a:t>geometris </a:t>
            </a:r>
            <a:r>
              <a:rPr lang="it-IT" dirty="0" smtClean="0"/>
              <a:t>dapat </a:t>
            </a:r>
            <a:r>
              <a:rPr lang="it-IT" dirty="0" smtClean="0"/>
              <a:t>dijumpai di berbagai daerah di Indonesia seperti </a:t>
            </a:r>
            <a:r>
              <a:rPr lang="it-IT" dirty="0" smtClean="0"/>
              <a:t>Jawa,</a:t>
            </a:r>
            <a:r>
              <a:rPr lang="id-ID" dirty="0" smtClean="0"/>
              <a:t> </a:t>
            </a:r>
            <a:r>
              <a:rPr lang="fi-FI" dirty="0" smtClean="0"/>
              <a:t>Sumatra</a:t>
            </a:r>
            <a:r>
              <a:rPr lang="fi-FI" dirty="0" smtClean="0"/>
              <a:t>, Kalimantan, Sulawesi, dan Papua. Ragam </a:t>
            </a:r>
            <a:r>
              <a:rPr lang="fi-FI" dirty="0" smtClean="0"/>
              <a:t>hias</a:t>
            </a:r>
            <a:r>
              <a:rPr lang="id-ID" dirty="0" smtClean="0"/>
              <a:t> geometris </a:t>
            </a:r>
            <a:r>
              <a:rPr lang="id-ID" dirty="0" smtClean="0"/>
              <a:t>dapat dibuat dengan menggabungkan </a:t>
            </a:r>
            <a:r>
              <a:rPr lang="id-ID" dirty="0" smtClean="0"/>
              <a:t>bentuk-bentuk geometris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Beberapa tahapan dalam menggambar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pt-BR" sz="2800" dirty="0" smtClean="0"/>
              <a:t>ragam hias</a:t>
            </a:r>
            <a:r>
              <a:rPr lang="id-ID" sz="2800" dirty="0" smtClean="0"/>
              <a:t> geometris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1) Membuat </a:t>
            </a:r>
            <a:r>
              <a:rPr lang="id-ID" dirty="0" smtClean="0"/>
              <a:t>ukuran pola bidang gambar </a:t>
            </a:r>
            <a:r>
              <a:rPr lang="id-ID" dirty="0" smtClean="0"/>
              <a:t>geometris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581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0"/>
            <a:ext cx="7191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Membuat </a:t>
            </a:r>
            <a:r>
              <a:rPr lang="id-ID" dirty="0" smtClean="0"/>
              <a:t>gambar geometris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00" y="2057400"/>
            <a:ext cx="7239000" cy="31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pt-BR" dirty="0" smtClean="0"/>
              <a:t>3</a:t>
            </a:r>
            <a:r>
              <a:rPr lang="id-ID" dirty="0" smtClean="0"/>
              <a:t>)</a:t>
            </a:r>
            <a:r>
              <a:rPr lang="pt-BR" dirty="0" smtClean="0"/>
              <a:t> </a:t>
            </a:r>
            <a:r>
              <a:rPr lang="pt-BR" dirty="0" smtClean="0"/>
              <a:t>Mewarnai ragam hias geometris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8262" y="2577306"/>
            <a:ext cx="6467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Kumpulan Animasi\baru\images 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5" y="0"/>
            <a:ext cx="9119285" cy="6873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81000"/>
            <a:ext cx="309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3200" dirty="0" smtClean="0"/>
              <a:t>Pada </a:t>
            </a:r>
            <a:r>
              <a:rPr lang="id-ID" sz="3200" b="1" dirty="0" smtClean="0"/>
              <a:t>Bab 2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-685800" y="228600"/>
            <a:ext cx="10287000" cy="62484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52598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Siswa diharapkan dapat mengapresiasi dan berkreasi</a:t>
            </a:r>
          </a:p>
          <a:p>
            <a:r>
              <a:rPr lang="id-ID" sz="2400" dirty="0" smtClean="0"/>
              <a:t>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menjelaskan keragaman pada ragam hias Indonesia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/>
              <a:t>mengidentifikasi keunikan ragam hias</a:t>
            </a:r>
            <a:r>
              <a:rPr lang="id-ID" sz="2400" dirty="0" smtClean="0"/>
              <a:t> Indonesia</a:t>
            </a:r>
            <a:endParaRPr lang="fi-F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mengeksplorasi ragam hias flora, fauna, dan geometris dalam bentuk</a:t>
            </a:r>
            <a:r>
              <a:rPr lang="id-ID" sz="2400" dirty="0" smtClean="0"/>
              <a:t> gambar;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mengomunikasikan hasil karya ragam hias baik secara lisan maupun tulisan.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286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000" b="1" dirty="0" smtClean="0"/>
              <a:t>C. Pola Ragam Hias</a:t>
            </a:r>
            <a:endParaRPr lang="en-US" sz="2000" dirty="0">
              <a:latin typeface="Square721 Ex BT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533400" y="228600"/>
            <a:ext cx="10210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4" algn="just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8122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4" indent="-457200" algn="just">
              <a:buFont typeface="+mj-lt"/>
              <a:buAutoNum type="arabicPeriod"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Bentuk ragam hias umumnya memiliki pola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atau susunan yang diulang-ulang. Pada bentuk </a:t>
            </a:r>
            <a:r>
              <a:rPr lang="sv-SE" sz="2400" dirty="0" smtClean="0">
                <a:solidFill>
                  <a:schemeClr val="accent6">
                    <a:lumMod val="50000"/>
                  </a:schemeClr>
                </a:solidFill>
              </a:rPr>
              <a:t>ragam hias yang lain, pola yang ditampilkan dapat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berupa pola ragam hias yang teratur, terukur, dan memiliki keseimbangan. </a:t>
            </a:r>
          </a:p>
          <a:p>
            <a:pPr marL="2286000" lvl="4" indent="-457200" algn="just">
              <a:buFont typeface="+mj-lt"/>
              <a:buAutoNum type="arabicPeriod"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Pola ragam hias geometris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dapat ditandai dari bentuknya seperti persegi empat,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400" i="1" dirty="0" smtClean="0">
                <a:solidFill>
                  <a:schemeClr val="accent6">
                    <a:lumMod val="50000"/>
                  </a:schemeClr>
                </a:solidFill>
              </a:rPr>
              <a:t>zig zag, garis silang, segitiga, dan lingkaran. Pola 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bidang tersebut merupakan pola  geometris yang bentuknya teratur.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i="1" dirty="0" smtClean="0"/>
              <a:t>Ragam hias manusia</a:t>
            </a:r>
            <a:endParaRPr lang="en-US" sz="3200" dirty="0">
              <a:latin typeface="Square721 Ex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114800" cy="436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4800" y="533400"/>
            <a:ext cx="9448800" cy="63246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28601"/>
            <a:ext cx="3496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400" b="1" dirty="0" smtClean="0"/>
              <a:t>D. Teknik Menggambar Ragam Hias</a:t>
            </a:r>
            <a:endParaRPr lang="en-US" sz="2400" dirty="0">
              <a:latin typeface="Square721 Ex B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828799"/>
            <a:ext cx="6553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Gambar ragam hias sangat bervariatif, ada yang</a:t>
            </a:r>
            <a:r>
              <a:rPr lang="id-ID" sz="2800" dirty="0" smtClean="0"/>
              <a:t> diambil dari flora, fauna, manusia, dan bentukbentuk geometris. Bentuk gambar ragam hias, dapat berupa pengulangan maupun sulursuluran. </a:t>
            </a:r>
            <a:r>
              <a:rPr lang="fi-FI" sz="2800" dirty="0" smtClean="0"/>
              <a:t>Pada saat kamu ingin</a:t>
            </a:r>
            <a:r>
              <a:rPr lang="id-ID" sz="2800" dirty="0" smtClean="0"/>
              <a:t> </a:t>
            </a:r>
            <a:r>
              <a:rPr lang="fi-FI" sz="2800" dirty="0" smtClean="0"/>
              <a:t>menggambar</a:t>
            </a:r>
            <a:r>
              <a:rPr lang="id-ID" sz="2800" dirty="0" smtClean="0"/>
              <a:t> ragam hias, berikut aturan yang harus diperhatikan.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838200" y="381000"/>
            <a:ext cx="10668000" cy="67818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981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Perhatikan pola bentuk ragam hias</a:t>
            </a:r>
            <a:r>
              <a:rPr lang="id-ID" sz="2400" dirty="0" smtClean="0"/>
              <a:t> yang akan digambar.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Persiapkan alat dan media gambar.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Tentukan ukuran pola gambar yang</a:t>
            </a:r>
            <a:r>
              <a:rPr lang="id-ID" sz="2400" dirty="0" smtClean="0"/>
              <a:t> akan dibuat.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Buat sketsa di salah satu kotak/bidang</a:t>
            </a:r>
            <a:r>
              <a:rPr lang="id-ID" sz="2400" dirty="0" smtClean="0"/>
              <a:t> yang telah dibuat sebelumnya.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Buat bentuk yang sama (bisa dijiplak) pada bidang yang lain.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Warna gambar</a:t>
            </a:r>
            <a:endParaRPr lang="id-I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81001"/>
            <a:ext cx="547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dirty="0">
              <a:latin typeface="Square721 Ex B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67000" y="51054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i="1" dirty="0" smtClean="0"/>
              <a:t>Gambar 2.9 Pola ragam </a:t>
            </a:r>
            <a:r>
              <a:rPr lang="pt-BR" b="1" i="1" dirty="0" smtClean="0"/>
              <a:t>hias geometris</a:t>
            </a:r>
            <a:r>
              <a:rPr lang="id-ID" b="1" i="1" dirty="0" smtClean="0"/>
              <a:t> </a:t>
            </a:r>
            <a:r>
              <a:rPr lang="id-ID" i="1" dirty="0" smtClean="0"/>
              <a:t>beraturan</a:t>
            </a:r>
            <a:endParaRPr 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762000"/>
            <a:ext cx="67437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1066800"/>
            <a:ext cx="388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2600" y="304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Gambar 2.10 Pola ragam hias </a:t>
            </a:r>
            <a:r>
              <a:rPr lang="pt-BR" sz="2000" b="1" i="1" dirty="0" smtClean="0"/>
              <a:t>geometris</a:t>
            </a:r>
            <a:r>
              <a:rPr lang="id-ID" sz="2000" b="1" i="1" dirty="0" smtClean="0"/>
              <a:t>n </a:t>
            </a:r>
            <a:r>
              <a:rPr lang="id-ID" sz="2000" i="1" dirty="0" smtClean="0"/>
              <a:t>tidak </a:t>
            </a:r>
            <a:r>
              <a:rPr lang="id-ID" sz="2000" i="1" dirty="0" smtClean="0"/>
              <a:t>beraturan</a:t>
            </a:r>
            <a:endParaRPr lang="id-ID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33399"/>
            <a:ext cx="476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1. Menggambar Ragam Hias Flora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304800" y="914400"/>
            <a:ext cx="9448800" cy="59436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209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Ragam hias flora dapat kamu lihat di berbagai</a:t>
            </a:r>
          </a:p>
          <a:p>
            <a:r>
              <a:rPr lang="pt-BR" sz="2800" dirty="0" smtClean="0"/>
              <a:t>macam benda atau barang. Gambar ragam </a:t>
            </a:r>
            <a:r>
              <a:rPr lang="pt-BR" sz="2800" dirty="0" smtClean="0"/>
              <a:t>hias</a:t>
            </a:r>
            <a:r>
              <a:rPr lang="id-ID" sz="2800" dirty="0" smtClean="0"/>
              <a:t> flora </a:t>
            </a:r>
            <a:r>
              <a:rPr lang="id-ID" sz="2800" dirty="0" smtClean="0"/>
              <a:t>memiliki bentuk dan pola yang </a:t>
            </a:r>
            <a:r>
              <a:rPr lang="id-ID" sz="2800" dirty="0" smtClean="0"/>
              <a:t>beraneka ragam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4003</TotalTime>
  <Words>451</Words>
  <Application>Microsoft Office PowerPoint</Application>
  <PresentationFormat>On-screen Show (4:3)</PresentationFormat>
  <Paragraphs>87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3. Menggambar Ragam Hias Geometris</vt:lpstr>
      <vt:lpstr>Beberapa tahapan dalam menggambar  ragam hias geometris.</vt:lpstr>
      <vt:lpstr>2) Membuat gambar geometris</vt:lpstr>
      <vt:lpstr>3) Mewarnai ragam hias geometris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Acer</cp:lastModifiedBy>
  <cp:revision>376</cp:revision>
  <dcterms:created xsi:type="dcterms:W3CDTF">2011-04-26T13:32:11Z</dcterms:created>
  <dcterms:modified xsi:type="dcterms:W3CDTF">2020-08-12T09:05:44Z</dcterms:modified>
</cp:coreProperties>
</file>