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49" r:id="rId2"/>
    <p:sldId id="299" r:id="rId3"/>
    <p:sldId id="300" r:id="rId4"/>
    <p:sldId id="274" r:id="rId5"/>
    <p:sldId id="275" r:id="rId6"/>
    <p:sldId id="374" r:id="rId7"/>
    <p:sldId id="375" r:id="rId8"/>
    <p:sldId id="3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3D"/>
    <a:srgbClr val="67CDDC"/>
    <a:srgbClr val="3B3B3D"/>
    <a:srgbClr val="25B0B8"/>
    <a:srgbClr val="414844"/>
    <a:srgbClr val="D0DD2B"/>
    <a:srgbClr val="BFBFBF"/>
    <a:srgbClr val="F23B16"/>
    <a:srgbClr val="FFFFFF"/>
    <a:srgbClr val="12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384" autoAdjust="0"/>
  </p:normalViewPr>
  <p:slideViewPr>
    <p:cSldViewPr snapToGrid="0">
      <p:cViewPr>
        <p:scale>
          <a:sx n="40" d="100"/>
          <a:sy n="40" d="100"/>
        </p:scale>
        <p:origin x="-1800" y="-738"/>
      </p:cViewPr>
      <p:guideLst>
        <p:guide orient="horz" pos="218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56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4AF3-1ECB-4B64-A078-87347EC416F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04FAD4-61A8-422A-843D-B02D0D3B53FF}">
      <dgm:prSet phldrT="[Text]"/>
      <dgm:spPr/>
      <dgm:t>
        <a:bodyPr/>
        <a:lstStyle/>
        <a:p>
          <a:r>
            <a:rPr lang="en-US" b="1" dirty="0" err="1" smtClean="0">
              <a:latin typeface="Century Schoolbook" pitchFamily="18" charset="0"/>
            </a:rPr>
            <a:t>Kelenjar</a:t>
          </a:r>
          <a:r>
            <a:rPr lang="en-US" b="1" dirty="0" smtClean="0">
              <a:latin typeface="Century Schoolbook" pitchFamily="18" charset="0"/>
            </a:rPr>
            <a:t> </a:t>
          </a:r>
          <a:r>
            <a:rPr lang="en-US" b="1" dirty="0" err="1" smtClean="0">
              <a:latin typeface="Century Schoolbook" pitchFamily="18" charset="0"/>
            </a:rPr>
            <a:t>vesikula</a:t>
          </a:r>
          <a:r>
            <a:rPr lang="en-US" b="1" dirty="0" smtClean="0">
              <a:latin typeface="Century Schoolbook" pitchFamily="18" charset="0"/>
            </a:rPr>
            <a:t> </a:t>
          </a:r>
          <a:r>
            <a:rPr lang="en-US" b="1" dirty="0" err="1" smtClean="0">
              <a:latin typeface="Century Schoolbook" pitchFamily="18" charset="0"/>
            </a:rPr>
            <a:t>seminalis</a:t>
          </a:r>
          <a:endParaRPr lang="en-US" b="1" dirty="0">
            <a:latin typeface="Century Schoolbook" pitchFamily="18" charset="0"/>
          </a:endParaRPr>
        </a:p>
      </dgm:t>
    </dgm:pt>
    <dgm:pt modelId="{53E2390B-79B9-489A-BA7B-50DED96C9B0F}" type="parTrans" cxnId="{D93876CD-1EA8-4714-8D70-FBB0606836EA}">
      <dgm:prSet/>
      <dgm:spPr/>
      <dgm:t>
        <a:bodyPr/>
        <a:lstStyle/>
        <a:p>
          <a:endParaRPr lang="en-US"/>
        </a:p>
      </dgm:t>
    </dgm:pt>
    <dgm:pt modelId="{FCC6DC91-18D9-4F14-927A-3371C4E34333}" type="sibTrans" cxnId="{D93876CD-1EA8-4714-8D70-FBB0606836EA}">
      <dgm:prSet/>
      <dgm:spPr/>
      <dgm:t>
        <a:bodyPr/>
        <a:lstStyle/>
        <a:p>
          <a:endParaRPr lang="en-US"/>
        </a:p>
      </dgm:t>
    </dgm:pt>
    <dgm:pt modelId="{2EB662DD-BC3D-40D5-864E-4DCEADD098E0}">
      <dgm:prSet phldrT="[Text]" custT="1"/>
      <dgm:spPr/>
      <dgm:t>
        <a:bodyPr/>
        <a:lstStyle/>
        <a:p>
          <a:r>
            <a:rPr lang="en-US" sz="2400" b="1" dirty="0" err="1" smtClean="0">
              <a:latin typeface="Century Schoolbook" pitchFamily="18" charset="0"/>
            </a:rPr>
            <a:t>Menghasilkan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zat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untuk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i="1" dirty="0" err="1" smtClean="0">
              <a:latin typeface="Century Schoolbook" pitchFamily="18" charset="0"/>
            </a:rPr>
            <a:t>perkembangan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sperma</a:t>
          </a:r>
          <a:endParaRPr lang="en-US" sz="2400" b="1" dirty="0">
            <a:latin typeface="Century Schoolbook" pitchFamily="18" charset="0"/>
          </a:endParaRPr>
        </a:p>
      </dgm:t>
    </dgm:pt>
    <dgm:pt modelId="{0C3C4D00-01BE-4C86-8DA7-4ABC9383A3B5}" type="parTrans" cxnId="{E68A6BBE-02C1-475E-B3A0-DBDEA3FCFF17}">
      <dgm:prSet/>
      <dgm:spPr/>
      <dgm:t>
        <a:bodyPr/>
        <a:lstStyle/>
        <a:p>
          <a:endParaRPr lang="en-US"/>
        </a:p>
      </dgm:t>
    </dgm:pt>
    <dgm:pt modelId="{38171FFA-6605-49C9-9D64-8D8377515C99}" type="sibTrans" cxnId="{E68A6BBE-02C1-475E-B3A0-DBDEA3FCFF17}">
      <dgm:prSet/>
      <dgm:spPr/>
      <dgm:t>
        <a:bodyPr/>
        <a:lstStyle/>
        <a:p>
          <a:endParaRPr lang="en-US"/>
        </a:p>
      </dgm:t>
    </dgm:pt>
    <dgm:pt modelId="{EC588240-2C4A-49E9-8F18-9D6819525A30}">
      <dgm:prSet phldrT="[Text]"/>
      <dgm:spPr/>
      <dgm:t>
        <a:bodyPr/>
        <a:lstStyle/>
        <a:p>
          <a:r>
            <a:rPr lang="en-US" b="1" dirty="0" err="1" smtClean="0">
              <a:latin typeface="Century Schoolbook" pitchFamily="18" charset="0"/>
            </a:rPr>
            <a:t>Kelenjar</a:t>
          </a:r>
          <a:r>
            <a:rPr lang="en-US" b="1" dirty="0" smtClean="0">
              <a:latin typeface="Century Schoolbook" pitchFamily="18" charset="0"/>
            </a:rPr>
            <a:t> </a:t>
          </a:r>
          <a:r>
            <a:rPr lang="en-US" b="1" dirty="0" err="1" smtClean="0">
              <a:latin typeface="Century Schoolbook" pitchFamily="18" charset="0"/>
            </a:rPr>
            <a:t>prostat</a:t>
          </a:r>
          <a:endParaRPr lang="en-US" b="1" dirty="0">
            <a:latin typeface="Century Schoolbook" pitchFamily="18" charset="0"/>
          </a:endParaRPr>
        </a:p>
      </dgm:t>
    </dgm:pt>
    <dgm:pt modelId="{5F68199D-113A-4069-AD29-36F068743E59}" type="parTrans" cxnId="{261CB83A-7ABA-40CF-8258-9D6E4849E3E7}">
      <dgm:prSet/>
      <dgm:spPr/>
      <dgm:t>
        <a:bodyPr/>
        <a:lstStyle/>
        <a:p>
          <a:endParaRPr lang="en-US"/>
        </a:p>
      </dgm:t>
    </dgm:pt>
    <dgm:pt modelId="{C36F16CA-7947-4125-9791-B503DCF7A570}" type="sibTrans" cxnId="{261CB83A-7ABA-40CF-8258-9D6E4849E3E7}">
      <dgm:prSet/>
      <dgm:spPr/>
      <dgm:t>
        <a:bodyPr/>
        <a:lstStyle/>
        <a:p>
          <a:endParaRPr lang="en-US"/>
        </a:p>
      </dgm:t>
    </dgm:pt>
    <dgm:pt modelId="{50DD93F2-7BCB-4BF1-9F9C-08B09EA7B4CB}">
      <dgm:prSet phldrT="[Text]" custT="1"/>
      <dgm:spPr/>
      <dgm:t>
        <a:bodyPr/>
        <a:lstStyle/>
        <a:p>
          <a:r>
            <a:rPr lang="en-US" sz="2400" b="1" dirty="0" err="1" smtClean="0">
              <a:latin typeface="Century Schoolbook" pitchFamily="18" charset="0"/>
            </a:rPr>
            <a:t>Menghasilkan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cairan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bersifat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asam</a:t>
          </a:r>
          <a:endParaRPr lang="en-US" sz="2400" b="1" dirty="0">
            <a:latin typeface="Century Schoolbook" pitchFamily="18" charset="0"/>
          </a:endParaRPr>
        </a:p>
      </dgm:t>
    </dgm:pt>
    <dgm:pt modelId="{0C78DC78-7016-4275-B0CA-3EC9821EB282}" type="parTrans" cxnId="{D9B58A91-8E94-4832-86DA-EF54AAE02D84}">
      <dgm:prSet/>
      <dgm:spPr/>
      <dgm:t>
        <a:bodyPr/>
        <a:lstStyle/>
        <a:p>
          <a:endParaRPr lang="en-US"/>
        </a:p>
      </dgm:t>
    </dgm:pt>
    <dgm:pt modelId="{66C0EEEF-E744-4F57-AD58-DD844E3B12BA}" type="sibTrans" cxnId="{D9B58A91-8E94-4832-86DA-EF54AAE02D84}">
      <dgm:prSet/>
      <dgm:spPr/>
      <dgm:t>
        <a:bodyPr/>
        <a:lstStyle/>
        <a:p>
          <a:endParaRPr lang="en-US"/>
        </a:p>
      </dgm:t>
    </dgm:pt>
    <dgm:pt modelId="{EC1D0B59-8B7F-44A2-A58E-EC195A2D0AA3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Century Schoolbook" pitchFamily="18" charset="0"/>
            </a:rPr>
            <a:t>Kelenjar</a:t>
          </a:r>
          <a:r>
            <a:rPr lang="en-US" b="1" dirty="0" smtClean="0">
              <a:solidFill>
                <a:schemeClr val="bg1"/>
              </a:solidFill>
              <a:latin typeface="Century Schoolbook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Century Schoolbook" pitchFamily="18" charset="0"/>
            </a:rPr>
            <a:t>cowper</a:t>
          </a:r>
          <a:endParaRPr lang="en-US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C8ACFC3-E2CC-4E99-A3C0-8F62AECBA508}" type="parTrans" cxnId="{F89CA6F7-9E99-4289-A591-D8F08427000F}">
      <dgm:prSet/>
      <dgm:spPr/>
      <dgm:t>
        <a:bodyPr/>
        <a:lstStyle/>
        <a:p>
          <a:endParaRPr lang="en-US"/>
        </a:p>
      </dgm:t>
    </dgm:pt>
    <dgm:pt modelId="{E397E37A-03B5-4D15-A51D-2D0FB4EFE335}" type="sibTrans" cxnId="{F89CA6F7-9E99-4289-A591-D8F08427000F}">
      <dgm:prSet/>
      <dgm:spPr/>
      <dgm:t>
        <a:bodyPr/>
        <a:lstStyle/>
        <a:p>
          <a:endParaRPr lang="en-US"/>
        </a:p>
      </dgm:t>
    </dgm:pt>
    <dgm:pt modelId="{9CB3044B-5EF2-48E5-A078-704F9836711C}">
      <dgm:prSet phldrT="[Text]" custT="1"/>
      <dgm:spPr/>
      <dgm:t>
        <a:bodyPr/>
        <a:lstStyle/>
        <a:p>
          <a:r>
            <a:rPr lang="en-US" sz="2400" b="1" dirty="0" err="1" smtClean="0">
              <a:latin typeface="Century Schoolbook" pitchFamily="18" charset="0"/>
            </a:rPr>
            <a:t>Menghasilkan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cairan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bersifat</a:t>
          </a:r>
          <a:r>
            <a:rPr lang="en-US" sz="2400" b="1" dirty="0" smtClean="0">
              <a:latin typeface="Century Schoolbook" pitchFamily="18" charset="0"/>
            </a:rPr>
            <a:t> </a:t>
          </a:r>
          <a:r>
            <a:rPr lang="en-US" sz="2400" b="1" dirty="0" err="1" smtClean="0">
              <a:latin typeface="Century Schoolbook" pitchFamily="18" charset="0"/>
            </a:rPr>
            <a:t>basa</a:t>
          </a:r>
          <a:endParaRPr lang="en-US" sz="2400" b="1" dirty="0">
            <a:latin typeface="Century Schoolbook" pitchFamily="18" charset="0"/>
          </a:endParaRPr>
        </a:p>
      </dgm:t>
    </dgm:pt>
    <dgm:pt modelId="{B314D3BF-62E8-4FFF-8C09-0C903F45DA2E}" type="parTrans" cxnId="{9E344456-4B27-4C35-A9C8-3C01D97481B5}">
      <dgm:prSet/>
      <dgm:spPr/>
      <dgm:t>
        <a:bodyPr/>
        <a:lstStyle/>
        <a:p>
          <a:endParaRPr lang="en-US"/>
        </a:p>
      </dgm:t>
    </dgm:pt>
    <dgm:pt modelId="{F2D24214-BC95-4C19-8B62-A6369DE88267}" type="sibTrans" cxnId="{9E344456-4B27-4C35-A9C8-3C01D97481B5}">
      <dgm:prSet/>
      <dgm:spPr/>
      <dgm:t>
        <a:bodyPr/>
        <a:lstStyle/>
        <a:p>
          <a:endParaRPr lang="en-US"/>
        </a:p>
      </dgm:t>
    </dgm:pt>
    <dgm:pt modelId="{0BBC6D91-C9D7-417B-B0D4-64ED648B6218}" type="pres">
      <dgm:prSet presAssocID="{239F4AF3-1ECB-4B64-A078-87347EC416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6717EF-46CE-49C9-A947-6D59036133CC}" type="pres">
      <dgm:prSet presAssocID="{5D04FAD4-61A8-422A-843D-B02D0D3B53FF}" presName="linNode" presStyleCnt="0"/>
      <dgm:spPr/>
    </dgm:pt>
    <dgm:pt modelId="{03164DEA-D153-4E29-9689-48E28503E1A3}" type="pres">
      <dgm:prSet presAssocID="{5D04FAD4-61A8-422A-843D-B02D0D3B53F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FC5C7-1648-4182-AF6C-75A4CEAA1B63}" type="pres">
      <dgm:prSet presAssocID="{5D04FAD4-61A8-422A-843D-B02D0D3B53F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45B26-3A03-4FF5-9FB3-A2FA53ECEAC3}" type="pres">
      <dgm:prSet presAssocID="{FCC6DC91-18D9-4F14-927A-3371C4E34333}" presName="sp" presStyleCnt="0"/>
      <dgm:spPr/>
    </dgm:pt>
    <dgm:pt modelId="{9E16122D-F062-4972-B327-F6E3060D2FB2}" type="pres">
      <dgm:prSet presAssocID="{EC588240-2C4A-49E9-8F18-9D6819525A30}" presName="linNode" presStyleCnt="0"/>
      <dgm:spPr/>
    </dgm:pt>
    <dgm:pt modelId="{06C4DD34-7FC3-4D1D-A3A2-007ED5C99CB1}" type="pres">
      <dgm:prSet presAssocID="{EC588240-2C4A-49E9-8F18-9D6819525A3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30B3F-8064-46CC-83CB-D3A086EDCB7C}" type="pres">
      <dgm:prSet presAssocID="{EC588240-2C4A-49E9-8F18-9D6819525A3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D6080-7D19-40E3-9C9F-F967D321A037}" type="pres">
      <dgm:prSet presAssocID="{C36F16CA-7947-4125-9791-B503DCF7A570}" presName="sp" presStyleCnt="0"/>
      <dgm:spPr/>
    </dgm:pt>
    <dgm:pt modelId="{12A5EDDD-915D-4B10-80F6-0C6D003FEA20}" type="pres">
      <dgm:prSet presAssocID="{EC1D0B59-8B7F-44A2-A58E-EC195A2D0AA3}" presName="linNode" presStyleCnt="0"/>
      <dgm:spPr/>
    </dgm:pt>
    <dgm:pt modelId="{5E9152DD-6B54-4724-AA35-D7CFF7FB1DAE}" type="pres">
      <dgm:prSet presAssocID="{EC1D0B59-8B7F-44A2-A58E-EC195A2D0AA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F4021-5C65-4092-8029-99A2668E644B}" type="pres">
      <dgm:prSet presAssocID="{EC1D0B59-8B7F-44A2-A58E-EC195A2D0AA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17657-E4D2-4DB5-8A09-23C2BE191C5D}" type="presOf" srcId="{9CB3044B-5EF2-48E5-A078-704F9836711C}" destId="{985F4021-5C65-4092-8029-99A2668E644B}" srcOrd="0" destOrd="0" presId="urn:microsoft.com/office/officeart/2005/8/layout/vList5"/>
    <dgm:cxn modelId="{F6CC531E-251E-4724-B0F5-A9CA9FDA825C}" type="presOf" srcId="{EC1D0B59-8B7F-44A2-A58E-EC195A2D0AA3}" destId="{5E9152DD-6B54-4724-AA35-D7CFF7FB1DAE}" srcOrd="0" destOrd="0" presId="urn:microsoft.com/office/officeart/2005/8/layout/vList5"/>
    <dgm:cxn modelId="{D93876CD-1EA8-4714-8D70-FBB0606836EA}" srcId="{239F4AF3-1ECB-4B64-A078-87347EC416FA}" destId="{5D04FAD4-61A8-422A-843D-B02D0D3B53FF}" srcOrd="0" destOrd="0" parTransId="{53E2390B-79B9-489A-BA7B-50DED96C9B0F}" sibTransId="{FCC6DC91-18D9-4F14-927A-3371C4E34333}"/>
    <dgm:cxn modelId="{833D0504-3DFB-422F-8027-E8038F0194E8}" type="presOf" srcId="{EC588240-2C4A-49E9-8F18-9D6819525A30}" destId="{06C4DD34-7FC3-4D1D-A3A2-007ED5C99CB1}" srcOrd="0" destOrd="0" presId="urn:microsoft.com/office/officeart/2005/8/layout/vList5"/>
    <dgm:cxn modelId="{9E344456-4B27-4C35-A9C8-3C01D97481B5}" srcId="{EC1D0B59-8B7F-44A2-A58E-EC195A2D0AA3}" destId="{9CB3044B-5EF2-48E5-A078-704F9836711C}" srcOrd="0" destOrd="0" parTransId="{B314D3BF-62E8-4FFF-8C09-0C903F45DA2E}" sibTransId="{F2D24214-BC95-4C19-8B62-A6369DE88267}"/>
    <dgm:cxn modelId="{261CB83A-7ABA-40CF-8258-9D6E4849E3E7}" srcId="{239F4AF3-1ECB-4B64-A078-87347EC416FA}" destId="{EC588240-2C4A-49E9-8F18-9D6819525A30}" srcOrd="1" destOrd="0" parTransId="{5F68199D-113A-4069-AD29-36F068743E59}" sibTransId="{C36F16CA-7947-4125-9791-B503DCF7A570}"/>
    <dgm:cxn modelId="{F89CA6F7-9E99-4289-A591-D8F08427000F}" srcId="{239F4AF3-1ECB-4B64-A078-87347EC416FA}" destId="{EC1D0B59-8B7F-44A2-A58E-EC195A2D0AA3}" srcOrd="2" destOrd="0" parTransId="{5C8ACFC3-E2CC-4E99-A3C0-8F62AECBA508}" sibTransId="{E397E37A-03B5-4D15-A51D-2D0FB4EFE335}"/>
    <dgm:cxn modelId="{D9B58A91-8E94-4832-86DA-EF54AAE02D84}" srcId="{EC588240-2C4A-49E9-8F18-9D6819525A30}" destId="{50DD93F2-7BCB-4BF1-9F9C-08B09EA7B4CB}" srcOrd="0" destOrd="0" parTransId="{0C78DC78-7016-4275-B0CA-3EC9821EB282}" sibTransId="{66C0EEEF-E744-4F57-AD58-DD844E3B12BA}"/>
    <dgm:cxn modelId="{3441FFAB-3981-48D8-B0BE-CAF616016778}" type="presOf" srcId="{2EB662DD-BC3D-40D5-864E-4DCEADD098E0}" destId="{F73FC5C7-1648-4182-AF6C-75A4CEAA1B63}" srcOrd="0" destOrd="0" presId="urn:microsoft.com/office/officeart/2005/8/layout/vList5"/>
    <dgm:cxn modelId="{E68A6BBE-02C1-475E-B3A0-DBDEA3FCFF17}" srcId="{5D04FAD4-61A8-422A-843D-B02D0D3B53FF}" destId="{2EB662DD-BC3D-40D5-864E-4DCEADD098E0}" srcOrd="0" destOrd="0" parTransId="{0C3C4D00-01BE-4C86-8DA7-4ABC9383A3B5}" sibTransId="{38171FFA-6605-49C9-9D64-8D8377515C99}"/>
    <dgm:cxn modelId="{F0FE5E01-AFB7-4C6D-AFDA-9D1CE1B1922C}" type="presOf" srcId="{239F4AF3-1ECB-4B64-A078-87347EC416FA}" destId="{0BBC6D91-C9D7-417B-B0D4-64ED648B6218}" srcOrd="0" destOrd="0" presId="urn:microsoft.com/office/officeart/2005/8/layout/vList5"/>
    <dgm:cxn modelId="{8C32BB1F-628E-4209-85A9-2CE5ADBFE719}" type="presOf" srcId="{5D04FAD4-61A8-422A-843D-B02D0D3B53FF}" destId="{03164DEA-D153-4E29-9689-48E28503E1A3}" srcOrd="0" destOrd="0" presId="urn:microsoft.com/office/officeart/2005/8/layout/vList5"/>
    <dgm:cxn modelId="{9BB36F5F-878A-426A-AFDF-446F94E5BD67}" type="presOf" srcId="{50DD93F2-7BCB-4BF1-9F9C-08B09EA7B4CB}" destId="{76A30B3F-8064-46CC-83CB-D3A086EDCB7C}" srcOrd="0" destOrd="0" presId="urn:microsoft.com/office/officeart/2005/8/layout/vList5"/>
    <dgm:cxn modelId="{F1AC59DA-8C27-4208-A61B-7CA07B7DE35F}" type="presParOf" srcId="{0BBC6D91-C9D7-417B-B0D4-64ED648B6218}" destId="{116717EF-46CE-49C9-A947-6D59036133CC}" srcOrd="0" destOrd="0" presId="urn:microsoft.com/office/officeart/2005/8/layout/vList5"/>
    <dgm:cxn modelId="{DC93935C-8975-412F-A5B3-B941F4ACF907}" type="presParOf" srcId="{116717EF-46CE-49C9-A947-6D59036133CC}" destId="{03164DEA-D153-4E29-9689-48E28503E1A3}" srcOrd="0" destOrd="0" presId="urn:microsoft.com/office/officeart/2005/8/layout/vList5"/>
    <dgm:cxn modelId="{DE284FA3-7DF5-4F9C-A96D-61B1480B17B2}" type="presParOf" srcId="{116717EF-46CE-49C9-A947-6D59036133CC}" destId="{F73FC5C7-1648-4182-AF6C-75A4CEAA1B63}" srcOrd="1" destOrd="0" presId="urn:microsoft.com/office/officeart/2005/8/layout/vList5"/>
    <dgm:cxn modelId="{65749EFB-CB66-4A2F-BE23-861A7401EDE3}" type="presParOf" srcId="{0BBC6D91-C9D7-417B-B0D4-64ED648B6218}" destId="{3B145B26-3A03-4FF5-9FB3-A2FA53ECEAC3}" srcOrd="1" destOrd="0" presId="urn:microsoft.com/office/officeart/2005/8/layout/vList5"/>
    <dgm:cxn modelId="{37F9C4F8-BC8F-454E-A4EF-BE0B715C0D3F}" type="presParOf" srcId="{0BBC6D91-C9D7-417B-B0D4-64ED648B6218}" destId="{9E16122D-F062-4972-B327-F6E3060D2FB2}" srcOrd="2" destOrd="0" presId="urn:microsoft.com/office/officeart/2005/8/layout/vList5"/>
    <dgm:cxn modelId="{E7309069-4697-4D84-ABE2-0F510B969B91}" type="presParOf" srcId="{9E16122D-F062-4972-B327-F6E3060D2FB2}" destId="{06C4DD34-7FC3-4D1D-A3A2-007ED5C99CB1}" srcOrd="0" destOrd="0" presId="urn:microsoft.com/office/officeart/2005/8/layout/vList5"/>
    <dgm:cxn modelId="{531CEA0C-0549-46CF-8D8B-35E8E9999713}" type="presParOf" srcId="{9E16122D-F062-4972-B327-F6E3060D2FB2}" destId="{76A30B3F-8064-46CC-83CB-D3A086EDCB7C}" srcOrd="1" destOrd="0" presId="urn:microsoft.com/office/officeart/2005/8/layout/vList5"/>
    <dgm:cxn modelId="{4CD344C6-0076-4499-9D00-C05AAAD88BC4}" type="presParOf" srcId="{0BBC6D91-C9D7-417B-B0D4-64ED648B6218}" destId="{8E1D6080-7D19-40E3-9C9F-F967D321A037}" srcOrd="3" destOrd="0" presId="urn:microsoft.com/office/officeart/2005/8/layout/vList5"/>
    <dgm:cxn modelId="{642C1673-5A46-4FB9-BAB3-41AD6682CE84}" type="presParOf" srcId="{0BBC6D91-C9D7-417B-B0D4-64ED648B6218}" destId="{12A5EDDD-915D-4B10-80F6-0C6D003FEA20}" srcOrd="4" destOrd="0" presId="urn:microsoft.com/office/officeart/2005/8/layout/vList5"/>
    <dgm:cxn modelId="{1FC6A4A6-8923-483D-8FE7-3EFA42B1BBCF}" type="presParOf" srcId="{12A5EDDD-915D-4B10-80F6-0C6D003FEA20}" destId="{5E9152DD-6B54-4724-AA35-D7CFF7FB1DAE}" srcOrd="0" destOrd="0" presId="urn:microsoft.com/office/officeart/2005/8/layout/vList5"/>
    <dgm:cxn modelId="{C7236B12-5D07-4541-BF55-8DB2ED25288C}" type="presParOf" srcId="{12A5EDDD-915D-4B10-80F6-0C6D003FEA20}" destId="{985F4021-5C65-4092-8029-99A2668E64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FC5C7-1648-4182-AF6C-75A4CEAA1B63}">
      <dsp:nvSpPr>
        <dsp:cNvPr id="0" name=""/>
        <dsp:cNvSpPr/>
      </dsp:nvSpPr>
      <dsp:spPr>
        <a:xfrm rot="5400000">
          <a:off x="4833661" y="-1816157"/>
          <a:ext cx="1170856" cy="51003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entury Schoolbook" pitchFamily="18" charset="0"/>
            </a:rPr>
            <a:t>Menghasilkan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zat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untuk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i="1" kern="1200" dirty="0" err="1" smtClean="0">
              <a:latin typeface="Century Schoolbook" pitchFamily="18" charset="0"/>
            </a:rPr>
            <a:t>perkembangan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sperma</a:t>
          </a:r>
          <a:endParaRPr lang="en-US" sz="2400" b="1" kern="1200" dirty="0">
            <a:latin typeface="Century Schoolbook" pitchFamily="18" charset="0"/>
          </a:endParaRPr>
        </a:p>
      </dsp:txBody>
      <dsp:txXfrm rot="-5400000">
        <a:off x="2868929" y="205731"/>
        <a:ext cx="5043164" cy="1056544"/>
      </dsp:txXfrm>
    </dsp:sp>
    <dsp:sp modelId="{03164DEA-D153-4E29-9689-48E28503E1A3}">
      <dsp:nvSpPr>
        <dsp:cNvPr id="0" name=""/>
        <dsp:cNvSpPr/>
      </dsp:nvSpPr>
      <dsp:spPr>
        <a:xfrm>
          <a:off x="0" y="2217"/>
          <a:ext cx="2868930" cy="14635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Century Schoolbook" pitchFamily="18" charset="0"/>
            </a:rPr>
            <a:t>Kelenjar</a:t>
          </a:r>
          <a:r>
            <a:rPr lang="en-US" sz="2900" b="1" kern="1200" dirty="0" smtClean="0">
              <a:latin typeface="Century Schoolbook" pitchFamily="18" charset="0"/>
            </a:rPr>
            <a:t> </a:t>
          </a:r>
          <a:r>
            <a:rPr lang="en-US" sz="2900" b="1" kern="1200" dirty="0" err="1" smtClean="0">
              <a:latin typeface="Century Schoolbook" pitchFamily="18" charset="0"/>
            </a:rPr>
            <a:t>vesikula</a:t>
          </a:r>
          <a:r>
            <a:rPr lang="en-US" sz="2900" b="1" kern="1200" dirty="0" smtClean="0">
              <a:latin typeface="Century Schoolbook" pitchFamily="18" charset="0"/>
            </a:rPr>
            <a:t> </a:t>
          </a:r>
          <a:r>
            <a:rPr lang="en-US" sz="2900" b="1" kern="1200" dirty="0" err="1" smtClean="0">
              <a:latin typeface="Century Schoolbook" pitchFamily="18" charset="0"/>
            </a:rPr>
            <a:t>seminalis</a:t>
          </a:r>
          <a:endParaRPr lang="en-US" sz="2900" b="1" kern="1200" dirty="0">
            <a:latin typeface="Century Schoolbook" pitchFamily="18" charset="0"/>
          </a:endParaRPr>
        </a:p>
      </dsp:txBody>
      <dsp:txXfrm>
        <a:off x="71446" y="73663"/>
        <a:ext cx="2726038" cy="1320678"/>
      </dsp:txXfrm>
    </dsp:sp>
    <dsp:sp modelId="{76A30B3F-8064-46CC-83CB-D3A086EDCB7C}">
      <dsp:nvSpPr>
        <dsp:cNvPr id="0" name=""/>
        <dsp:cNvSpPr/>
      </dsp:nvSpPr>
      <dsp:spPr>
        <a:xfrm rot="5400000">
          <a:off x="4833661" y="-279408"/>
          <a:ext cx="1170856" cy="510032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entury Schoolbook" pitchFamily="18" charset="0"/>
            </a:rPr>
            <a:t>Menghasilkan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cairan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bersifat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asam</a:t>
          </a:r>
          <a:endParaRPr lang="en-US" sz="2400" b="1" kern="1200" dirty="0">
            <a:latin typeface="Century Schoolbook" pitchFamily="18" charset="0"/>
          </a:endParaRPr>
        </a:p>
      </dsp:txBody>
      <dsp:txXfrm rot="-5400000">
        <a:off x="2868929" y="1742480"/>
        <a:ext cx="5043164" cy="1056544"/>
      </dsp:txXfrm>
    </dsp:sp>
    <dsp:sp modelId="{06C4DD34-7FC3-4D1D-A3A2-007ED5C99CB1}">
      <dsp:nvSpPr>
        <dsp:cNvPr id="0" name=""/>
        <dsp:cNvSpPr/>
      </dsp:nvSpPr>
      <dsp:spPr>
        <a:xfrm>
          <a:off x="0" y="1538966"/>
          <a:ext cx="2868930" cy="14635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Century Schoolbook" pitchFamily="18" charset="0"/>
            </a:rPr>
            <a:t>Kelenjar</a:t>
          </a:r>
          <a:r>
            <a:rPr lang="en-US" sz="2900" b="1" kern="1200" dirty="0" smtClean="0">
              <a:latin typeface="Century Schoolbook" pitchFamily="18" charset="0"/>
            </a:rPr>
            <a:t> </a:t>
          </a:r>
          <a:r>
            <a:rPr lang="en-US" sz="2900" b="1" kern="1200" dirty="0" err="1" smtClean="0">
              <a:latin typeface="Century Schoolbook" pitchFamily="18" charset="0"/>
            </a:rPr>
            <a:t>prostat</a:t>
          </a:r>
          <a:endParaRPr lang="en-US" sz="2900" b="1" kern="1200" dirty="0">
            <a:latin typeface="Century Schoolbook" pitchFamily="18" charset="0"/>
          </a:endParaRPr>
        </a:p>
      </dsp:txBody>
      <dsp:txXfrm>
        <a:off x="71446" y="1610412"/>
        <a:ext cx="2726038" cy="1320678"/>
      </dsp:txXfrm>
    </dsp:sp>
    <dsp:sp modelId="{985F4021-5C65-4092-8029-99A2668E644B}">
      <dsp:nvSpPr>
        <dsp:cNvPr id="0" name=""/>
        <dsp:cNvSpPr/>
      </dsp:nvSpPr>
      <dsp:spPr>
        <a:xfrm rot="5400000">
          <a:off x="4833661" y="1257341"/>
          <a:ext cx="1170856" cy="510032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entury Schoolbook" pitchFamily="18" charset="0"/>
            </a:rPr>
            <a:t>Menghasilkan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cairan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bersifat</a:t>
          </a:r>
          <a:r>
            <a:rPr lang="en-US" sz="2400" b="1" kern="1200" dirty="0" smtClean="0">
              <a:latin typeface="Century Schoolbook" pitchFamily="18" charset="0"/>
            </a:rPr>
            <a:t> </a:t>
          </a:r>
          <a:r>
            <a:rPr lang="en-US" sz="2400" b="1" kern="1200" dirty="0" err="1" smtClean="0">
              <a:latin typeface="Century Schoolbook" pitchFamily="18" charset="0"/>
            </a:rPr>
            <a:t>basa</a:t>
          </a:r>
          <a:endParaRPr lang="en-US" sz="2400" b="1" kern="1200" dirty="0">
            <a:latin typeface="Century Schoolbook" pitchFamily="18" charset="0"/>
          </a:endParaRPr>
        </a:p>
      </dsp:txBody>
      <dsp:txXfrm rot="-5400000">
        <a:off x="2868929" y="3279229"/>
        <a:ext cx="5043164" cy="1056544"/>
      </dsp:txXfrm>
    </dsp:sp>
    <dsp:sp modelId="{5E9152DD-6B54-4724-AA35-D7CFF7FB1DAE}">
      <dsp:nvSpPr>
        <dsp:cNvPr id="0" name=""/>
        <dsp:cNvSpPr/>
      </dsp:nvSpPr>
      <dsp:spPr>
        <a:xfrm>
          <a:off x="0" y="3075715"/>
          <a:ext cx="2868930" cy="14635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solidFill>
                <a:schemeClr val="bg1"/>
              </a:solidFill>
              <a:latin typeface="Century Schoolbook" pitchFamily="18" charset="0"/>
            </a:rPr>
            <a:t>Kelenjar</a:t>
          </a:r>
          <a:r>
            <a:rPr lang="en-US" sz="2900" b="1" kern="1200" dirty="0" smtClean="0">
              <a:solidFill>
                <a:schemeClr val="bg1"/>
              </a:solidFill>
              <a:latin typeface="Century Schoolbook" pitchFamily="18" charset="0"/>
            </a:rPr>
            <a:t> </a:t>
          </a:r>
          <a:r>
            <a:rPr lang="en-US" sz="2900" b="1" kern="1200" dirty="0" err="1" smtClean="0">
              <a:solidFill>
                <a:schemeClr val="bg1"/>
              </a:solidFill>
              <a:latin typeface="Century Schoolbook" pitchFamily="18" charset="0"/>
            </a:rPr>
            <a:t>cowper</a:t>
          </a:r>
          <a:endParaRPr lang="en-US" sz="29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71446" y="3147161"/>
        <a:ext cx="2726038" cy="132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B7C4BCB-F7D6-4A58-84DB-72B569836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C2CA75-93A0-487C-9F5D-086548E97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B6AF-9CA4-4629-9D3D-1B2BA44723FE}" type="datetimeFigureOut">
              <a:rPr lang="en-ID" smtClean="0"/>
              <a:t>6/29/2020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500DA1-8AC5-4E4A-9717-19A13CED7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EFFEB0-6DDD-4E78-B1C1-DFC556BC78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7F68-72DD-49E0-859F-40B16ABA7B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59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32EFB27-7C6D-4AB1-8B24-1B1DFC005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2565" y="4039087"/>
            <a:ext cx="2598356" cy="2598356"/>
          </a:xfrm>
          <a:custGeom>
            <a:avLst/>
            <a:gdLst>
              <a:gd name="connsiteX0" fmla="*/ 1299178 w 2598356"/>
              <a:gd name="connsiteY0" fmla="*/ 0 h 2598356"/>
              <a:gd name="connsiteX1" fmla="*/ 2598356 w 2598356"/>
              <a:gd name="connsiteY1" fmla="*/ 1299178 h 2598356"/>
              <a:gd name="connsiteX2" fmla="*/ 1299178 w 2598356"/>
              <a:gd name="connsiteY2" fmla="*/ 2598356 h 2598356"/>
              <a:gd name="connsiteX3" fmla="*/ 0 w 2598356"/>
              <a:gd name="connsiteY3" fmla="*/ 1299178 h 2598356"/>
              <a:gd name="connsiteX4" fmla="*/ 1299178 w 2598356"/>
              <a:gd name="connsiteY4" fmla="*/ 0 h 259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356" h="2598356">
                <a:moveTo>
                  <a:pt x="1299178" y="0"/>
                </a:moveTo>
                <a:cubicBezTo>
                  <a:pt x="2016694" y="0"/>
                  <a:pt x="2598356" y="581662"/>
                  <a:pt x="2598356" y="1299178"/>
                </a:cubicBezTo>
                <a:cubicBezTo>
                  <a:pt x="2598356" y="2016694"/>
                  <a:pt x="2016694" y="2598356"/>
                  <a:pt x="1299178" y="2598356"/>
                </a:cubicBezTo>
                <a:cubicBezTo>
                  <a:pt x="581662" y="2598356"/>
                  <a:pt x="0" y="2016694"/>
                  <a:pt x="0" y="1299178"/>
                </a:cubicBezTo>
                <a:cubicBezTo>
                  <a:pt x="0" y="581662"/>
                  <a:pt x="581662" y="0"/>
                  <a:pt x="12991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62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E3165FA0-13C0-4A1F-ABC7-E3C0560F45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62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376BD9B0-B5B6-41C3-AE49-A91E6B6E9D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52857" y="1820133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ABF0E6B3-4FB0-4F5E-8E80-460F166201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9741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146EFDA-B338-4382-AA14-6734FC1F9343}"/>
              </a:ext>
            </a:extLst>
          </p:cNvPr>
          <p:cNvGrpSpPr/>
          <p:nvPr userDrawn="1"/>
        </p:nvGrpSpPr>
        <p:grpSpPr>
          <a:xfrm>
            <a:off x="1141328" y="1760550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A23325E8-15F6-435A-9A5A-D33360B9EC77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C82BE04-B70D-4D9B-A980-B877D0C398A1}"/>
                </a:ext>
              </a:extLst>
            </p:cNvPr>
            <p:cNvSpPr txBox="1"/>
            <p:nvPr/>
          </p:nvSpPr>
          <p:spPr>
            <a:xfrm>
              <a:off x="0" y="2579960"/>
              <a:ext cx="1130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1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89DC72-610D-4642-A26B-CEBF4E2A75B6}"/>
              </a:ext>
            </a:extLst>
          </p:cNvPr>
          <p:cNvGrpSpPr/>
          <p:nvPr userDrawn="1"/>
        </p:nvGrpSpPr>
        <p:grpSpPr>
          <a:xfrm>
            <a:off x="4891904" y="1794320"/>
            <a:ext cx="1080000" cy="1080000"/>
            <a:chOff x="-4437" y="2362557"/>
            <a:chExt cx="1200040" cy="1628418"/>
          </a:xfrm>
          <a:solidFill>
            <a:srgbClr val="D0DD2B"/>
          </a:solidFill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xmlns="" id="{B7D9C08A-8B9F-4FF5-93E9-287481A2E98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6020F65-848A-4C6C-9556-316208E56214}"/>
                </a:ext>
              </a:extLst>
            </p:cNvPr>
            <p:cNvSpPr txBox="1"/>
            <p:nvPr/>
          </p:nvSpPr>
          <p:spPr>
            <a:xfrm>
              <a:off x="-4437" y="2564507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2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3A84EDB-92D7-4E1B-A9EC-4ABDAFD8D3A1}"/>
              </a:ext>
            </a:extLst>
          </p:cNvPr>
          <p:cNvGrpSpPr/>
          <p:nvPr userDrawn="1"/>
        </p:nvGrpSpPr>
        <p:grpSpPr>
          <a:xfrm>
            <a:off x="8648204" y="1790343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3B195708-C6A6-4EB7-BCEF-F99BD5B3AD2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E910EDF-F9AC-4EC1-B527-51E486E42B70}"/>
                </a:ext>
              </a:extLst>
            </p:cNvPr>
            <p:cNvSpPr txBox="1"/>
            <p:nvPr/>
          </p:nvSpPr>
          <p:spPr>
            <a:xfrm>
              <a:off x="32781" y="2542761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3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6296B5F6-6575-44D7-80C9-8BB5D0A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57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Bebas Neue" panose="020B0606020202050201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EA503-8488-48F7-B644-19A0C23B3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525" y="5008506"/>
            <a:ext cx="2664284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57E11C28-D40F-4EC7-B003-FD2FC25385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3351" y="4940966"/>
            <a:ext cx="245115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41F1CB86-56AF-41E2-8ABB-ED3E98E58A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2857" y="4963749"/>
            <a:ext cx="247476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01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4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79490E9D-681F-499F-A7CC-B7F5BC8F4737}"/>
              </a:ext>
            </a:extLst>
          </p:cNvPr>
          <p:cNvSpPr/>
          <p:nvPr userDrawn="1"/>
        </p:nvSpPr>
        <p:spPr>
          <a:xfrm rot="4321646" flipH="1">
            <a:off x="5396100" y="3612631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2F354F21-6766-4275-8B0C-DA6EB7B7793C}"/>
              </a:ext>
            </a:extLst>
          </p:cNvPr>
          <p:cNvSpPr/>
          <p:nvPr userDrawn="1"/>
        </p:nvSpPr>
        <p:spPr>
          <a:xfrm rot="17278354">
            <a:off x="4765786" y="3590130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F46219EE-3D29-4C6C-A0BA-A88121002B8A}"/>
              </a:ext>
            </a:extLst>
          </p:cNvPr>
          <p:cNvSpPr/>
          <p:nvPr userDrawn="1"/>
        </p:nvSpPr>
        <p:spPr>
          <a:xfrm rot="16200000">
            <a:off x="5079392" y="1857443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xmlns="" id="{59ED4208-9723-418E-9696-765C6CC89757}"/>
              </a:ext>
            </a:extLst>
          </p:cNvPr>
          <p:cNvSpPr/>
          <p:nvPr userDrawn="1"/>
        </p:nvSpPr>
        <p:spPr>
          <a:xfrm>
            <a:off x="2393736" y="201750"/>
            <a:ext cx="7255669" cy="894487"/>
          </a:xfrm>
          <a:custGeom>
            <a:avLst/>
            <a:gdLst>
              <a:gd name="connsiteX0" fmla="*/ 0 w 7255669"/>
              <a:gd name="connsiteY0" fmla="*/ 33958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0 w 7255669"/>
              <a:gd name="connsiteY8" fmla="*/ 33958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693181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5669" h="894487">
                <a:moveTo>
                  <a:pt x="323850" y="358633"/>
                </a:moveTo>
                <a:cubicBezTo>
                  <a:pt x="323850" y="171086"/>
                  <a:pt x="152036" y="0"/>
                  <a:pt x="339583" y="0"/>
                </a:cubicBezTo>
                <a:lnTo>
                  <a:pt x="6916086" y="0"/>
                </a:lnTo>
                <a:cubicBezTo>
                  <a:pt x="7103633" y="0"/>
                  <a:pt x="7255669" y="152036"/>
                  <a:pt x="7255669" y="339583"/>
                </a:cubicBezTo>
                <a:lnTo>
                  <a:pt x="6931819" y="554904"/>
                </a:lnTo>
                <a:cubicBezTo>
                  <a:pt x="6931819" y="742451"/>
                  <a:pt x="7103633" y="894487"/>
                  <a:pt x="6916086" y="894487"/>
                </a:cubicBezTo>
                <a:lnTo>
                  <a:pt x="339583" y="894487"/>
                </a:lnTo>
                <a:cubicBezTo>
                  <a:pt x="152036" y="894487"/>
                  <a:pt x="0" y="742451"/>
                  <a:pt x="0" y="554904"/>
                </a:cubicBezTo>
                <a:cubicBezTo>
                  <a:pt x="0" y="483130"/>
                  <a:pt x="323850" y="430407"/>
                  <a:pt x="323850" y="358633"/>
                </a:cubicBezTo>
                <a:close/>
              </a:path>
            </a:pathLst>
          </a:cu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43C800F-28A1-477C-B089-E93166CCBA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7335" y="1612898"/>
            <a:ext cx="3105149" cy="4724402"/>
          </a:xfrm>
          <a:custGeom>
            <a:avLst/>
            <a:gdLst>
              <a:gd name="connsiteX0" fmla="*/ 1270974 w 3105149"/>
              <a:gd name="connsiteY0" fmla="*/ 5 h 4724402"/>
              <a:gd name="connsiteX1" fmla="*/ 3005286 w 3105149"/>
              <a:gd name="connsiteY1" fmla="*/ 1883963 h 4724402"/>
              <a:gd name="connsiteX2" fmla="*/ 1885464 w 3105149"/>
              <a:gd name="connsiteY2" fmla="*/ 4672377 h 4724402"/>
              <a:gd name="connsiteX3" fmla="*/ 744432 w 3105149"/>
              <a:gd name="connsiteY3" fmla="*/ 3633558 h 4724402"/>
              <a:gd name="connsiteX4" fmla="*/ 2127 w 3105149"/>
              <a:gd name="connsiteY4" fmla="*/ 2780629 h 4724402"/>
              <a:gd name="connsiteX5" fmla="*/ 1172850 w 3105149"/>
              <a:gd name="connsiteY5" fmla="*/ 14085 h 4724402"/>
              <a:gd name="connsiteX6" fmla="*/ 1270974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270974" y="5"/>
                </a:moveTo>
                <a:cubicBezTo>
                  <a:pt x="1781973" y="-2318"/>
                  <a:pt x="2583763" y="992080"/>
                  <a:pt x="3005286" y="1883963"/>
                </a:cubicBezTo>
                <a:cubicBezTo>
                  <a:pt x="3454912" y="2835304"/>
                  <a:pt x="2262273" y="4380778"/>
                  <a:pt x="1885464" y="4672377"/>
                </a:cubicBezTo>
                <a:cubicBezTo>
                  <a:pt x="1508655" y="4963976"/>
                  <a:pt x="1058322" y="3948849"/>
                  <a:pt x="744432" y="3633558"/>
                </a:cubicBezTo>
                <a:cubicBezTo>
                  <a:pt x="430543" y="3318268"/>
                  <a:pt x="-35342" y="3347425"/>
                  <a:pt x="2127" y="2780629"/>
                </a:cubicBezTo>
                <a:cubicBezTo>
                  <a:pt x="39596" y="2213833"/>
                  <a:pt x="672324" y="163529"/>
                  <a:pt x="1172850" y="14085"/>
                </a:cubicBezTo>
                <a:cubicBezTo>
                  <a:pt x="1204133" y="4745"/>
                  <a:pt x="1236907" y="160"/>
                  <a:pt x="127097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0E3C77-222E-4D68-BCB4-940F6F595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685" y="1612898"/>
            <a:ext cx="3105149" cy="4724402"/>
          </a:xfrm>
          <a:custGeom>
            <a:avLst/>
            <a:gdLst>
              <a:gd name="connsiteX0" fmla="*/ 1834177 w 3105149"/>
              <a:gd name="connsiteY0" fmla="*/ 5 h 4724402"/>
              <a:gd name="connsiteX1" fmla="*/ 1932300 w 3105149"/>
              <a:gd name="connsiteY1" fmla="*/ 14085 h 4724402"/>
              <a:gd name="connsiteX2" fmla="*/ 3103023 w 3105149"/>
              <a:gd name="connsiteY2" fmla="*/ 2780629 h 4724402"/>
              <a:gd name="connsiteX3" fmla="*/ 2360718 w 3105149"/>
              <a:gd name="connsiteY3" fmla="*/ 3633558 h 4724402"/>
              <a:gd name="connsiteX4" fmla="*/ 1219686 w 3105149"/>
              <a:gd name="connsiteY4" fmla="*/ 4672377 h 4724402"/>
              <a:gd name="connsiteX5" fmla="*/ 99864 w 3105149"/>
              <a:gd name="connsiteY5" fmla="*/ 1883963 h 4724402"/>
              <a:gd name="connsiteX6" fmla="*/ 1834177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834177" y="5"/>
                </a:moveTo>
                <a:cubicBezTo>
                  <a:pt x="1868243" y="160"/>
                  <a:pt x="1901017" y="4745"/>
                  <a:pt x="1932300" y="14085"/>
                </a:cubicBezTo>
                <a:cubicBezTo>
                  <a:pt x="2432827" y="163529"/>
                  <a:pt x="3065554" y="2213833"/>
                  <a:pt x="3103023" y="2780629"/>
                </a:cubicBezTo>
                <a:cubicBezTo>
                  <a:pt x="3140492" y="3347425"/>
                  <a:pt x="2674608" y="3318268"/>
                  <a:pt x="2360718" y="3633558"/>
                </a:cubicBezTo>
                <a:cubicBezTo>
                  <a:pt x="2046829" y="3948849"/>
                  <a:pt x="1596495" y="4963976"/>
                  <a:pt x="1219686" y="4672377"/>
                </a:cubicBezTo>
                <a:cubicBezTo>
                  <a:pt x="842877" y="4380778"/>
                  <a:pt x="-349762" y="2835304"/>
                  <a:pt x="99864" y="1883963"/>
                </a:cubicBezTo>
                <a:cubicBezTo>
                  <a:pt x="521388" y="992080"/>
                  <a:pt x="1323178" y="-2318"/>
                  <a:pt x="1834177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BC412-084E-4B46-A211-A8CE2C35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17" y="262548"/>
            <a:ext cx="6918721" cy="77289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0A5970E-D051-46C7-A81F-1FDA12344B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267" y="4319270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E238B0FF-F32B-4690-989F-AEDBA3B0B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9038" y="4345486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8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12" grpId="0"/>
      <p:bldP spid="2" grpId="0"/>
      <p:bldP spid="8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375847B-9362-4773-A67B-402EAA3D13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24200" cy="6858000"/>
          </a:xfrm>
          <a:custGeom>
            <a:avLst/>
            <a:gdLst>
              <a:gd name="connsiteX0" fmla="*/ 0 w 3124200"/>
              <a:gd name="connsiteY0" fmla="*/ 0 h 2781300"/>
              <a:gd name="connsiteX1" fmla="*/ 3124200 w 3124200"/>
              <a:gd name="connsiteY1" fmla="*/ 0 h 2781300"/>
              <a:gd name="connsiteX2" fmla="*/ 3124200 w 3124200"/>
              <a:gd name="connsiteY2" fmla="*/ 2781300 h 2781300"/>
              <a:gd name="connsiteX3" fmla="*/ 0 w 31242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2781300">
                <a:moveTo>
                  <a:pt x="0" y="0"/>
                </a:moveTo>
                <a:lnTo>
                  <a:pt x="3124200" y="0"/>
                </a:lnTo>
                <a:lnTo>
                  <a:pt x="312420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DB45BA2-BB64-48C0-8FD5-27D6E70D2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306" y="1736558"/>
            <a:ext cx="3600000" cy="3600000"/>
          </a:xfrm>
          <a:custGeom>
            <a:avLst/>
            <a:gdLst>
              <a:gd name="connsiteX0" fmla="*/ 1860884 w 3721768"/>
              <a:gd name="connsiteY0" fmla="*/ 0 h 3481136"/>
              <a:gd name="connsiteX1" fmla="*/ 3721768 w 3721768"/>
              <a:gd name="connsiteY1" fmla="*/ 1740568 h 3481136"/>
              <a:gd name="connsiteX2" fmla="*/ 1860884 w 3721768"/>
              <a:gd name="connsiteY2" fmla="*/ 3481136 h 3481136"/>
              <a:gd name="connsiteX3" fmla="*/ 0 w 3721768"/>
              <a:gd name="connsiteY3" fmla="*/ 1740568 h 3481136"/>
              <a:gd name="connsiteX4" fmla="*/ 1860884 w 3721768"/>
              <a:gd name="connsiteY4" fmla="*/ 0 h 3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768" h="3481136">
                <a:moveTo>
                  <a:pt x="1860884" y="0"/>
                </a:moveTo>
                <a:cubicBezTo>
                  <a:pt x="2888622" y="0"/>
                  <a:pt x="3721768" y="779279"/>
                  <a:pt x="3721768" y="1740568"/>
                </a:cubicBezTo>
                <a:cubicBezTo>
                  <a:pt x="3721768" y="2701857"/>
                  <a:pt x="2888622" y="3481136"/>
                  <a:pt x="1860884" y="3481136"/>
                </a:cubicBezTo>
                <a:cubicBezTo>
                  <a:pt x="833146" y="3481136"/>
                  <a:pt x="0" y="2701857"/>
                  <a:pt x="0" y="1740568"/>
                </a:cubicBezTo>
                <a:cubicBezTo>
                  <a:pt x="0" y="779279"/>
                  <a:pt x="833146" y="0"/>
                  <a:pt x="1860884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2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28D5825-510E-4EB5-B37E-0AEFD36E1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571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F053D285-9E65-40C6-A2A8-2BB54F52B7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3875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2FEE4AD-1D45-4D91-8D77-2FF0DB098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179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2850611F-9A55-4A27-BC13-FBF82DEAD124}"/>
              </a:ext>
            </a:extLst>
          </p:cNvPr>
          <p:cNvSpPr/>
          <p:nvPr userDrawn="1"/>
        </p:nvSpPr>
        <p:spPr>
          <a:xfrm rot="10800000">
            <a:off x="97856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8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xmlns="" id="{4278BD68-5A01-4DEB-9F9C-D500B836E915}"/>
              </a:ext>
            </a:extLst>
          </p:cNvPr>
          <p:cNvSpPr/>
          <p:nvPr userDrawn="1"/>
        </p:nvSpPr>
        <p:spPr>
          <a:xfrm rot="10800000">
            <a:off x="4523875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xmlns="" id="{6CF5340B-6B34-494D-81DB-D5939A1C00BC}"/>
              </a:ext>
            </a:extLst>
          </p:cNvPr>
          <p:cNvSpPr/>
          <p:nvPr userDrawn="1"/>
        </p:nvSpPr>
        <p:spPr>
          <a:xfrm rot="10800000">
            <a:off x="806917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8305F2-BBD6-4CD0-9761-5AC6417B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8" y="365125"/>
            <a:ext cx="10299032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2CEFC2-4FCC-4675-9CB9-EE39D64DD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450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E55922DA-AEB5-4D2C-A7C8-68C9B554E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0609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3CE07EFF-FD03-4AF4-99AD-CE982EC56A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914" y="4089362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899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7" grpId="0" animBg="1"/>
      <p:bldP spid="8" grpId="0" animBg="1"/>
      <p:bldP spid="3" grpId="0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ecision 5">
            <a:extLst>
              <a:ext uri="{FF2B5EF4-FFF2-40B4-BE49-F238E27FC236}">
                <a16:creationId xmlns:a16="http://schemas.microsoft.com/office/drawing/2014/main" xmlns="" id="{EA742119-C58A-456F-83C1-E2F73B0A9E7D}"/>
              </a:ext>
            </a:extLst>
          </p:cNvPr>
          <p:cNvSpPr/>
          <p:nvPr userDrawn="1"/>
        </p:nvSpPr>
        <p:spPr>
          <a:xfrm>
            <a:off x="307509" y="2701121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7389748-3976-4594-A728-537BF5649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533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Flowchart: Decision 5">
            <a:extLst>
              <a:ext uri="{FF2B5EF4-FFF2-40B4-BE49-F238E27FC236}">
                <a16:creationId xmlns:a16="http://schemas.microsoft.com/office/drawing/2014/main" xmlns="" id="{B971B984-E20F-4346-8ED0-BBB3A6BA407C}"/>
              </a:ext>
            </a:extLst>
          </p:cNvPr>
          <p:cNvSpPr/>
          <p:nvPr userDrawn="1"/>
        </p:nvSpPr>
        <p:spPr>
          <a:xfrm>
            <a:off x="3271519" y="269449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4317D795-B8BA-410E-B2D4-6C1888E4B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5191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7" name="Flowchart: Decision 5">
            <a:extLst>
              <a:ext uri="{FF2B5EF4-FFF2-40B4-BE49-F238E27FC236}">
                <a16:creationId xmlns:a16="http://schemas.microsoft.com/office/drawing/2014/main" xmlns="" id="{0D1059E0-FFA5-4444-8EF4-4FAC7CC12682}"/>
              </a:ext>
            </a:extLst>
          </p:cNvPr>
          <p:cNvSpPr/>
          <p:nvPr userDrawn="1"/>
        </p:nvSpPr>
        <p:spPr>
          <a:xfrm>
            <a:off x="6287781" y="268647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0ECBAC58-9D18-44DE-A87F-92AB82C9B1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1913" y="2694494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9" name="Flowchart: Decision 5">
            <a:extLst>
              <a:ext uri="{FF2B5EF4-FFF2-40B4-BE49-F238E27FC236}">
                <a16:creationId xmlns:a16="http://schemas.microsoft.com/office/drawing/2014/main" xmlns="" id="{B5CA4F3A-8419-4FE2-BD0C-23DBDEF3D7F4}"/>
              </a:ext>
            </a:extLst>
          </p:cNvPr>
          <p:cNvSpPr/>
          <p:nvPr userDrawn="1"/>
        </p:nvSpPr>
        <p:spPr>
          <a:xfrm>
            <a:off x="9252817" y="267845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B309E984-71B6-4F0D-9FFA-E3FD5537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12509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588AC241-415E-4656-95A1-662BCABE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0F45BBD1-A00E-463F-B410-3EA75DC48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33" y="5117931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xmlns="" id="{CD41A03E-DD79-45DA-9000-27DE56BDE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5191" y="5117930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xmlns="" id="{DA932825-D6B8-4495-B7E3-FAA7FCD74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8849" y="5117929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xmlns="" id="{5E1F38BC-B8F5-4B51-9611-F5963473F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2507" y="5117928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26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E1A6E120-0C1C-461F-8ED5-E4EC4A4EBD92}"/>
              </a:ext>
            </a:extLst>
          </p:cNvPr>
          <p:cNvSpPr/>
          <p:nvPr userDrawn="1"/>
        </p:nvSpPr>
        <p:spPr>
          <a:xfrm>
            <a:off x="4833258" y="134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10D98EF9-C00E-4D6E-B010-BB4AEBF31C45}"/>
              </a:ext>
            </a:extLst>
          </p:cNvPr>
          <p:cNvSpPr/>
          <p:nvPr userDrawn="1"/>
        </p:nvSpPr>
        <p:spPr>
          <a:xfrm>
            <a:off x="3389087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F3B545B6-C057-4E04-8C35-481DB2E5AC4C}"/>
              </a:ext>
            </a:extLst>
          </p:cNvPr>
          <p:cNvSpPr/>
          <p:nvPr userDrawn="1"/>
        </p:nvSpPr>
        <p:spPr>
          <a:xfrm>
            <a:off x="6233885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F3B98927-D0BF-4EBE-8423-95BCFF4C23B4}"/>
              </a:ext>
            </a:extLst>
          </p:cNvPr>
          <p:cNvSpPr/>
          <p:nvPr userDrawn="1"/>
        </p:nvSpPr>
        <p:spPr>
          <a:xfrm>
            <a:off x="4811486" y="388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57D4368-03D8-4426-8F58-C600E51C50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3258" y="2601684"/>
            <a:ext cx="2525485" cy="2351315"/>
          </a:xfrm>
          <a:custGeom>
            <a:avLst/>
            <a:gdLst>
              <a:gd name="connsiteX0" fmla="*/ 1262743 w 2525485"/>
              <a:gd name="connsiteY0" fmla="*/ 0 h 2351315"/>
              <a:gd name="connsiteX1" fmla="*/ 2525485 w 2525485"/>
              <a:gd name="connsiteY1" fmla="*/ 1175658 h 2351315"/>
              <a:gd name="connsiteX2" fmla="*/ 1262743 w 2525485"/>
              <a:gd name="connsiteY2" fmla="*/ 2351315 h 2351315"/>
              <a:gd name="connsiteX3" fmla="*/ 0 w 2525485"/>
              <a:gd name="connsiteY3" fmla="*/ 1175658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5" h="2351315">
                <a:moveTo>
                  <a:pt x="1262743" y="0"/>
                </a:moveTo>
                <a:lnTo>
                  <a:pt x="2525485" y="1175658"/>
                </a:lnTo>
                <a:lnTo>
                  <a:pt x="1262743" y="2351315"/>
                </a:lnTo>
                <a:lnTo>
                  <a:pt x="0" y="11756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68A00D9B-FEC8-4C35-83BA-B128348F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2" y="7982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/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DEA4A87-7CA8-4FAB-8D1D-9304E2B66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3223"/>
            <a:ext cx="12192000" cy="4271554"/>
          </a:xfrm>
          <a:custGeom>
            <a:avLst/>
            <a:gdLst>
              <a:gd name="connsiteX0" fmla="*/ 1517498 w 12192000"/>
              <a:gd name="connsiteY0" fmla="*/ 0 h 4271554"/>
              <a:gd name="connsiteX1" fmla="*/ 4530606 w 12192000"/>
              <a:gd name="connsiteY1" fmla="*/ 0 h 4271554"/>
              <a:gd name="connsiteX2" fmla="*/ 5068390 w 12192000"/>
              <a:gd name="connsiteY2" fmla="*/ 537783 h 4271554"/>
              <a:gd name="connsiteX3" fmla="*/ 5068390 w 12192000"/>
              <a:gd name="connsiteY3" fmla="*/ 653143 h 4271554"/>
              <a:gd name="connsiteX4" fmla="*/ 7049589 w 12192000"/>
              <a:gd name="connsiteY4" fmla="*/ 653143 h 4271554"/>
              <a:gd name="connsiteX5" fmla="*/ 7049589 w 12192000"/>
              <a:gd name="connsiteY5" fmla="*/ 537783 h 4271554"/>
              <a:gd name="connsiteX6" fmla="*/ 7587372 w 12192000"/>
              <a:gd name="connsiteY6" fmla="*/ 0 h 4271554"/>
              <a:gd name="connsiteX7" fmla="*/ 10600480 w 12192000"/>
              <a:gd name="connsiteY7" fmla="*/ 0 h 4271554"/>
              <a:gd name="connsiteX8" fmla="*/ 11138263 w 12192000"/>
              <a:gd name="connsiteY8" fmla="*/ 537783 h 4271554"/>
              <a:gd name="connsiteX9" fmla="*/ 11138263 w 12192000"/>
              <a:gd name="connsiteY9" fmla="*/ 653143 h 4271554"/>
              <a:gd name="connsiteX10" fmla="*/ 12192000 w 12192000"/>
              <a:gd name="connsiteY10" fmla="*/ 653143 h 4271554"/>
              <a:gd name="connsiteX11" fmla="*/ 12192000 w 12192000"/>
              <a:gd name="connsiteY11" fmla="*/ 3618411 h 4271554"/>
              <a:gd name="connsiteX12" fmla="*/ 11138263 w 12192000"/>
              <a:gd name="connsiteY12" fmla="*/ 3618411 h 4271554"/>
              <a:gd name="connsiteX13" fmla="*/ 11138263 w 12192000"/>
              <a:gd name="connsiteY13" fmla="*/ 3733771 h 4271554"/>
              <a:gd name="connsiteX14" fmla="*/ 10600480 w 12192000"/>
              <a:gd name="connsiteY14" fmla="*/ 4271554 h 4271554"/>
              <a:gd name="connsiteX15" fmla="*/ 7587372 w 12192000"/>
              <a:gd name="connsiteY15" fmla="*/ 4271554 h 4271554"/>
              <a:gd name="connsiteX16" fmla="*/ 7049589 w 12192000"/>
              <a:gd name="connsiteY16" fmla="*/ 3733771 h 4271554"/>
              <a:gd name="connsiteX17" fmla="*/ 7049589 w 12192000"/>
              <a:gd name="connsiteY17" fmla="*/ 3618411 h 4271554"/>
              <a:gd name="connsiteX18" fmla="*/ 5068390 w 12192000"/>
              <a:gd name="connsiteY18" fmla="*/ 3618411 h 4271554"/>
              <a:gd name="connsiteX19" fmla="*/ 5068390 w 12192000"/>
              <a:gd name="connsiteY19" fmla="*/ 3733771 h 4271554"/>
              <a:gd name="connsiteX20" fmla="*/ 4530606 w 12192000"/>
              <a:gd name="connsiteY20" fmla="*/ 4271554 h 4271554"/>
              <a:gd name="connsiteX21" fmla="*/ 1517498 w 12192000"/>
              <a:gd name="connsiteY21" fmla="*/ 4271554 h 4271554"/>
              <a:gd name="connsiteX22" fmla="*/ 979715 w 12192000"/>
              <a:gd name="connsiteY22" fmla="*/ 3733771 h 4271554"/>
              <a:gd name="connsiteX23" fmla="*/ 979715 w 12192000"/>
              <a:gd name="connsiteY23" fmla="*/ 3618411 h 4271554"/>
              <a:gd name="connsiteX24" fmla="*/ 0 w 12192000"/>
              <a:gd name="connsiteY24" fmla="*/ 3618411 h 4271554"/>
              <a:gd name="connsiteX25" fmla="*/ 0 w 12192000"/>
              <a:gd name="connsiteY25" fmla="*/ 653143 h 4271554"/>
              <a:gd name="connsiteX26" fmla="*/ 979715 w 12192000"/>
              <a:gd name="connsiteY26" fmla="*/ 653143 h 4271554"/>
              <a:gd name="connsiteX27" fmla="*/ 979715 w 12192000"/>
              <a:gd name="connsiteY27" fmla="*/ 537783 h 4271554"/>
              <a:gd name="connsiteX28" fmla="*/ 1517498 w 12192000"/>
              <a:gd name="connsiteY28" fmla="*/ 0 h 42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271554">
                <a:moveTo>
                  <a:pt x="1517498" y="0"/>
                </a:moveTo>
                <a:lnTo>
                  <a:pt x="4530606" y="0"/>
                </a:lnTo>
                <a:cubicBezTo>
                  <a:pt x="4827615" y="0"/>
                  <a:pt x="5068390" y="240774"/>
                  <a:pt x="5068390" y="537783"/>
                </a:cubicBezTo>
                <a:lnTo>
                  <a:pt x="5068390" y="653143"/>
                </a:lnTo>
                <a:lnTo>
                  <a:pt x="7049589" y="653143"/>
                </a:lnTo>
                <a:lnTo>
                  <a:pt x="7049589" y="537783"/>
                </a:lnTo>
                <a:cubicBezTo>
                  <a:pt x="7049589" y="240774"/>
                  <a:pt x="7290363" y="0"/>
                  <a:pt x="7587372" y="0"/>
                </a:cubicBezTo>
                <a:lnTo>
                  <a:pt x="10600480" y="0"/>
                </a:lnTo>
                <a:cubicBezTo>
                  <a:pt x="10897489" y="0"/>
                  <a:pt x="11138263" y="240774"/>
                  <a:pt x="11138263" y="537783"/>
                </a:cubicBezTo>
                <a:lnTo>
                  <a:pt x="11138263" y="653143"/>
                </a:lnTo>
                <a:lnTo>
                  <a:pt x="12192000" y="653143"/>
                </a:lnTo>
                <a:lnTo>
                  <a:pt x="12192000" y="3618411"/>
                </a:lnTo>
                <a:lnTo>
                  <a:pt x="11138263" y="3618411"/>
                </a:lnTo>
                <a:lnTo>
                  <a:pt x="11138263" y="3733771"/>
                </a:lnTo>
                <a:cubicBezTo>
                  <a:pt x="11138263" y="4030780"/>
                  <a:pt x="10897489" y="4271554"/>
                  <a:pt x="10600480" y="4271554"/>
                </a:cubicBezTo>
                <a:lnTo>
                  <a:pt x="7587372" y="4271554"/>
                </a:lnTo>
                <a:cubicBezTo>
                  <a:pt x="7290363" y="4271554"/>
                  <a:pt x="7049589" y="4030780"/>
                  <a:pt x="7049589" y="3733771"/>
                </a:cubicBezTo>
                <a:lnTo>
                  <a:pt x="7049589" y="3618411"/>
                </a:lnTo>
                <a:lnTo>
                  <a:pt x="5068390" y="3618411"/>
                </a:lnTo>
                <a:lnTo>
                  <a:pt x="5068390" y="3733771"/>
                </a:lnTo>
                <a:cubicBezTo>
                  <a:pt x="5068390" y="4030780"/>
                  <a:pt x="4827615" y="4271554"/>
                  <a:pt x="4530606" y="4271554"/>
                </a:cubicBezTo>
                <a:lnTo>
                  <a:pt x="1517498" y="4271554"/>
                </a:lnTo>
                <a:cubicBezTo>
                  <a:pt x="1220489" y="4271554"/>
                  <a:pt x="979715" y="4030780"/>
                  <a:pt x="979715" y="3733771"/>
                </a:cubicBezTo>
                <a:lnTo>
                  <a:pt x="979715" y="3618411"/>
                </a:lnTo>
                <a:lnTo>
                  <a:pt x="0" y="3618411"/>
                </a:lnTo>
                <a:lnTo>
                  <a:pt x="0" y="653143"/>
                </a:lnTo>
                <a:lnTo>
                  <a:pt x="979715" y="653143"/>
                </a:lnTo>
                <a:lnTo>
                  <a:pt x="979715" y="537783"/>
                </a:lnTo>
                <a:cubicBezTo>
                  <a:pt x="979715" y="240774"/>
                  <a:pt x="1220489" y="0"/>
                  <a:pt x="1517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21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5D10948-7110-4D89-8474-C703A3683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411" y="0"/>
            <a:ext cx="3834063" cy="6858000"/>
          </a:xfrm>
          <a:custGeom>
            <a:avLst/>
            <a:gdLst>
              <a:gd name="connsiteX0" fmla="*/ 0 w 3160294"/>
              <a:gd name="connsiteY0" fmla="*/ 0 h 2165685"/>
              <a:gd name="connsiteX1" fmla="*/ 3160294 w 3160294"/>
              <a:gd name="connsiteY1" fmla="*/ 0 h 2165685"/>
              <a:gd name="connsiteX2" fmla="*/ 3160294 w 3160294"/>
              <a:gd name="connsiteY2" fmla="*/ 2165685 h 2165685"/>
              <a:gd name="connsiteX3" fmla="*/ 0 w 3160294"/>
              <a:gd name="connsiteY3" fmla="*/ 2165685 h 2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294" h="2165685">
                <a:moveTo>
                  <a:pt x="0" y="0"/>
                </a:moveTo>
                <a:lnTo>
                  <a:pt x="3160294" y="0"/>
                </a:lnTo>
                <a:lnTo>
                  <a:pt x="3160294" y="2165685"/>
                </a:lnTo>
                <a:lnTo>
                  <a:pt x="0" y="2165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010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A57DDDB-90C8-47C1-A651-495C4300A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67270" cy="6858000"/>
          </a:xfrm>
          <a:custGeom>
            <a:avLst/>
            <a:gdLst>
              <a:gd name="connsiteX0" fmla="*/ 0 w 3167270"/>
              <a:gd name="connsiteY0" fmla="*/ 0 h 6858000"/>
              <a:gd name="connsiteX1" fmla="*/ 3167270 w 3167270"/>
              <a:gd name="connsiteY1" fmla="*/ 0 h 6858000"/>
              <a:gd name="connsiteX2" fmla="*/ 3167270 w 3167270"/>
              <a:gd name="connsiteY2" fmla="*/ 6858000 h 6858000"/>
              <a:gd name="connsiteX3" fmla="*/ 0 w 3167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70" h="6858000">
                <a:moveTo>
                  <a:pt x="0" y="0"/>
                </a:moveTo>
                <a:lnTo>
                  <a:pt x="3167270" y="0"/>
                </a:lnTo>
                <a:lnTo>
                  <a:pt x="3167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23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3777F55-0454-4242-9992-AD13C69C6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0505" y="0"/>
            <a:ext cx="3240505" cy="6858000"/>
          </a:xfrm>
          <a:custGeom>
            <a:avLst/>
            <a:gdLst>
              <a:gd name="connsiteX0" fmla="*/ 0 w 3240505"/>
              <a:gd name="connsiteY0" fmla="*/ 0 h 6858000"/>
              <a:gd name="connsiteX1" fmla="*/ 3240505 w 3240505"/>
              <a:gd name="connsiteY1" fmla="*/ 0 h 6858000"/>
              <a:gd name="connsiteX2" fmla="*/ 3240505 w 3240505"/>
              <a:gd name="connsiteY2" fmla="*/ 6858000 h 6858000"/>
              <a:gd name="connsiteX3" fmla="*/ 0 w 32405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505" h="6858000">
                <a:moveTo>
                  <a:pt x="0" y="0"/>
                </a:moveTo>
                <a:lnTo>
                  <a:pt x="3240505" y="0"/>
                </a:lnTo>
                <a:lnTo>
                  <a:pt x="324050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647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23675F-C0A1-4B8A-968A-2F8FB8EBE280}"/>
              </a:ext>
            </a:extLst>
          </p:cNvPr>
          <p:cNvSpPr/>
          <p:nvPr userDrawn="1"/>
        </p:nvSpPr>
        <p:spPr>
          <a:xfrm>
            <a:off x="2628900" y="1809750"/>
            <a:ext cx="6934200" cy="3638550"/>
          </a:xfrm>
          <a:prstGeom prst="roundRect">
            <a:avLst>
              <a:gd name="adj" fmla="val 10384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C0E87F6C-D469-4805-BB1F-4D203D10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8925" y="1962150"/>
            <a:ext cx="6534150" cy="3333750"/>
          </a:xfrm>
          <a:custGeom>
            <a:avLst/>
            <a:gdLst>
              <a:gd name="connsiteX0" fmla="*/ 327041 w 6534150"/>
              <a:gd name="connsiteY0" fmla="*/ 0 h 3333750"/>
              <a:gd name="connsiteX1" fmla="*/ 6207109 w 6534150"/>
              <a:gd name="connsiteY1" fmla="*/ 0 h 3333750"/>
              <a:gd name="connsiteX2" fmla="*/ 6534150 w 6534150"/>
              <a:gd name="connsiteY2" fmla="*/ 327041 h 3333750"/>
              <a:gd name="connsiteX3" fmla="*/ 6534150 w 6534150"/>
              <a:gd name="connsiteY3" fmla="*/ 3006709 h 3333750"/>
              <a:gd name="connsiteX4" fmla="*/ 6207109 w 6534150"/>
              <a:gd name="connsiteY4" fmla="*/ 3333750 h 3333750"/>
              <a:gd name="connsiteX5" fmla="*/ 327041 w 6534150"/>
              <a:gd name="connsiteY5" fmla="*/ 3333750 h 3333750"/>
              <a:gd name="connsiteX6" fmla="*/ 0 w 6534150"/>
              <a:gd name="connsiteY6" fmla="*/ 3006709 h 3333750"/>
              <a:gd name="connsiteX7" fmla="*/ 0 w 6534150"/>
              <a:gd name="connsiteY7" fmla="*/ 327041 h 3333750"/>
              <a:gd name="connsiteX8" fmla="*/ 327041 w 6534150"/>
              <a:gd name="connsiteY8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3333750">
                <a:moveTo>
                  <a:pt x="327041" y="0"/>
                </a:moveTo>
                <a:lnTo>
                  <a:pt x="6207109" y="0"/>
                </a:lnTo>
                <a:cubicBezTo>
                  <a:pt x="6387729" y="0"/>
                  <a:pt x="6534150" y="146421"/>
                  <a:pt x="6534150" y="327041"/>
                </a:cubicBezTo>
                <a:lnTo>
                  <a:pt x="6534150" y="3006709"/>
                </a:lnTo>
                <a:cubicBezTo>
                  <a:pt x="6534150" y="3187329"/>
                  <a:pt x="6387729" y="3333750"/>
                  <a:pt x="6207109" y="3333750"/>
                </a:cubicBezTo>
                <a:lnTo>
                  <a:pt x="327041" y="3333750"/>
                </a:lnTo>
                <a:cubicBezTo>
                  <a:pt x="146421" y="3333750"/>
                  <a:pt x="0" y="3187329"/>
                  <a:pt x="0" y="3006709"/>
                </a:cubicBezTo>
                <a:lnTo>
                  <a:pt x="0" y="327041"/>
                </a:lnTo>
                <a:cubicBezTo>
                  <a:pt x="0" y="146421"/>
                  <a:pt x="146421" y="0"/>
                  <a:pt x="327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F3CD38-FE83-491E-AAE8-7B3D42DD5E05}"/>
              </a:ext>
            </a:extLst>
          </p:cNvPr>
          <p:cNvGrpSpPr/>
          <p:nvPr userDrawn="1"/>
        </p:nvGrpSpPr>
        <p:grpSpPr>
          <a:xfrm>
            <a:off x="4749200" y="5448300"/>
            <a:ext cx="2696628" cy="769620"/>
            <a:chOff x="4749200" y="5448300"/>
            <a:chExt cx="2696628" cy="1286454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A19FE074-6E72-4E95-B8DD-13B546D6BF5D}"/>
                </a:ext>
              </a:extLst>
            </p:cNvPr>
            <p:cNvSpPr/>
            <p:nvPr userDrawn="1"/>
          </p:nvSpPr>
          <p:spPr>
            <a:xfrm>
              <a:off x="5443993" y="5448300"/>
              <a:ext cx="1304013" cy="1079721"/>
            </a:xfrm>
            <a:prstGeom prst="trapezoid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7AADCDB-E1AA-466F-A658-A65F0400A1C7}"/>
                </a:ext>
              </a:extLst>
            </p:cNvPr>
            <p:cNvSpPr/>
            <p:nvPr userDrawn="1"/>
          </p:nvSpPr>
          <p:spPr>
            <a:xfrm>
              <a:off x="4749200" y="6472362"/>
              <a:ext cx="2696628" cy="262392"/>
            </a:xfrm>
            <a:prstGeom prst="ellipse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920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512C11E-046E-4610-9B6C-878981C14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59" y="-848321"/>
            <a:ext cx="5336572" cy="4394082"/>
          </a:xfrm>
          <a:custGeom>
            <a:avLst/>
            <a:gdLst>
              <a:gd name="connsiteX0" fmla="*/ 4748867 w 5336572"/>
              <a:gd name="connsiteY0" fmla="*/ 2028500 h 4394082"/>
              <a:gd name="connsiteX1" fmla="*/ 5233192 w 5336572"/>
              <a:gd name="connsiteY1" fmla="*/ 2278243 h 4394082"/>
              <a:gd name="connsiteX2" fmla="*/ 5233191 w 5336572"/>
              <a:gd name="connsiteY2" fmla="*/ 2278244 h 4394082"/>
              <a:gd name="connsiteX3" fmla="*/ 5086788 w 5336572"/>
              <a:gd name="connsiteY3" fmla="*/ 3085658 h 4394082"/>
              <a:gd name="connsiteX4" fmla="*/ 3347949 w 5336572"/>
              <a:gd name="connsiteY4" fmla="*/ 4290701 h 4394082"/>
              <a:gd name="connsiteX5" fmla="*/ 2540535 w 5336572"/>
              <a:gd name="connsiteY5" fmla="*/ 4144298 h 4394082"/>
              <a:gd name="connsiteX6" fmla="*/ 2540535 w 5336572"/>
              <a:gd name="connsiteY6" fmla="*/ 4144299 h 4394082"/>
              <a:gd name="connsiteX7" fmla="*/ 2686938 w 5336572"/>
              <a:gd name="connsiteY7" fmla="*/ 3336884 h 4394082"/>
              <a:gd name="connsiteX8" fmla="*/ 4425777 w 5336572"/>
              <a:gd name="connsiteY8" fmla="*/ 2131840 h 4394082"/>
              <a:gd name="connsiteX9" fmla="*/ 4748867 w 5336572"/>
              <a:gd name="connsiteY9" fmla="*/ 2028500 h 4394082"/>
              <a:gd name="connsiteX10" fmla="*/ 3508062 w 5336572"/>
              <a:gd name="connsiteY10" fmla="*/ 83 h 4394082"/>
              <a:gd name="connsiteX11" fmla="*/ 4482518 w 5336572"/>
              <a:gd name="connsiteY11" fmla="*/ 502564 h 4394082"/>
              <a:gd name="connsiteX12" fmla="*/ 4187957 w 5336572"/>
              <a:gd name="connsiteY12" fmla="*/ 2127071 h 4394082"/>
              <a:gd name="connsiteX13" fmla="*/ 1832510 w 5336572"/>
              <a:gd name="connsiteY13" fmla="*/ 3759435 h 4394082"/>
              <a:gd name="connsiteX14" fmla="*/ 208003 w 5336572"/>
              <a:gd name="connsiteY14" fmla="*/ 3464874 h 4394082"/>
              <a:gd name="connsiteX15" fmla="*/ 502563 w 5336572"/>
              <a:gd name="connsiteY15" fmla="*/ 1840366 h 4394082"/>
              <a:gd name="connsiteX16" fmla="*/ 2858010 w 5336572"/>
              <a:gd name="connsiteY16" fmla="*/ 208002 h 4394082"/>
              <a:gd name="connsiteX17" fmla="*/ 3508062 w 5336572"/>
              <a:gd name="connsiteY17" fmla="*/ 83 h 439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36572" h="4394082">
                <a:moveTo>
                  <a:pt x="4748867" y="2028500"/>
                </a:moveTo>
                <a:cubicBezTo>
                  <a:pt x="4935118" y="2026289"/>
                  <a:pt x="5119108" y="2113624"/>
                  <a:pt x="5233192" y="2278243"/>
                </a:cubicBezTo>
                <a:lnTo>
                  <a:pt x="5233191" y="2278244"/>
                </a:lnTo>
                <a:cubicBezTo>
                  <a:pt x="5415724" y="2541633"/>
                  <a:pt x="5350178" y="2903125"/>
                  <a:pt x="5086788" y="3085658"/>
                </a:cubicBezTo>
                <a:lnTo>
                  <a:pt x="3347949" y="4290701"/>
                </a:lnTo>
                <a:cubicBezTo>
                  <a:pt x="3084559" y="4473235"/>
                  <a:pt x="2723068" y="4407688"/>
                  <a:pt x="2540535" y="4144298"/>
                </a:cubicBezTo>
                <a:lnTo>
                  <a:pt x="2540535" y="4144299"/>
                </a:lnTo>
                <a:cubicBezTo>
                  <a:pt x="2358002" y="3880909"/>
                  <a:pt x="2423548" y="3519418"/>
                  <a:pt x="2686938" y="3336884"/>
                </a:cubicBezTo>
                <a:lnTo>
                  <a:pt x="4425777" y="2131840"/>
                </a:lnTo>
                <a:cubicBezTo>
                  <a:pt x="4524548" y="2063390"/>
                  <a:pt x="4637115" y="2029827"/>
                  <a:pt x="4748867" y="2028500"/>
                </a:cubicBezTo>
                <a:close/>
                <a:moveTo>
                  <a:pt x="3508062" y="83"/>
                </a:moveTo>
                <a:cubicBezTo>
                  <a:pt x="3882799" y="-4366"/>
                  <a:pt x="4252983" y="171353"/>
                  <a:pt x="4482518" y="502564"/>
                </a:cubicBezTo>
                <a:cubicBezTo>
                  <a:pt x="4849771" y="1032499"/>
                  <a:pt x="4717892" y="1759816"/>
                  <a:pt x="4187957" y="2127071"/>
                </a:cubicBezTo>
                <a:lnTo>
                  <a:pt x="1832510" y="3759435"/>
                </a:lnTo>
                <a:cubicBezTo>
                  <a:pt x="1302573" y="4126688"/>
                  <a:pt x="575256" y="3994809"/>
                  <a:pt x="208003" y="3464874"/>
                </a:cubicBezTo>
                <a:cubicBezTo>
                  <a:pt x="-159252" y="2934937"/>
                  <a:pt x="-27373" y="2207620"/>
                  <a:pt x="502563" y="1840366"/>
                </a:cubicBezTo>
                <a:lnTo>
                  <a:pt x="2858010" y="208002"/>
                </a:lnTo>
                <a:cubicBezTo>
                  <a:pt x="3056736" y="70282"/>
                  <a:pt x="3283219" y="2752"/>
                  <a:pt x="3508062" y="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09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8C18E4E-845B-4DC6-A2EB-475BA820C9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694" y="621099"/>
            <a:ext cx="6745301" cy="5396154"/>
          </a:xfrm>
          <a:custGeom>
            <a:avLst/>
            <a:gdLst>
              <a:gd name="connsiteX0" fmla="*/ 4384593 w 6745301"/>
              <a:gd name="connsiteY0" fmla="*/ 1461253 h 5396154"/>
              <a:gd name="connsiteX1" fmla="*/ 5846281 w 6745301"/>
              <a:gd name="connsiteY1" fmla="*/ 2923031 h 5396154"/>
              <a:gd name="connsiteX2" fmla="*/ 5846281 w 6745301"/>
              <a:gd name="connsiteY2" fmla="*/ 4496722 h 5396154"/>
              <a:gd name="connsiteX3" fmla="*/ 899027 w 6745301"/>
              <a:gd name="connsiteY3" fmla="*/ 4496722 h 5396154"/>
              <a:gd name="connsiteX4" fmla="*/ 899027 w 6745301"/>
              <a:gd name="connsiteY4" fmla="*/ 3822587 h 5396154"/>
              <a:gd name="connsiteX5" fmla="*/ 2023403 w 6745301"/>
              <a:gd name="connsiteY5" fmla="*/ 2698142 h 5396154"/>
              <a:gd name="connsiteX6" fmla="*/ 2585591 w 6745301"/>
              <a:gd name="connsiteY6" fmla="*/ 3260364 h 5396154"/>
              <a:gd name="connsiteX7" fmla="*/ 1573653 w 6745301"/>
              <a:gd name="connsiteY7" fmla="*/ 899031 h 5396154"/>
              <a:gd name="connsiteX8" fmla="*/ 2050634 w 6745301"/>
              <a:gd name="connsiteY8" fmla="*/ 1096687 h 5396154"/>
              <a:gd name="connsiteX9" fmla="*/ 2248278 w 6745301"/>
              <a:gd name="connsiteY9" fmla="*/ 1573697 h 5396154"/>
              <a:gd name="connsiteX10" fmla="*/ 2050634 w 6745301"/>
              <a:gd name="connsiteY10" fmla="*/ 2050708 h 5396154"/>
              <a:gd name="connsiteX11" fmla="*/ 1573653 w 6745301"/>
              <a:gd name="connsiteY11" fmla="*/ 2248364 h 5396154"/>
              <a:gd name="connsiteX12" fmla="*/ 1096671 w 6745301"/>
              <a:gd name="connsiteY12" fmla="*/ 2050708 h 5396154"/>
              <a:gd name="connsiteX13" fmla="*/ 899027 w 6745301"/>
              <a:gd name="connsiteY13" fmla="*/ 1573697 h 5396154"/>
              <a:gd name="connsiteX14" fmla="*/ 1096671 w 6745301"/>
              <a:gd name="connsiteY14" fmla="*/ 1096687 h 5396154"/>
              <a:gd name="connsiteX15" fmla="*/ 1573653 w 6745301"/>
              <a:gd name="connsiteY15" fmla="*/ 899031 h 5396154"/>
              <a:gd name="connsiteX16" fmla="*/ 561714 w 6745301"/>
              <a:gd name="connsiteY16" fmla="*/ 449277 h 5396154"/>
              <a:gd name="connsiteX17" fmla="*/ 483096 w 6745301"/>
              <a:gd name="connsiteY17" fmla="*/ 483086 h 5396154"/>
              <a:gd name="connsiteX18" fmla="*/ 449277 w 6745301"/>
              <a:gd name="connsiteY18" fmla="*/ 561697 h 5396154"/>
              <a:gd name="connsiteX19" fmla="*/ 449277 w 6745301"/>
              <a:gd name="connsiteY19" fmla="*/ 4834338 h 5396154"/>
              <a:gd name="connsiteX20" fmla="*/ 483096 w 6745301"/>
              <a:gd name="connsiteY20" fmla="*/ 4913027 h 5396154"/>
              <a:gd name="connsiteX21" fmla="*/ 561714 w 6745301"/>
              <a:gd name="connsiteY21" fmla="*/ 4946877 h 5396154"/>
              <a:gd name="connsiteX22" fmla="*/ 6183594 w 6745301"/>
              <a:gd name="connsiteY22" fmla="*/ 4946877 h 5396154"/>
              <a:gd name="connsiteX23" fmla="*/ 6262209 w 6745301"/>
              <a:gd name="connsiteY23" fmla="*/ 4913027 h 5396154"/>
              <a:gd name="connsiteX24" fmla="*/ 6296025 w 6745301"/>
              <a:gd name="connsiteY24" fmla="*/ 4834338 h 5396154"/>
              <a:gd name="connsiteX25" fmla="*/ 6296025 w 6745301"/>
              <a:gd name="connsiteY25" fmla="*/ 561697 h 5396154"/>
              <a:gd name="connsiteX26" fmla="*/ 6262209 w 6745301"/>
              <a:gd name="connsiteY26" fmla="*/ 483086 h 5396154"/>
              <a:gd name="connsiteX27" fmla="*/ 6183594 w 6745301"/>
              <a:gd name="connsiteY27" fmla="*/ 449277 h 5396154"/>
              <a:gd name="connsiteX28" fmla="*/ 561714 w 6745301"/>
              <a:gd name="connsiteY28" fmla="*/ 0 h 5396154"/>
              <a:gd name="connsiteX29" fmla="*/ 6183594 w 6745301"/>
              <a:gd name="connsiteY29" fmla="*/ 0 h 5396154"/>
              <a:gd name="connsiteX30" fmla="*/ 6580319 w 6745301"/>
              <a:gd name="connsiteY30" fmla="*/ 164982 h 5396154"/>
              <a:gd name="connsiteX31" fmla="*/ 6745301 w 6745301"/>
              <a:gd name="connsiteY31" fmla="*/ 561697 h 5396154"/>
              <a:gd name="connsiteX32" fmla="*/ 6745301 w 6745301"/>
              <a:gd name="connsiteY32" fmla="*/ 4834338 h 5396154"/>
              <a:gd name="connsiteX33" fmla="*/ 6580319 w 6745301"/>
              <a:gd name="connsiteY33" fmla="*/ 5231157 h 5396154"/>
              <a:gd name="connsiteX34" fmla="*/ 6183594 w 6745301"/>
              <a:gd name="connsiteY34" fmla="*/ 5396154 h 5396154"/>
              <a:gd name="connsiteX35" fmla="*/ 561714 w 6745301"/>
              <a:gd name="connsiteY35" fmla="*/ 5396154 h 5396154"/>
              <a:gd name="connsiteX36" fmla="*/ 164984 w 6745301"/>
              <a:gd name="connsiteY36" fmla="*/ 5231157 h 5396154"/>
              <a:gd name="connsiteX37" fmla="*/ 0 w 6745301"/>
              <a:gd name="connsiteY37" fmla="*/ 4834338 h 5396154"/>
              <a:gd name="connsiteX38" fmla="*/ 0 w 6745301"/>
              <a:gd name="connsiteY38" fmla="*/ 561697 h 5396154"/>
              <a:gd name="connsiteX39" fmla="*/ 164984 w 6745301"/>
              <a:gd name="connsiteY39" fmla="*/ 164982 h 5396154"/>
              <a:gd name="connsiteX40" fmla="*/ 561714 w 6745301"/>
              <a:gd name="connsiteY40" fmla="*/ 0 h 539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45301" h="5396154">
                <a:moveTo>
                  <a:pt x="4384593" y="1461253"/>
                </a:moveTo>
                <a:lnTo>
                  <a:pt x="5846281" y="2923031"/>
                </a:lnTo>
                <a:lnTo>
                  <a:pt x="5846281" y="4496722"/>
                </a:lnTo>
                <a:lnTo>
                  <a:pt x="899027" y="4496722"/>
                </a:lnTo>
                <a:lnTo>
                  <a:pt x="899027" y="3822587"/>
                </a:lnTo>
                <a:lnTo>
                  <a:pt x="2023403" y="2698142"/>
                </a:lnTo>
                <a:lnTo>
                  <a:pt x="2585591" y="3260364"/>
                </a:lnTo>
                <a:close/>
                <a:moveTo>
                  <a:pt x="1573653" y="899031"/>
                </a:moveTo>
                <a:cubicBezTo>
                  <a:pt x="1764709" y="903862"/>
                  <a:pt x="1923703" y="969747"/>
                  <a:pt x="2050634" y="1096687"/>
                </a:cubicBezTo>
                <a:cubicBezTo>
                  <a:pt x="2177566" y="1223626"/>
                  <a:pt x="2243447" y="1382629"/>
                  <a:pt x="2248278" y="1573697"/>
                </a:cubicBezTo>
                <a:cubicBezTo>
                  <a:pt x="2243447" y="1764765"/>
                  <a:pt x="2177566" y="1923769"/>
                  <a:pt x="2050634" y="2050708"/>
                </a:cubicBezTo>
                <a:cubicBezTo>
                  <a:pt x="1923703" y="2177647"/>
                  <a:pt x="1764709" y="2243532"/>
                  <a:pt x="1573653" y="2248364"/>
                </a:cubicBezTo>
                <a:cubicBezTo>
                  <a:pt x="1382597" y="2243532"/>
                  <a:pt x="1223603" y="2177647"/>
                  <a:pt x="1096671" y="2050708"/>
                </a:cubicBezTo>
                <a:cubicBezTo>
                  <a:pt x="969740" y="1923769"/>
                  <a:pt x="903858" y="1764765"/>
                  <a:pt x="899027" y="1573697"/>
                </a:cubicBezTo>
                <a:cubicBezTo>
                  <a:pt x="903858" y="1382629"/>
                  <a:pt x="969740" y="1223626"/>
                  <a:pt x="1096671" y="1096687"/>
                </a:cubicBezTo>
                <a:cubicBezTo>
                  <a:pt x="1223603" y="969748"/>
                  <a:pt x="1382597" y="903862"/>
                  <a:pt x="1573653" y="899031"/>
                </a:cubicBezTo>
                <a:close/>
                <a:moveTo>
                  <a:pt x="561714" y="449277"/>
                </a:moveTo>
                <a:cubicBezTo>
                  <a:pt x="530897" y="450227"/>
                  <a:pt x="504690" y="461498"/>
                  <a:pt x="483096" y="483086"/>
                </a:cubicBezTo>
                <a:cubicBezTo>
                  <a:pt x="461501" y="504675"/>
                  <a:pt x="450229" y="530879"/>
                  <a:pt x="449277" y="561697"/>
                </a:cubicBezTo>
                <a:lnTo>
                  <a:pt x="449277" y="4834338"/>
                </a:lnTo>
                <a:cubicBezTo>
                  <a:pt x="450229" y="4865184"/>
                  <a:pt x="461501" y="4891413"/>
                  <a:pt x="483096" y="4913027"/>
                </a:cubicBezTo>
                <a:cubicBezTo>
                  <a:pt x="504690" y="4934641"/>
                  <a:pt x="530897" y="4945924"/>
                  <a:pt x="561714" y="4946877"/>
                </a:cubicBezTo>
                <a:lnTo>
                  <a:pt x="6183594" y="4946877"/>
                </a:lnTo>
                <a:cubicBezTo>
                  <a:pt x="6214412" y="4945924"/>
                  <a:pt x="6240617" y="4934641"/>
                  <a:pt x="6262209" y="4913027"/>
                </a:cubicBezTo>
                <a:cubicBezTo>
                  <a:pt x="6283802" y="4891413"/>
                  <a:pt x="6295073" y="4865184"/>
                  <a:pt x="6296025" y="4834338"/>
                </a:cubicBezTo>
                <a:lnTo>
                  <a:pt x="6296025" y="561697"/>
                </a:lnTo>
                <a:cubicBezTo>
                  <a:pt x="6295073" y="530879"/>
                  <a:pt x="6283802" y="504675"/>
                  <a:pt x="6262209" y="483086"/>
                </a:cubicBezTo>
                <a:cubicBezTo>
                  <a:pt x="6240617" y="461498"/>
                  <a:pt x="6214412" y="450227"/>
                  <a:pt x="6183594" y="449277"/>
                </a:cubicBezTo>
                <a:close/>
                <a:moveTo>
                  <a:pt x="561714" y="0"/>
                </a:moveTo>
                <a:lnTo>
                  <a:pt x="6183594" y="0"/>
                </a:lnTo>
                <a:cubicBezTo>
                  <a:pt x="6342181" y="4093"/>
                  <a:pt x="6474423" y="59087"/>
                  <a:pt x="6580319" y="164982"/>
                </a:cubicBezTo>
                <a:cubicBezTo>
                  <a:pt x="6686215" y="270876"/>
                  <a:pt x="6741209" y="403115"/>
                  <a:pt x="6745301" y="561697"/>
                </a:cubicBezTo>
                <a:lnTo>
                  <a:pt x="6745301" y="4834338"/>
                </a:lnTo>
                <a:cubicBezTo>
                  <a:pt x="6741209" y="4992977"/>
                  <a:pt x="6686215" y="5125250"/>
                  <a:pt x="6580319" y="5231157"/>
                </a:cubicBezTo>
                <a:cubicBezTo>
                  <a:pt x="6474423" y="5337065"/>
                  <a:pt x="6342181" y="5392064"/>
                  <a:pt x="6183594" y="5396154"/>
                </a:cubicBezTo>
                <a:lnTo>
                  <a:pt x="561714" y="5396154"/>
                </a:lnTo>
                <a:cubicBezTo>
                  <a:pt x="403124" y="5392064"/>
                  <a:pt x="270880" y="5337065"/>
                  <a:pt x="164984" y="5231157"/>
                </a:cubicBezTo>
                <a:cubicBezTo>
                  <a:pt x="59087" y="5125250"/>
                  <a:pt x="4092" y="4992977"/>
                  <a:pt x="0" y="4834338"/>
                </a:cubicBezTo>
                <a:lnTo>
                  <a:pt x="0" y="561697"/>
                </a:lnTo>
                <a:cubicBezTo>
                  <a:pt x="4092" y="403115"/>
                  <a:pt x="59087" y="270876"/>
                  <a:pt x="164984" y="164982"/>
                </a:cubicBezTo>
                <a:cubicBezTo>
                  <a:pt x="270880" y="59087"/>
                  <a:pt x="403124" y="4093"/>
                  <a:pt x="561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717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2FB50EB-003F-4D97-8AB6-937E380D2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2517" y="281646"/>
            <a:ext cx="7314187" cy="6296025"/>
          </a:xfrm>
          <a:custGeom>
            <a:avLst/>
            <a:gdLst>
              <a:gd name="connsiteX0" fmla="*/ 112419 w 7314187"/>
              <a:gd name="connsiteY0" fmla="*/ 5846748 h 6296025"/>
              <a:gd name="connsiteX1" fmla="*/ 2480168 w 7314187"/>
              <a:gd name="connsiteY1" fmla="*/ 5846748 h 6296025"/>
              <a:gd name="connsiteX2" fmla="*/ 4834005 w 7314187"/>
              <a:gd name="connsiteY2" fmla="*/ 5846748 h 6296025"/>
              <a:gd name="connsiteX3" fmla="*/ 7201754 w 7314187"/>
              <a:gd name="connsiteY3" fmla="*/ 5846748 h 6296025"/>
              <a:gd name="connsiteX4" fmla="*/ 7280366 w 7314187"/>
              <a:gd name="connsiteY4" fmla="*/ 5880531 h 6296025"/>
              <a:gd name="connsiteX5" fmla="*/ 7314187 w 7314187"/>
              <a:gd name="connsiteY5" fmla="*/ 5959067 h 6296025"/>
              <a:gd name="connsiteX6" fmla="*/ 7314187 w 7314187"/>
              <a:gd name="connsiteY6" fmla="*/ 6183705 h 6296025"/>
              <a:gd name="connsiteX7" fmla="*/ 7280366 w 7314187"/>
              <a:gd name="connsiteY7" fmla="*/ 6262241 h 6296025"/>
              <a:gd name="connsiteX8" fmla="*/ 7201754 w 7314187"/>
              <a:gd name="connsiteY8" fmla="*/ 6296025 h 6296025"/>
              <a:gd name="connsiteX9" fmla="*/ 4834005 w 7314187"/>
              <a:gd name="connsiteY9" fmla="*/ 6296025 h 6296025"/>
              <a:gd name="connsiteX10" fmla="*/ 2480168 w 7314187"/>
              <a:gd name="connsiteY10" fmla="*/ 6296025 h 6296025"/>
              <a:gd name="connsiteX11" fmla="*/ 112419 w 7314187"/>
              <a:gd name="connsiteY11" fmla="*/ 6296025 h 6296025"/>
              <a:gd name="connsiteX12" fmla="*/ 33814 w 7314187"/>
              <a:gd name="connsiteY12" fmla="*/ 6262241 h 6296025"/>
              <a:gd name="connsiteX13" fmla="*/ 0 w 7314187"/>
              <a:gd name="connsiteY13" fmla="*/ 6183705 h 6296025"/>
              <a:gd name="connsiteX14" fmla="*/ 0 w 7314187"/>
              <a:gd name="connsiteY14" fmla="*/ 5959067 h 6296025"/>
              <a:gd name="connsiteX15" fmla="*/ 33814 w 7314187"/>
              <a:gd name="connsiteY15" fmla="*/ 5880531 h 6296025"/>
              <a:gd name="connsiteX16" fmla="*/ 112419 w 7314187"/>
              <a:gd name="connsiteY16" fmla="*/ 5846748 h 6296025"/>
              <a:gd name="connsiteX17" fmla="*/ 2241349 w 7314187"/>
              <a:gd name="connsiteY17" fmla="*/ 0 h 6296025"/>
              <a:gd name="connsiteX18" fmla="*/ 2251888 w 7314187"/>
              <a:gd name="connsiteY18" fmla="*/ 3513 h 6296025"/>
              <a:gd name="connsiteX19" fmla="*/ 2248375 w 7314187"/>
              <a:gd name="connsiteY19" fmla="*/ 0 h 6296025"/>
              <a:gd name="connsiteX20" fmla="*/ 3145643 w 7314187"/>
              <a:gd name="connsiteY20" fmla="*/ 517382 h 6296025"/>
              <a:gd name="connsiteX21" fmla="*/ 3796214 w 7314187"/>
              <a:gd name="connsiteY21" fmla="*/ 1236979 h 6296025"/>
              <a:gd name="connsiteX22" fmla="*/ 3981171 w 7314187"/>
              <a:gd name="connsiteY22" fmla="*/ 1700668 h 6296025"/>
              <a:gd name="connsiteX23" fmla="*/ 4006256 w 7314187"/>
              <a:gd name="connsiteY23" fmla="*/ 1838814 h 6296025"/>
              <a:gd name="connsiteX24" fmla="*/ 4054030 w 7314187"/>
              <a:gd name="connsiteY24" fmla="*/ 1798864 h 6296025"/>
              <a:gd name="connsiteX25" fmla="*/ 4286961 w 7314187"/>
              <a:gd name="connsiteY25" fmla="*/ 1617572 h 6296025"/>
              <a:gd name="connsiteX26" fmla="*/ 4677279 w 7314187"/>
              <a:gd name="connsiteY26" fmla="*/ 1247400 h 6296025"/>
              <a:gd name="connsiteX27" fmla="*/ 4840961 w 7314187"/>
              <a:gd name="connsiteY27" fmla="*/ 787003 h 6296025"/>
              <a:gd name="connsiteX28" fmla="*/ 4765869 w 7314187"/>
              <a:gd name="connsiteY28" fmla="*/ 381643 h 6296025"/>
              <a:gd name="connsiteX29" fmla="*/ 4609098 w 7314187"/>
              <a:gd name="connsiteY29" fmla="*/ 0 h 6296025"/>
              <a:gd name="connsiteX30" fmla="*/ 4619637 w 7314187"/>
              <a:gd name="connsiteY30" fmla="*/ 3513 h 6296025"/>
              <a:gd name="connsiteX31" fmla="*/ 4616124 w 7314187"/>
              <a:gd name="connsiteY31" fmla="*/ 0 h 6296025"/>
              <a:gd name="connsiteX32" fmla="*/ 5513391 w 7314187"/>
              <a:gd name="connsiteY32" fmla="*/ 517382 h 6296025"/>
              <a:gd name="connsiteX33" fmla="*/ 6163963 w 7314187"/>
              <a:gd name="connsiteY33" fmla="*/ 1236979 h 6296025"/>
              <a:gd name="connsiteX34" fmla="*/ 6414823 w 7314187"/>
              <a:gd name="connsiteY34" fmla="*/ 2248580 h 6296025"/>
              <a:gd name="connsiteX35" fmla="*/ 6251141 w 7314187"/>
              <a:gd name="connsiteY35" fmla="*/ 2924841 h 6296025"/>
              <a:gd name="connsiteX36" fmla="*/ 5860823 w 7314187"/>
              <a:gd name="connsiteY36" fmla="*/ 3402945 h 6296025"/>
              <a:gd name="connsiteX37" fmla="*/ 5394961 w 7314187"/>
              <a:gd name="connsiteY37" fmla="*/ 3779020 h 6296025"/>
              <a:gd name="connsiteX38" fmla="*/ 5004643 w 7314187"/>
              <a:gd name="connsiteY38" fmla="*/ 4149193 h 6296025"/>
              <a:gd name="connsiteX39" fmla="*/ 4840961 w 7314187"/>
              <a:gd name="connsiteY39" fmla="*/ 4609590 h 6296025"/>
              <a:gd name="connsiteX40" fmla="*/ 4916493 w 7314187"/>
              <a:gd name="connsiteY40" fmla="*/ 5014949 h 6296025"/>
              <a:gd name="connsiteX41" fmla="*/ 5076338 w 7314187"/>
              <a:gd name="connsiteY41" fmla="*/ 5396593 h 6296025"/>
              <a:gd name="connsiteX42" fmla="*/ 5062285 w 7314187"/>
              <a:gd name="connsiteY42" fmla="*/ 5393079 h 6296025"/>
              <a:gd name="connsiteX43" fmla="*/ 5065799 w 7314187"/>
              <a:gd name="connsiteY43" fmla="*/ 5396593 h 6296025"/>
              <a:gd name="connsiteX44" fmla="*/ 4168531 w 7314187"/>
              <a:gd name="connsiteY44" fmla="*/ 4879211 h 6296025"/>
              <a:gd name="connsiteX45" fmla="*/ 3517959 w 7314187"/>
              <a:gd name="connsiteY45" fmla="*/ 4159613 h 6296025"/>
              <a:gd name="connsiteX46" fmla="*/ 3333002 w 7314187"/>
              <a:gd name="connsiteY46" fmla="*/ 3695925 h 6296025"/>
              <a:gd name="connsiteX47" fmla="*/ 3307917 w 7314187"/>
              <a:gd name="connsiteY47" fmla="*/ 3557779 h 6296025"/>
              <a:gd name="connsiteX48" fmla="*/ 3260144 w 7314187"/>
              <a:gd name="connsiteY48" fmla="*/ 3597728 h 6296025"/>
              <a:gd name="connsiteX49" fmla="*/ 3027212 w 7314187"/>
              <a:gd name="connsiteY49" fmla="*/ 3779020 h 6296025"/>
              <a:gd name="connsiteX50" fmla="*/ 2636894 w 7314187"/>
              <a:gd name="connsiteY50" fmla="*/ 4149193 h 6296025"/>
              <a:gd name="connsiteX51" fmla="*/ 2473212 w 7314187"/>
              <a:gd name="connsiteY51" fmla="*/ 4609590 h 6296025"/>
              <a:gd name="connsiteX52" fmla="*/ 2548744 w 7314187"/>
              <a:gd name="connsiteY52" fmla="*/ 5014949 h 6296025"/>
              <a:gd name="connsiteX53" fmla="*/ 2708589 w 7314187"/>
              <a:gd name="connsiteY53" fmla="*/ 5396593 h 6296025"/>
              <a:gd name="connsiteX54" fmla="*/ 2694537 w 7314187"/>
              <a:gd name="connsiteY54" fmla="*/ 5393079 h 6296025"/>
              <a:gd name="connsiteX55" fmla="*/ 2698050 w 7314187"/>
              <a:gd name="connsiteY55" fmla="*/ 5396593 h 6296025"/>
              <a:gd name="connsiteX56" fmla="*/ 1800782 w 7314187"/>
              <a:gd name="connsiteY56" fmla="*/ 4879211 h 6296025"/>
              <a:gd name="connsiteX57" fmla="*/ 1150210 w 7314187"/>
              <a:gd name="connsiteY57" fmla="*/ 4159613 h 6296025"/>
              <a:gd name="connsiteX58" fmla="*/ 899350 w 7314187"/>
              <a:gd name="connsiteY58" fmla="*/ 3148012 h 6296025"/>
              <a:gd name="connsiteX59" fmla="*/ 1063032 w 7314187"/>
              <a:gd name="connsiteY59" fmla="*/ 2471752 h 6296025"/>
              <a:gd name="connsiteX60" fmla="*/ 1453350 w 7314187"/>
              <a:gd name="connsiteY60" fmla="*/ 1993647 h 6296025"/>
              <a:gd name="connsiteX61" fmla="*/ 1919213 w 7314187"/>
              <a:gd name="connsiteY61" fmla="*/ 1617572 h 6296025"/>
              <a:gd name="connsiteX62" fmla="*/ 2309530 w 7314187"/>
              <a:gd name="connsiteY62" fmla="*/ 1247400 h 6296025"/>
              <a:gd name="connsiteX63" fmla="*/ 2473212 w 7314187"/>
              <a:gd name="connsiteY63" fmla="*/ 787003 h 6296025"/>
              <a:gd name="connsiteX64" fmla="*/ 2398120 w 7314187"/>
              <a:gd name="connsiteY64" fmla="*/ 381643 h 6296025"/>
              <a:gd name="connsiteX65" fmla="*/ 2241349 w 7314187"/>
              <a:gd name="connsiteY65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14187" h="6296025">
                <a:moveTo>
                  <a:pt x="112419" y="5846748"/>
                </a:moveTo>
                <a:lnTo>
                  <a:pt x="2480168" y="5846748"/>
                </a:lnTo>
                <a:lnTo>
                  <a:pt x="4834005" y="5846748"/>
                </a:lnTo>
                <a:lnTo>
                  <a:pt x="7201754" y="5846748"/>
                </a:lnTo>
                <a:cubicBezTo>
                  <a:pt x="7232567" y="5847699"/>
                  <a:pt x="7258771" y="5858960"/>
                  <a:pt x="7280366" y="5880531"/>
                </a:cubicBezTo>
                <a:cubicBezTo>
                  <a:pt x="7301961" y="5902103"/>
                  <a:pt x="7313235" y="5928282"/>
                  <a:pt x="7314187" y="5959067"/>
                </a:cubicBezTo>
                <a:lnTo>
                  <a:pt x="7314187" y="6183705"/>
                </a:lnTo>
                <a:cubicBezTo>
                  <a:pt x="7313235" y="6214491"/>
                  <a:pt x="7301961" y="6240669"/>
                  <a:pt x="7280366" y="6262241"/>
                </a:cubicBezTo>
                <a:cubicBezTo>
                  <a:pt x="7258771" y="6283813"/>
                  <a:pt x="7232567" y="6295074"/>
                  <a:pt x="7201754" y="6296025"/>
                </a:cubicBezTo>
                <a:lnTo>
                  <a:pt x="4834005" y="6296025"/>
                </a:lnTo>
                <a:lnTo>
                  <a:pt x="2480168" y="6296025"/>
                </a:lnTo>
                <a:lnTo>
                  <a:pt x="112419" y="6296025"/>
                </a:lnTo>
                <a:cubicBezTo>
                  <a:pt x="81606" y="6295074"/>
                  <a:pt x="55405" y="6283813"/>
                  <a:pt x="33814" y="6262241"/>
                </a:cubicBezTo>
                <a:cubicBezTo>
                  <a:pt x="12223" y="6240669"/>
                  <a:pt x="952" y="6214491"/>
                  <a:pt x="0" y="6183705"/>
                </a:cubicBezTo>
                <a:lnTo>
                  <a:pt x="0" y="5959067"/>
                </a:lnTo>
                <a:cubicBezTo>
                  <a:pt x="952" y="5928282"/>
                  <a:pt x="12223" y="5902103"/>
                  <a:pt x="33814" y="5880531"/>
                </a:cubicBezTo>
                <a:cubicBezTo>
                  <a:pt x="55405" y="5858960"/>
                  <a:pt x="81606" y="5847699"/>
                  <a:pt x="112419" y="5846748"/>
                </a:cubicBezTo>
                <a:close/>
                <a:moveTo>
                  <a:pt x="2241349" y="0"/>
                </a:moveTo>
                <a:lnTo>
                  <a:pt x="2251888" y="3513"/>
                </a:lnTo>
                <a:lnTo>
                  <a:pt x="2248375" y="0"/>
                </a:lnTo>
                <a:cubicBezTo>
                  <a:pt x="2575829" y="146240"/>
                  <a:pt x="2874918" y="318700"/>
                  <a:pt x="3145643" y="517382"/>
                </a:cubicBezTo>
                <a:cubicBezTo>
                  <a:pt x="3416367" y="716062"/>
                  <a:pt x="3633224" y="955929"/>
                  <a:pt x="3796214" y="1236979"/>
                </a:cubicBezTo>
                <a:cubicBezTo>
                  <a:pt x="3877709" y="1377505"/>
                  <a:pt x="3939361" y="1532067"/>
                  <a:pt x="3981171" y="1700668"/>
                </a:cubicBezTo>
                <a:lnTo>
                  <a:pt x="4006256" y="1838814"/>
                </a:lnTo>
                <a:lnTo>
                  <a:pt x="4054030" y="1798864"/>
                </a:lnTo>
                <a:cubicBezTo>
                  <a:pt x="4131674" y="1736185"/>
                  <a:pt x="4209318" y="1675754"/>
                  <a:pt x="4286961" y="1617572"/>
                </a:cubicBezTo>
                <a:cubicBezTo>
                  <a:pt x="4442249" y="1501208"/>
                  <a:pt x="4572355" y="1377817"/>
                  <a:pt x="4677279" y="1247400"/>
                </a:cubicBezTo>
                <a:cubicBezTo>
                  <a:pt x="4782204" y="1116982"/>
                  <a:pt x="4836764" y="963517"/>
                  <a:pt x="4840961" y="787003"/>
                </a:cubicBezTo>
                <a:cubicBezTo>
                  <a:pt x="4838107" y="660008"/>
                  <a:pt x="4813076" y="524888"/>
                  <a:pt x="4765869" y="381643"/>
                </a:cubicBezTo>
                <a:cubicBezTo>
                  <a:pt x="4718662" y="238399"/>
                  <a:pt x="4666405" y="111185"/>
                  <a:pt x="4609098" y="0"/>
                </a:cubicBezTo>
                <a:lnTo>
                  <a:pt x="4619637" y="3513"/>
                </a:lnTo>
                <a:lnTo>
                  <a:pt x="4616124" y="0"/>
                </a:lnTo>
                <a:cubicBezTo>
                  <a:pt x="4943578" y="146240"/>
                  <a:pt x="5242667" y="318700"/>
                  <a:pt x="5513391" y="517382"/>
                </a:cubicBezTo>
                <a:cubicBezTo>
                  <a:pt x="5784115" y="716062"/>
                  <a:pt x="6000973" y="955929"/>
                  <a:pt x="6163963" y="1236979"/>
                </a:cubicBezTo>
                <a:cubicBezTo>
                  <a:pt x="6326953" y="1518030"/>
                  <a:pt x="6410573" y="1855230"/>
                  <a:pt x="6414823" y="2248580"/>
                </a:cubicBezTo>
                <a:cubicBezTo>
                  <a:pt x="6410626" y="2515037"/>
                  <a:pt x="6356065" y="2740457"/>
                  <a:pt x="6251141" y="2924841"/>
                </a:cubicBezTo>
                <a:cubicBezTo>
                  <a:pt x="6146217" y="3109224"/>
                  <a:pt x="6016111" y="3268592"/>
                  <a:pt x="5860823" y="3402945"/>
                </a:cubicBezTo>
                <a:cubicBezTo>
                  <a:pt x="5705536" y="3537298"/>
                  <a:pt x="5550249" y="3662656"/>
                  <a:pt x="5394961" y="3779020"/>
                </a:cubicBezTo>
                <a:cubicBezTo>
                  <a:pt x="5239673" y="3895384"/>
                  <a:pt x="5109567" y="4018775"/>
                  <a:pt x="5004643" y="4149193"/>
                </a:cubicBezTo>
                <a:cubicBezTo>
                  <a:pt x="4899719" y="4279611"/>
                  <a:pt x="4845158" y="4433076"/>
                  <a:pt x="4840961" y="4609590"/>
                </a:cubicBezTo>
                <a:cubicBezTo>
                  <a:pt x="4843742" y="4736584"/>
                  <a:pt x="4868919" y="4871705"/>
                  <a:pt x="4916493" y="5014949"/>
                </a:cubicBezTo>
                <a:cubicBezTo>
                  <a:pt x="4964065" y="5158194"/>
                  <a:pt x="5017347" y="5285408"/>
                  <a:pt x="5076338" y="5396593"/>
                </a:cubicBezTo>
                <a:lnTo>
                  <a:pt x="5062285" y="5393079"/>
                </a:lnTo>
                <a:lnTo>
                  <a:pt x="5065799" y="5396593"/>
                </a:lnTo>
                <a:cubicBezTo>
                  <a:pt x="4738345" y="5250352"/>
                  <a:pt x="4439255" y="5077892"/>
                  <a:pt x="4168531" y="4879211"/>
                </a:cubicBezTo>
                <a:cubicBezTo>
                  <a:pt x="3897806" y="4680530"/>
                  <a:pt x="3680949" y="4440664"/>
                  <a:pt x="3517959" y="4159613"/>
                </a:cubicBezTo>
                <a:cubicBezTo>
                  <a:pt x="3436464" y="4019088"/>
                  <a:pt x="3374812" y="3864525"/>
                  <a:pt x="3333002" y="3695925"/>
                </a:cubicBezTo>
                <a:lnTo>
                  <a:pt x="3307917" y="3557779"/>
                </a:lnTo>
                <a:lnTo>
                  <a:pt x="3260144" y="3597728"/>
                </a:lnTo>
                <a:cubicBezTo>
                  <a:pt x="3182500" y="3660407"/>
                  <a:pt x="3104856" y="3720838"/>
                  <a:pt x="3027212" y="3779020"/>
                </a:cubicBezTo>
                <a:cubicBezTo>
                  <a:pt x="2871924" y="3895384"/>
                  <a:pt x="2741818" y="4018775"/>
                  <a:pt x="2636894" y="4149193"/>
                </a:cubicBezTo>
                <a:cubicBezTo>
                  <a:pt x="2531970" y="4279611"/>
                  <a:pt x="2477409" y="4433076"/>
                  <a:pt x="2473212" y="4609590"/>
                </a:cubicBezTo>
                <a:cubicBezTo>
                  <a:pt x="2475993" y="4736584"/>
                  <a:pt x="2501171" y="4871705"/>
                  <a:pt x="2548744" y="5014949"/>
                </a:cubicBezTo>
                <a:cubicBezTo>
                  <a:pt x="2596317" y="5158194"/>
                  <a:pt x="2649598" y="5285408"/>
                  <a:pt x="2708589" y="5396593"/>
                </a:cubicBezTo>
                <a:lnTo>
                  <a:pt x="2694537" y="5393079"/>
                </a:lnTo>
                <a:lnTo>
                  <a:pt x="2698050" y="5396593"/>
                </a:lnTo>
                <a:cubicBezTo>
                  <a:pt x="2370596" y="5250352"/>
                  <a:pt x="2071506" y="5077892"/>
                  <a:pt x="1800782" y="4879211"/>
                </a:cubicBezTo>
                <a:cubicBezTo>
                  <a:pt x="1530057" y="4680530"/>
                  <a:pt x="1313201" y="4440664"/>
                  <a:pt x="1150210" y="4159613"/>
                </a:cubicBezTo>
                <a:cubicBezTo>
                  <a:pt x="987220" y="3878562"/>
                  <a:pt x="903601" y="3541362"/>
                  <a:pt x="899350" y="3148012"/>
                </a:cubicBezTo>
                <a:cubicBezTo>
                  <a:pt x="903547" y="2881555"/>
                  <a:pt x="958108" y="2656135"/>
                  <a:pt x="1063032" y="2471752"/>
                </a:cubicBezTo>
                <a:cubicBezTo>
                  <a:pt x="1167956" y="2287368"/>
                  <a:pt x="1298062" y="2128000"/>
                  <a:pt x="1453350" y="1993647"/>
                </a:cubicBezTo>
                <a:cubicBezTo>
                  <a:pt x="1608637" y="1859295"/>
                  <a:pt x="1763925" y="1733936"/>
                  <a:pt x="1919213" y="1617572"/>
                </a:cubicBezTo>
                <a:cubicBezTo>
                  <a:pt x="2074500" y="1501208"/>
                  <a:pt x="2204607" y="1377817"/>
                  <a:pt x="2309530" y="1247400"/>
                </a:cubicBezTo>
                <a:cubicBezTo>
                  <a:pt x="2414456" y="1116982"/>
                  <a:pt x="2469015" y="963517"/>
                  <a:pt x="2473212" y="787003"/>
                </a:cubicBezTo>
                <a:cubicBezTo>
                  <a:pt x="2470358" y="660008"/>
                  <a:pt x="2445327" y="524888"/>
                  <a:pt x="2398120" y="381643"/>
                </a:cubicBezTo>
                <a:cubicBezTo>
                  <a:pt x="2350913" y="238399"/>
                  <a:pt x="2298656" y="111185"/>
                  <a:pt x="22413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6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5356D80-7626-406B-9718-32BC1A8446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6740" y="388082"/>
            <a:ext cx="7888226" cy="5785077"/>
          </a:xfrm>
          <a:custGeom>
            <a:avLst/>
            <a:gdLst>
              <a:gd name="connsiteX0" fmla="*/ 3155304 w 7888226"/>
              <a:gd name="connsiteY0" fmla="*/ 0 h 5785077"/>
              <a:gd name="connsiteX1" fmla="*/ 4340082 w 7888226"/>
              <a:gd name="connsiteY1" fmla="*/ 365162 h 5785077"/>
              <a:gd name="connsiteX2" fmla="*/ 5102717 w 7888226"/>
              <a:gd name="connsiteY2" fmla="*/ 1306572 h 5785077"/>
              <a:gd name="connsiteX3" fmla="*/ 5412906 w 7888226"/>
              <a:gd name="connsiteY3" fmla="*/ 1119112 h 5785077"/>
              <a:gd name="connsiteX4" fmla="*/ 5784723 w 7888226"/>
              <a:gd name="connsiteY4" fmla="*/ 1051832 h 5785077"/>
              <a:gd name="connsiteX5" fmla="*/ 6314867 w 7888226"/>
              <a:gd name="connsiteY5" fmla="*/ 1195790 h 5785077"/>
              <a:gd name="connsiteX6" fmla="*/ 6692542 w 7888226"/>
              <a:gd name="connsiteY6" fmla="*/ 1573487 h 5785077"/>
              <a:gd name="connsiteX7" fmla="*/ 6836490 w 7888226"/>
              <a:gd name="connsiteY7" fmla="*/ 2103664 h 5785077"/>
              <a:gd name="connsiteX8" fmla="*/ 6792324 w 7888226"/>
              <a:gd name="connsiteY8" fmla="*/ 2404114 h 5785077"/>
              <a:gd name="connsiteX9" fmla="*/ 6668044 w 7888226"/>
              <a:gd name="connsiteY9" fmla="*/ 2670667 h 5785077"/>
              <a:gd name="connsiteX10" fmla="*/ 7294805 w 7888226"/>
              <a:gd name="connsiteY10" fmla="*/ 2975930 h 5785077"/>
              <a:gd name="connsiteX11" fmla="*/ 7727092 w 7888226"/>
              <a:gd name="connsiteY11" fmla="*/ 3513107 h 5785077"/>
              <a:gd name="connsiteX12" fmla="*/ 7888226 w 7888226"/>
              <a:gd name="connsiteY12" fmla="*/ 4207328 h 5785077"/>
              <a:gd name="connsiteX13" fmla="*/ 7672768 w 7888226"/>
              <a:gd name="connsiteY13" fmla="*/ 5003507 h 5785077"/>
              <a:gd name="connsiteX14" fmla="*/ 7106728 w 7888226"/>
              <a:gd name="connsiteY14" fmla="*/ 5569597 h 5785077"/>
              <a:gd name="connsiteX15" fmla="*/ 6310606 w 7888226"/>
              <a:gd name="connsiteY15" fmla="*/ 5785077 h 5785077"/>
              <a:gd name="connsiteX16" fmla="*/ 1840593 w 7888226"/>
              <a:gd name="connsiteY16" fmla="*/ 5785077 h 5785077"/>
              <a:gd name="connsiteX17" fmla="*/ 912383 w 7888226"/>
              <a:gd name="connsiteY17" fmla="*/ 5533379 h 5785077"/>
              <a:gd name="connsiteX18" fmla="*/ 251682 w 7888226"/>
              <a:gd name="connsiteY18" fmla="*/ 4872637 h 5785077"/>
              <a:gd name="connsiteX19" fmla="*/ 0 w 7888226"/>
              <a:gd name="connsiteY19" fmla="*/ 3944370 h 5785077"/>
              <a:gd name="connsiteX20" fmla="*/ 295810 w 7888226"/>
              <a:gd name="connsiteY20" fmla="*/ 2945951 h 5785077"/>
              <a:gd name="connsiteX21" fmla="*/ 1059985 w 7888226"/>
              <a:gd name="connsiteY21" fmla="*/ 2280339 h 5785077"/>
              <a:gd name="connsiteX22" fmla="*/ 1054336 w 7888226"/>
              <a:gd name="connsiteY22" fmla="*/ 2192001 h 5785077"/>
              <a:gd name="connsiteX23" fmla="*/ 1051768 w 7888226"/>
              <a:gd name="connsiteY23" fmla="*/ 2103664 h 5785077"/>
              <a:gd name="connsiteX24" fmla="*/ 1338751 w 7888226"/>
              <a:gd name="connsiteY24" fmla="*/ 1041484 h 5785077"/>
              <a:gd name="connsiteX25" fmla="*/ 2093188 w 7888226"/>
              <a:gd name="connsiteY25" fmla="*/ 287001 h 5785077"/>
              <a:gd name="connsiteX26" fmla="*/ 3155304 w 7888226"/>
              <a:gd name="connsiteY26" fmla="*/ 0 h 57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8226" h="5785077">
                <a:moveTo>
                  <a:pt x="3155304" y="0"/>
                </a:moveTo>
                <a:cubicBezTo>
                  <a:pt x="3601328" y="6420"/>
                  <a:pt x="3996256" y="128140"/>
                  <a:pt x="4340082" y="365162"/>
                </a:cubicBezTo>
                <a:cubicBezTo>
                  <a:pt x="4683910" y="602184"/>
                  <a:pt x="4938122" y="915987"/>
                  <a:pt x="5102717" y="1306572"/>
                </a:cubicBezTo>
                <a:cubicBezTo>
                  <a:pt x="5193788" y="1225853"/>
                  <a:pt x="5297184" y="1163367"/>
                  <a:pt x="5412906" y="1119112"/>
                </a:cubicBezTo>
                <a:cubicBezTo>
                  <a:pt x="5528628" y="1074858"/>
                  <a:pt x="5652567" y="1052431"/>
                  <a:pt x="5784723" y="1051832"/>
                </a:cubicBezTo>
                <a:cubicBezTo>
                  <a:pt x="5980078" y="1054089"/>
                  <a:pt x="6156792" y="1102075"/>
                  <a:pt x="6314867" y="1195790"/>
                </a:cubicBezTo>
                <a:cubicBezTo>
                  <a:pt x="6472942" y="1289503"/>
                  <a:pt x="6598834" y="1415403"/>
                  <a:pt x="6692542" y="1573487"/>
                </a:cubicBezTo>
                <a:cubicBezTo>
                  <a:pt x="6786250" y="1731571"/>
                  <a:pt x="6834234" y="1908297"/>
                  <a:pt x="6836490" y="2103664"/>
                </a:cubicBezTo>
                <a:cubicBezTo>
                  <a:pt x="6836148" y="2208693"/>
                  <a:pt x="6821426" y="2308843"/>
                  <a:pt x="6792324" y="2404114"/>
                </a:cubicBezTo>
                <a:cubicBezTo>
                  <a:pt x="6763223" y="2499385"/>
                  <a:pt x="6721796" y="2588236"/>
                  <a:pt x="6668044" y="2670667"/>
                </a:cubicBezTo>
                <a:cubicBezTo>
                  <a:pt x="6902986" y="2727530"/>
                  <a:pt x="7111908" y="2829284"/>
                  <a:pt x="7294805" y="2975930"/>
                </a:cubicBezTo>
                <a:cubicBezTo>
                  <a:pt x="7477702" y="3122576"/>
                  <a:pt x="7621798" y="3301635"/>
                  <a:pt x="7727092" y="3513107"/>
                </a:cubicBezTo>
                <a:cubicBezTo>
                  <a:pt x="7832385" y="3724579"/>
                  <a:pt x="7886096" y="3955986"/>
                  <a:pt x="7888226" y="4207328"/>
                </a:cubicBezTo>
                <a:cubicBezTo>
                  <a:pt x="7884879" y="4501025"/>
                  <a:pt x="7813060" y="4766419"/>
                  <a:pt x="7672768" y="5003507"/>
                </a:cubicBezTo>
                <a:cubicBezTo>
                  <a:pt x="7532477" y="5240595"/>
                  <a:pt x="7343797" y="5429292"/>
                  <a:pt x="7106728" y="5569597"/>
                </a:cubicBezTo>
                <a:cubicBezTo>
                  <a:pt x="6869660" y="5709902"/>
                  <a:pt x="6604286" y="5781729"/>
                  <a:pt x="6310606" y="5785077"/>
                </a:cubicBezTo>
                <a:lnTo>
                  <a:pt x="1840593" y="5785077"/>
                </a:lnTo>
                <a:cubicBezTo>
                  <a:pt x="1498399" y="5781145"/>
                  <a:pt x="1188995" y="5697246"/>
                  <a:pt x="912383" y="5533379"/>
                </a:cubicBezTo>
                <a:cubicBezTo>
                  <a:pt x="635773" y="5369513"/>
                  <a:pt x="415538" y="5149265"/>
                  <a:pt x="251682" y="4872637"/>
                </a:cubicBezTo>
                <a:cubicBezTo>
                  <a:pt x="87825" y="4596008"/>
                  <a:pt x="3931" y="4286586"/>
                  <a:pt x="0" y="3944370"/>
                </a:cubicBezTo>
                <a:cubicBezTo>
                  <a:pt x="5135" y="3571504"/>
                  <a:pt x="103739" y="3238698"/>
                  <a:pt x="295810" y="2945951"/>
                </a:cubicBezTo>
                <a:cubicBezTo>
                  <a:pt x="487880" y="2653205"/>
                  <a:pt x="742605" y="2431334"/>
                  <a:pt x="1059985" y="2280339"/>
                </a:cubicBezTo>
                <a:cubicBezTo>
                  <a:pt x="1057844" y="2251407"/>
                  <a:pt x="1055961" y="2221961"/>
                  <a:pt x="1054336" y="2192001"/>
                </a:cubicBezTo>
                <a:cubicBezTo>
                  <a:pt x="1052709" y="2162042"/>
                  <a:pt x="1051854" y="2132596"/>
                  <a:pt x="1051768" y="2103664"/>
                </a:cubicBezTo>
                <a:cubicBezTo>
                  <a:pt x="1056205" y="1711636"/>
                  <a:pt x="1151866" y="1357576"/>
                  <a:pt x="1338751" y="1041484"/>
                </a:cubicBezTo>
                <a:cubicBezTo>
                  <a:pt x="1525637" y="725391"/>
                  <a:pt x="1777116" y="473897"/>
                  <a:pt x="2093188" y="287001"/>
                </a:cubicBezTo>
                <a:cubicBezTo>
                  <a:pt x="2409261" y="100106"/>
                  <a:pt x="2763300" y="4438"/>
                  <a:pt x="3155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8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7EEBF3C-77D5-4EA8-A482-996E9159C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" y="476250"/>
            <a:ext cx="4953000" cy="5886450"/>
          </a:xfrm>
          <a:custGeom>
            <a:avLst/>
            <a:gdLst>
              <a:gd name="connsiteX0" fmla="*/ 0 w 4953000"/>
              <a:gd name="connsiteY0" fmla="*/ 0 h 5886450"/>
              <a:gd name="connsiteX1" fmla="*/ 4953000 w 4953000"/>
              <a:gd name="connsiteY1" fmla="*/ 0 h 5886450"/>
              <a:gd name="connsiteX2" fmla="*/ 4953000 w 4953000"/>
              <a:gd name="connsiteY2" fmla="*/ 5886450 h 5886450"/>
              <a:gd name="connsiteX3" fmla="*/ 0 w 4953000"/>
              <a:gd name="connsiteY3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0" h="5886450">
                <a:moveTo>
                  <a:pt x="0" y="0"/>
                </a:moveTo>
                <a:lnTo>
                  <a:pt x="4953000" y="0"/>
                </a:lnTo>
                <a:lnTo>
                  <a:pt x="4953000" y="5886450"/>
                </a:lnTo>
                <a:lnTo>
                  <a:pt x="0" y="588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18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220055E-130A-485C-B8F1-95FA91398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0"/>
            <a:ext cx="5353050" cy="6858000"/>
          </a:xfrm>
          <a:custGeom>
            <a:avLst/>
            <a:gdLst>
              <a:gd name="connsiteX0" fmla="*/ 0 w 5353050"/>
              <a:gd name="connsiteY0" fmla="*/ 0 h 6858000"/>
              <a:gd name="connsiteX1" fmla="*/ 5353050 w 5353050"/>
              <a:gd name="connsiteY1" fmla="*/ 0 h 6858000"/>
              <a:gd name="connsiteX2" fmla="*/ 5353050 w 5353050"/>
              <a:gd name="connsiteY2" fmla="*/ 6858000 h 6858000"/>
              <a:gd name="connsiteX3" fmla="*/ 0 w 535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6858000">
                <a:moveTo>
                  <a:pt x="0" y="0"/>
                </a:moveTo>
                <a:lnTo>
                  <a:pt x="5353050" y="0"/>
                </a:lnTo>
                <a:lnTo>
                  <a:pt x="53530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FA727D0-FC48-4B53-B1A1-4BEABB7949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0930" y="0"/>
            <a:ext cx="9051071" cy="6858000"/>
          </a:xfrm>
          <a:custGeom>
            <a:avLst/>
            <a:gdLst>
              <a:gd name="connsiteX0" fmla="*/ 0 w 9051071"/>
              <a:gd name="connsiteY0" fmla="*/ 0 h 6858000"/>
              <a:gd name="connsiteX1" fmla="*/ 9051071 w 9051071"/>
              <a:gd name="connsiteY1" fmla="*/ 0 h 6858000"/>
              <a:gd name="connsiteX2" fmla="*/ 9051071 w 9051071"/>
              <a:gd name="connsiteY2" fmla="*/ 6858000 h 6858000"/>
              <a:gd name="connsiteX3" fmla="*/ 0 w 9051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1071" h="6858000">
                <a:moveTo>
                  <a:pt x="0" y="0"/>
                </a:moveTo>
                <a:lnTo>
                  <a:pt x="9051071" y="0"/>
                </a:lnTo>
                <a:lnTo>
                  <a:pt x="90510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05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77DC138-52EE-4FCA-8EA6-F01434620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7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5DFF930C-209E-4B62-83FC-9B4945FD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92330" y="476071"/>
            <a:ext cx="7026366" cy="5878283"/>
          </a:xfrm>
          <a:custGeom>
            <a:avLst/>
            <a:gdLst>
              <a:gd name="connsiteX0" fmla="*/ 2612571 w 4733108"/>
              <a:gd name="connsiteY0" fmla="*/ 5302427 h 5384071"/>
              <a:gd name="connsiteX1" fmla="*/ 3944982 w 4733108"/>
              <a:gd name="connsiteY1" fmla="*/ 5302427 h 5384071"/>
              <a:gd name="connsiteX2" fmla="*/ 3944982 w 4733108"/>
              <a:gd name="connsiteY2" fmla="*/ 5384071 h 5384071"/>
              <a:gd name="connsiteX3" fmla="*/ 2612571 w 4733108"/>
              <a:gd name="connsiteY3" fmla="*/ 5384071 h 5384071"/>
              <a:gd name="connsiteX4" fmla="*/ 0 w 4733108"/>
              <a:gd name="connsiteY4" fmla="*/ 5104309 h 5384071"/>
              <a:gd name="connsiteX5" fmla="*/ 1105988 w 4733108"/>
              <a:gd name="connsiteY5" fmla="*/ 5104309 h 5384071"/>
              <a:gd name="connsiteX6" fmla="*/ 1105988 w 4733108"/>
              <a:gd name="connsiteY6" fmla="*/ 5384070 h 5384071"/>
              <a:gd name="connsiteX7" fmla="*/ 0 w 4733108"/>
              <a:gd name="connsiteY7" fmla="*/ 5384070 h 5384071"/>
              <a:gd name="connsiteX8" fmla="*/ 2612572 w 4733108"/>
              <a:gd name="connsiteY8" fmla="*/ 4946464 h 5384071"/>
              <a:gd name="connsiteX9" fmla="*/ 3944983 w 4733108"/>
              <a:gd name="connsiteY9" fmla="*/ 4946464 h 5384071"/>
              <a:gd name="connsiteX10" fmla="*/ 3944983 w 4733108"/>
              <a:gd name="connsiteY10" fmla="*/ 5226225 h 5384071"/>
              <a:gd name="connsiteX11" fmla="*/ 2612572 w 4733108"/>
              <a:gd name="connsiteY11" fmla="*/ 5226225 h 5384071"/>
              <a:gd name="connsiteX12" fmla="*/ 1332411 w 4733108"/>
              <a:gd name="connsiteY12" fmla="*/ 3348443 h 5384071"/>
              <a:gd name="connsiteX13" fmla="*/ 1332411 w 4733108"/>
              <a:gd name="connsiteY13" fmla="*/ 3633647 h 5384071"/>
              <a:gd name="connsiteX14" fmla="*/ 1332413 w 4733108"/>
              <a:gd name="connsiteY14" fmla="*/ 3633647 h 5384071"/>
              <a:gd name="connsiteX15" fmla="*/ 1332413 w 4733108"/>
              <a:gd name="connsiteY15" fmla="*/ 3348443 h 5384071"/>
              <a:gd name="connsiteX16" fmla="*/ 47356 w 4733108"/>
              <a:gd name="connsiteY16" fmla="*/ 1839685 h 5384071"/>
              <a:gd name="connsiteX17" fmla="*/ 327117 w 4733108"/>
              <a:gd name="connsiteY17" fmla="*/ 1839685 h 5384071"/>
              <a:gd name="connsiteX18" fmla="*/ 327117 w 4733108"/>
              <a:gd name="connsiteY18" fmla="*/ 2945673 h 5384071"/>
              <a:gd name="connsiteX19" fmla="*/ 47356 w 4733108"/>
              <a:gd name="connsiteY19" fmla="*/ 2945673 h 5384071"/>
              <a:gd name="connsiteX20" fmla="*/ 187237 w 4733108"/>
              <a:gd name="connsiteY20" fmla="*/ 0 h 5384071"/>
              <a:gd name="connsiteX21" fmla="*/ 1519648 w 4733108"/>
              <a:gd name="connsiteY21" fmla="*/ 0 h 5384071"/>
              <a:gd name="connsiteX22" fmla="*/ 1519648 w 4733108"/>
              <a:gd name="connsiteY22" fmla="*/ 361404 h 5384071"/>
              <a:gd name="connsiteX23" fmla="*/ 2664824 w 4733108"/>
              <a:gd name="connsiteY23" fmla="*/ 361404 h 5384071"/>
              <a:gd name="connsiteX24" fmla="*/ 2664824 w 4733108"/>
              <a:gd name="connsiteY24" fmla="*/ 722809 h 5384071"/>
              <a:gd name="connsiteX25" fmla="*/ 3810001 w 4733108"/>
              <a:gd name="connsiteY25" fmla="*/ 722809 h 5384071"/>
              <a:gd name="connsiteX26" fmla="*/ 3810001 w 4733108"/>
              <a:gd name="connsiteY26" fmla="*/ 999307 h 5384071"/>
              <a:gd name="connsiteX27" fmla="*/ 4511041 w 4733108"/>
              <a:gd name="connsiteY27" fmla="*/ 999307 h 5384071"/>
              <a:gd name="connsiteX28" fmla="*/ 4511041 w 4733108"/>
              <a:gd name="connsiteY28" fmla="*/ 1665515 h 5384071"/>
              <a:gd name="connsiteX29" fmla="*/ 3810001 w 4733108"/>
              <a:gd name="connsiteY29" fmla="*/ 1665515 h 5384071"/>
              <a:gd name="connsiteX30" fmla="*/ 3810001 w 4733108"/>
              <a:gd name="connsiteY30" fmla="*/ 1713410 h 5384071"/>
              <a:gd name="connsiteX31" fmla="*/ 4733108 w 4733108"/>
              <a:gd name="connsiteY31" fmla="*/ 1713410 h 5384071"/>
              <a:gd name="connsiteX32" fmla="*/ 4733108 w 4733108"/>
              <a:gd name="connsiteY32" fmla="*/ 1993171 h 5384071"/>
              <a:gd name="connsiteX33" fmla="*/ 3810001 w 4733108"/>
              <a:gd name="connsiteY33" fmla="*/ 1993171 h 5384071"/>
              <a:gd name="connsiteX34" fmla="*/ 3810001 w 4733108"/>
              <a:gd name="connsiteY34" fmla="*/ 2012768 h 5384071"/>
              <a:gd name="connsiteX35" fmla="*/ 4611190 w 4733108"/>
              <a:gd name="connsiteY35" fmla="*/ 2012768 h 5384071"/>
              <a:gd name="connsiteX36" fmla="*/ 4611190 w 4733108"/>
              <a:gd name="connsiteY36" fmla="*/ 2292529 h 5384071"/>
              <a:gd name="connsiteX37" fmla="*/ 3810000 w 4733108"/>
              <a:gd name="connsiteY37" fmla="*/ 2292529 h 5384071"/>
              <a:gd name="connsiteX38" fmla="*/ 3810000 w 4733108"/>
              <a:gd name="connsiteY38" fmla="*/ 2320830 h 5384071"/>
              <a:gd name="connsiteX39" fmla="*/ 4511041 w 4733108"/>
              <a:gd name="connsiteY39" fmla="*/ 2320830 h 5384071"/>
              <a:gd name="connsiteX40" fmla="*/ 4511041 w 4733108"/>
              <a:gd name="connsiteY40" fmla="*/ 3918851 h 5384071"/>
              <a:gd name="connsiteX41" fmla="*/ 4288972 w 4733108"/>
              <a:gd name="connsiteY41" fmla="*/ 3918851 h 5384071"/>
              <a:gd name="connsiteX42" fmla="*/ 4288972 w 4733108"/>
              <a:gd name="connsiteY42" fmla="*/ 4870263 h 5384071"/>
              <a:gd name="connsiteX43" fmla="*/ 2477587 w 4733108"/>
              <a:gd name="connsiteY43" fmla="*/ 4870263 h 5384071"/>
              <a:gd name="connsiteX44" fmla="*/ 2477587 w 4733108"/>
              <a:gd name="connsiteY44" fmla="*/ 5384070 h 5384071"/>
              <a:gd name="connsiteX45" fmla="*/ 1145177 w 4733108"/>
              <a:gd name="connsiteY45" fmla="*/ 5384070 h 5384071"/>
              <a:gd name="connsiteX46" fmla="*/ 1145177 w 4733108"/>
              <a:gd name="connsiteY46" fmla="*/ 5015046 h 5384071"/>
              <a:gd name="connsiteX47" fmla="*/ 8709 w 4733108"/>
              <a:gd name="connsiteY47" fmla="*/ 5015046 h 5384071"/>
              <a:gd name="connsiteX48" fmla="*/ 8709 w 4733108"/>
              <a:gd name="connsiteY48" fmla="*/ 4933402 h 5384071"/>
              <a:gd name="connsiteX49" fmla="*/ 1145177 w 4733108"/>
              <a:gd name="connsiteY49" fmla="*/ 4933402 h 5384071"/>
              <a:gd name="connsiteX50" fmla="*/ 1145177 w 4733108"/>
              <a:gd name="connsiteY50" fmla="*/ 4870263 h 5384071"/>
              <a:gd name="connsiteX51" fmla="*/ 0 w 4733108"/>
              <a:gd name="connsiteY51" fmla="*/ 4870263 h 5384071"/>
              <a:gd name="connsiteX52" fmla="*/ 0 w 4733108"/>
              <a:gd name="connsiteY52" fmla="*/ 3119840 h 5384071"/>
              <a:gd name="connsiteX53" fmla="*/ 374470 w 4733108"/>
              <a:gd name="connsiteY53" fmla="*/ 3119840 h 5384071"/>
              <a:gd name="connsiteX54" fmla="*/ 374470 w 4733108"/>
              <a:gd name="connsiteY54" fmla="*/ 1750421 h 5384071"/>
              <a:gd name="connsiteX55" fmla="*/ 187237 w 4733108"/>
              <a:gd name="connsiteY55" fmla="*/ 1750421 h 538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33108" h="5384071">
                <a:moveTo>
                  <a:pt x="2612571" y="5302427"/>
                </a:moveTo>
                <a:lnTo>
                  <a:pt x="3944982" y="5302427"/>
                </a:lnTo>
                <a:lnTo>
                  <a:pt x="3944982" y="5384071"/>
                </a:lnTo>
                <a:lnTo>
                  <a:pt x="2612571" y="5384071"/>
                </a:lnTo>
                <a:close/>
                <a:moveTo>
                  <a:pt x="0" y="5104309"/>
                </a:moveTo>
                <a:lnTo>
                  <a:pt x="1105988" y="5104309"/>
                </a:lnTo>
                <a:lnTo>
                  <a:pt x="1105988" y="5384070"/>
                </a:lnTo>
                <a:lnTo>
                  <a:pt x="0" y="5384070"/>
                </a:lnTo>
                <a:close/>
                <a:moveTo>
                  <a:pt x="2612572" y="4946464"/>
                </a:moveTo>
                <a:lnTo>
                  <a:pt x="3944983" y="4946464"/>
                </a:lnTo>
                <a:lnTo>
                  <a:pt x="3944983" y="5226225"/>
                </a:lnTo>
                <a:lnTo>
                  <a:pt x="2612572" y="5226225"/>
                </a:lnTo>
                <a:close/>
                <a:moveTo>
                  <a:pt x="1332411" y="3348443"/>
                </a:moveTo>
                <a:lnTo>
                  <a:pt x="1332411" y="3633647"/>
                </a:lnTo>
                <a:lnTo>
                  <a:pt x="1332413" y="3633647"/>
                </a:lnTo>
                <a:lnTo>
                  <a:pt x="1332413" y="3348443"/>
                </a:lnTo>
                <a:close/>
                <a:moveTo>
                  <a:pt x="47356" y="1839685"/>
                </a:moveTo>
                <a:lnTo>
                  <a:pt x="327117" y="1839685"/>
                </a:lnTo>
                <a:lnTo>
                  <a:pt x="327117" y="2945673"/>
                </a:lnTo>
                <a:lnTo>
                  <a:pt x="47356" y="2945673"/>
                </a:lnTo>
                <a:close/>
                <a:moveTo>
                  <a:pt x="187237" y="0"/>
                </a:moveTo>
                <a:lnTo>
                  <a:pt x="1519648" y="0"/>
                </a:lnTo>
                <a:lnTo>
                  <a:pt x="1519648" y="361404"/>
                </a:lnTo>
                <a:lnTo>
                  <a:pt x="2664824" y="361404"/>
                </a:lnTo>
                <a:lnTo>
                  <a:pt x="2664824" y="722809"/>
                </a:lnTo>
                <a:lnTo>
                  <a:pt x="3810001" y="722809"/>
                </a:lnTo>
                <a:lnTo>
                  <a:pt x="3810001" y="999307"/>
                </a:lnTo>
                <a:lnTo>
                  <a:pt x="4511041" y="999307"/>
                </a:lnTo>
                <a:lnTo>
                  <a:pt x="4511041" y="1665515"/>
                </a:lnTo>
                <a:lnTo>
                  <a:pt x="3810001" y="1665515"/>
                </a:lnTo>
                <a:lnTo>
                  <a:pt x="3810001" y="1713410"/>
                </a:lnTo>
                <a:lnTo>
                  <a:pt x="4733108" y="1713410"/>
                </a:lnTo>
                <a:lnTo>
                  <a:pt x="4733108" y="1993171"/>
                </a:lnTo>
                <a:lnTo>
                  <a:pt x="3810001" y="1993171"/>
                </a:lnTo>
                <a:lnTo>
                  <a:pt x="3810001" y="2012768"/>
                </a:lnTo>
                <a:lnTo>
                  <a:pt x="4611190" y="2012768"/>
                </a:lnTo>
                <a:lnTo>
                  <a:pt x="4611190" y="2292529"/>
                </a:lnTo>
                <a:lnTo>
                  <a:pt x="3810000" y="2292529"/>
                </a:lnTo>
                <a:lnTo>
                  <a:pt x="3810000" y="2320830"/>
                </a:lnTo>
                <a:lnTo>
                  <a:pt x="4511041" y="2320830"/>
                </a:lnTo>
                <a:lnTo>
                  <a:pt x="4511041" y="3918851"/>
                </a:lnTo>
                <a:lnTo>
                  <a:pt x="4288972" y="3918851"/>
                </a:lnTo>
                <a:lnTo>
                  <a:pt x="4288972" y="4870263"/>
                </a:lnTo>
                <a:lnTo>
                  <a:pt x="2477587" y="4870263"/>
                </a:lnTo>
                <a:lnTo>
                  <a:pt x="2477587" y="5384070"/>
                </a:lnTo>
                <a:lnTo>
                  <a:pt x="1145177" y="5384070"/>
                </a:lnTo>
                <a:lnTo>
                  <a:pt x="1145177" y="5015046"/>
                </a:lnTo>
                <a:lnTo>
                  <a:pt x="8709" y="5015046"/>
                </a:lnTo>
                <a:lnTo>
                  <a:pt x="8709" y="4933402"/>
                </a:lnTo>
                <a:lnTo>
                  <a:pt x="1145177" y="4933402"/>
                </a:lnTo>
                <a:lnTo>
                  <a:pt x="1145177" y="4870263"/>
                </a:lnTo>
                <a:lnTo>
                  <a:pt x="0" y="4870263"/>
                </a:lnTo>
                <a:lnTo>
                  <a:pt x="0" y="3119840"/>
                </a:lnTo>
                <a:lnTo>
                  <a:pt x="374470" y="3119840"/>
                </a:lnTo>
                <a:lnTo>
                  <a:pt x="374470" y="1750421"/>
                </a:lnTo>
                <a:lnTo>
                  <a:pt x="187237" y="1750421"/>
                </a:lnTo>
                <a:close/>
              </a:path>
            </a:pathLst>
          </a:custGeom>
          <a:ln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2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29BDD92-9A7D-4524-AB78-C36EAF9C9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718097"/>
          </a:xfrm>
          <a:custGeom>
            <a:avLst/>
            <a:gdLst>
              <a:gd name="connsiteX0" fmla="*/ 0 w 12192000"/>
              <a:gd name="connsiteY0" fmla="*/ 0 h 1718097"/>
              <a:gd name="connsiteX1" fmla="*/ 12192000 w 12192000"/>
              <a:gd name="connsiteY1" fmla="*/ 0 h 1718097"/>
              <a:gd name="connsiteX2" fmla="*/ 12192000 w 12192000"/>
              <a:gd name="connsiteY2" fmla="*/ 1718097 h 1718097"/>
              <a:gd name="connsiteX3" fmla="*/ 0 w 12192000"/>
              <a:gd name="connsiteY3" fmla="*/ 1718097 h 171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18097">
                <a:moveTo>
                  <a:pt x="0" y="0"/>
                </a:moveTo>
                <a:lnTo>
                  <a:pt x="12192000" y="0"/>
                </a:lnTo>
                <a:lnTo>
                  <a:pt x="12192000" y="1718097"/>
                </a:lnTo>
                <a:lnTo>
                  <a:pt x="0" y="1718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01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31EEFEF-B864-4831-BE4F-789D7258D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0"/>
            <a:ext cx="6724649" cy="5448300"/>
          </a:xfrm>
          <a:custGeom>
            <a:avLst/>
            <a:gdLst>
              <a:gd name="connsiteX0" fmla="*/ 5695950 w 8226425"/>
              <a:gd name="connsiteY0" fmla="*/ 4457700 h 5448300"/>
              <a:gd name="connsiteX1" fmla="*/ 6122987 w 8226425"/>
              <a:gd name="connsiteY1" fmla="*/ 4457700 h 5448300"/>
              <a:gd name="connsiteX2" fmla="*/ 6618287 w 8226425"/>
              <a:gd name="connsiteY2" fmla="*/ 4953000 h 5448300"/>
              <a:gd name="connsiteX3" fmla="*/ 6122987 w 8226425"/>
              <a:gd name="connsiteY3" fmla="*/ 5448300 h 5448300"/>
              <a:gd name="connsiteX4" fmla="*/ 5695950 w 8226425"/>
              <a:gd name="connsiteY4" fmla="*/ 5448300 h 5448300"/>
              <a:gd name="connsiteX5" fmla="*/ 5200650 w 8226425"/>
              <a:gd name="connsiteY5" fmla="*/ 4953000 h 5448300"/>
              <a:gd name="connsiteX6" fmla="*/ 5695950 w 8226425"/>
              <a:gd name="connsiteY6" fmla="*/ 4457700 h 5448300"/>
              <a:gd name="connsiteX7" fmla="*/ 495300 w 8226425"/>
              <a:gd name="connsiteY7" fmla="*/ 4457700 h 5448300"/>
              <a:gd name="connsiteX8" fmla="*/ 4568825 w 8226425"/>
              <a:gd name="connsiteY8" fmla="*/ 4457700 h 5448300"/>
              <a:gd name="connsiteX9" fmla="*/ 5064125 w 8226425"/>
              <a:gd name="connsiteY9" fmla="*/ 4953000 h 5448300"/>
              <a:gd name="connsiteX10" fmla="*/ 4568825 w 8226425"/>
              <a:gd name="connsiteY10" fmla="*/ 5448300 h 5448300"/>
              <a:gd name="connsiteX11" fmla="*/ 495300 w 8226425"/>
              <a:gd name="connsiteY11" fmla="*/ 5448300 h 5448300"/>
              <a:gd name="connsiteX12" fmla="*/ 0 w 8226425"/>
              <a:gd name="connsiteY12" fmla="*/ 4953000 h 5448300"/>
              <a:gd name="connsiteX13" fmla="*/ 495300 w 8226425"/>
              <a:gd name="connsiteY13" fmla="*/ 4457700 h 5448300"/>
              <a:gd name="connsiteX14" fmla="*/ 1805780 w 8226425"/>
              <a:gd name="connsiteY14" fmla="*/ 3390900 h 5448300"/>
              <a:gd name="connsiteX15" fmla="*/ 5879305 w 8226425"/>
              <a:gd name="connsiteY15" fmla="*/ 3390900 h 5448300"/>
              <a:gd name="connsiteX16" fmla="*/ 6374605 w 8226425"/>
              <a:gd name="connsiteY16" fmla="*/ 3886200 h 5448300"/>
              <a:gd name="connsiteX17" fmla="*/ 5879305 w 8226425"/>
              <a:gd name="connsiteY17" fmla="*/ 4381500 h 5448300"/>
              <a:gd name="connsiteX18" fmla="*/ 1805780 w 8226425"/>
              <a:gd name="connsiteY18" fmla="*/ 4381500 h 5448300"/>
              <a:gd name="connsiteX19" fmla="*/ 1310480 w 8226425"/>
              <a:gd name="connsiteY19" fmla="*/ 3886200 h 5448300"/>
              <a:gd name="connsiteX20" fmla="*/ 1805780 w 8226425"/>
              <a:gd name="connsiteY20" fmla="*/ 3390900 h 5448300"/>
              <a:gd name="connsiteX21" fmla="*/ 1139826 w 8226425"/>
              <a:gd name="connsiteY21" fmla="*/ 2000250 h 5448300"/>
              <a:gd name="connsiteX22" fmla="*/ 7235825 w 8226425"/>
              <a:gd name="connsiteY22" fmla="*/ 2000250 h 5448300"/>
              <a:gd name="connsiteX23" fmla="*/ 7883525 w 8226425"/>
              <a:gd name="connsiteY23" fmla="*/ 2647950 h 5448300"/>
              <a:gd name="connsiteX24" fmla="*/ 7235825 w 8226425"/>
              <a:gd name="connsiteY24" fmla="*/ 3295650 h 5448300"/>
              <a:gd name="connsiteX25" fmla="*/ 1139826 w 8226425"/>
              <a:gd name="connsiteY25" fmla="*/ 3295650 h 5448300"/>
              <a:gd name="connsiteX26" fmla="*/ 492125 w 8226425"/>
              <a:gd name="connsiteY26" fmla="*/ 2647950 h 5448300"/>
              <a:gd name="connsiteX27" fmla="*/ 1139826 w 8226425"/>
              <a:gd name="connsiteY27" fmla="*/ 2000250 h 5448300"/>
              <a:gd name="connsiteX28" fmla="*/ 4743450 w 8226425"/>
              <a:gd name="connsiteY28" fmla="*/ 1066800 h 5448300"/>
              <a:gd name="connsiteX29" fmla="*/ 7807325 w 8226425"/>
              <a:gd name="connsiteY29" fmla="*/ 1066800 h 5448300"/>
              <a:gd name="connsiteX30" fmla="*/ 8226425 w 8226425"/>
              <a:gd name="connsiteY30" fmla="*/ 1485900 h 5448300"/>
              <a:gd name="connsiteX31" fmla="*/ 7807325 w 8226425"/>
              <a:gd name="connsiteY31" fmla="*/ 1905000 h 5448300"/>
              <a:gd name="connsiteX32" fmla="*/ 4743450 w 8226425"/>
              <a:gd name="connsiteY32" fmla="*/ 1905000 h 5448300"/>
              <a:gd name="connsiteX33" fmla="*/ 4324350 w 8226425"/>
              <a:gd name="connsiteY33" fmla="*/ 1485900 h 5448300"/>
              <a:gd name="connsiteX34" fmla="*/ 4743450 w 8226425"/>
              <a:gd name="connsiteY34" fmla="*/ 1066800 h 5448300"/>
              <a:gd name="connsiteX35" fmla="*/ 704851 w 8226425"/>
              <a:gd name="connsiteY35" fmla="*/ 1066800 h 5448300"/>
              <a:gd name="connsiteX36" fmla="*/ 3768726 w 8226425"/>
              <a:gd name="connsiteY36" fmla="*/ 1066800 h 5448300"/>
              <a:gd name="connsiteX37" fmla="*/ 4187825 w 8226425"/>
              <a:gd name="connsiteY37" fmla="*/ 1485900 h 5448300"/>
              <a:gd name="connsiteX38" fmla="*/ 3768726 w 8226425"/>
              <a:gd name="connsiteY38" fmla="*/ 1905000 h 5448300"/>
              <a:gd name="connsiteX39" fmla="*/ 704851 w 8226425"/>
              <a:gd name="connsiteY39" fmla="*/ 1905000 h 5448300"/>
              <a:gd name="connsiteX40" fmla="*/ 285751 w 8226425"/>
              <a:gd name="connsiteY40" fmla="*/ 1485900 h 5448300"/>
              <a:gd name="connsiteX41" fmla="*/ 704851 w 8226425"/>
              <a:gd name="connsiteY41" fmla="*/ 1066800 h 5448300"/>
              <a:gd name="connsiteX42" fmla="*/ 1562101 w 8226425"/>
              <a:gd name="connsiteY42" fmla="*/ 0 h 5448300"/>
              <a:gd name="connsiteX43" fmla="*/ 6122987 w 8226425"/>
              <a:gd name="connsiteY43" fmla="*/ 0 h 5448300"/>
              <a:gd name="connsiteX44" fmla="*/ 6618287 w 8226425"/>
              <a:gd name="connsiteY44" fmla="*/ 495300 h 5448300"/>
              <a:gd name="connsiteX45" fmla="*/ 6122987 w 8226425"/>
              <a:gd name="connsiteY45" fmla="*/ 990601 h 5448300"/>
              <a:gd name="connsiteX46" fmla="*/ 1562101 w 8226425"/>
              <a:gd name="connsiteY46" fmla="*/ 990601 h 5448300"/>
              <a:gd name="connsiteX47" fmla="*/ 1066801 w 8226425"/>
              <a:gd name="connsiteY47" fmla="*/ 495300 h 5448300"/>
              <a:gd name="connsiteX48" fmla="*/ 1562101 w 8226425"/>
              <a:gd name="connsiteY48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226425" h="5448300">
                <a:moveTo>
                  <a:pt x="5695950" y="4457700"/>
                </a:moveTo>
                <a:lnTo>
                  <a:pt x="6122987" y="4457700"/>
                </a:lnTo>
                <a:cubicBezTo>
                  <a:pt x="6396534" y="4457700"/>
                  <a:pt x="6618287" y="4679453"/>
                  <a:pt x="6618287" y="4953000"/>
                </a:cubicBezTo>
                <a:cubicBezTo>
                  <a:pt x="6618287" y="5226547"/>
                  <a:pt x="6396534" y="5448300"/>
                  <a:pt x="6122987" y="5448300"/>
                </a:cubicBezTo>
                <a:lnTo>
                  <a:pt x="5695950" y="5448300"/>
                </a:lnTo>
                <a:cubicBezTo>
                  <a:pt x="5422403" y="5448300"/>
                  <a:pt x="5200650" y="5226547"/>
                  <a:pt x="5200650" y="4953000"/>
                </a:cubicBezTo>
                <a:cubicBezTo>
                  <a:pt x="5200650" y="4679453"/>
                  <a:pt x="5422403" y="4457700"/>
                  <a:pt x="5695950" y="4457700"/>
                </a:cubicBezTo>
                <a:close/>
                <a:moveTo>
                  <a:pt x="495300" y="4457700"/>
                </a:moveTo>
                <a:lnTo>
                  <a:pt x="4568825" y="4457700"/>
                </a:lnTo>
                <a:cubicBezTo>
                  <a:pt x="4842372" y="4457700"/>
                  <a:pt x="5064125" y="4679453"/>
                  <a:pt x="5064125" y="4953000"/>
                </a:cubicBezTo>
                <a:cubicBezTo>
                  <a:pt x="5064125" y="5226547"/>
                  <a:pt x="4842372" y="5448300"/>
                  <a:pt x="4568825" y="5448300"/>
                </a:cubicBezTo>
                <a:lnTo>
                  <a:pt x="495300" y="5448300"/>
                </a:lnTo>
                <a:cubicBezTo>
                  <a:pt x="221753" y="5448300"/>
                  <a:pt x="0" y="5226547"/>
                  <a:pt x="0" y="4953000"/>
                </a:cubicBezTo>
                <a:cubicBezTo>
                  <a:pt x="0" y="4679453"/>
                  <a:pt x="221753" y="4457700"/>
                  <a:pt x="495300" y="4457700"/>
                </a:cubicBezTo>
                <a:close/>
                <a:moveTo>
                  <a:pt x="1805780" y="3390900"/>
                </a:moveTo>
                <a:lnTo>
                  <a:pt x="5879305" y="3390900"/>
                </a:lnTo>
                <a:cubicBezTo>
                  <a:pt x="6152852" y="3390900"/>
                  <a:pt x="6374605" y="3612653"/>
                  <a:pt x="6374605" y="3886200"/>
                </a:cubicBezTo>
                <a:cubicBezTo>
                  <a:pt x="6374605" y="4159747"/>
                  <a:pt x="6152852" y="4381500"/>
                  <a:pt x="5879305" y="4381500"/>
                </a:cubicBezTo>
                <a:lnTo>
                  <a:pt x="1805780" y="4381500"/>
                </a:lnTo>
                <a:cubicBezTo>
                  <a:pt x="1532233" y="4381500"/>
                  <a:pt x="1310480" y="4159747"/>
                  <a:pt x="1310480" y="3886200"/>
                </a:cubicBezTo>
                <a:cubicBezTo>
                  <a:pt x="1310480" y="3612653"/>
                  <a:pt x="1532233" y="3390900"/>
                  <a:pt x="1805780" y="3390900"/>
                </a:cubicBezTo>
                <a:close/>
                <a:moveTo>
                  <a:pt x="1139826" y="2000250"/>
                </a:moveTo>
                <a:lnTo>
                  <a:pt x="7235825" y="2000250"/>
                </a:lnTo>
                <a:cubicBezTo>
                  <a:pt x="7593540" y="2000250"/>
                  <a:pt x="7883525" y="2290235"/>
                  <a:pt x="7883525" y="2647950"/>
                </a:cubicBezTo>
                <a:cubicBezTo>
                  <a:pt x="7883525" y="3005665"/>
                  <a:pt x="7593540" y="3295650"/>
                  <a:pt x="7235825" y="3295650"/>
                </a:cubicBezTo>
                <a:lnTo>
                  <a:pt x="1139826" y="3295650"/>
                </a:lnTo>
                <a:cubicBezTo>
                  <a:pt x="782110" y="3295650"/>
                  <a:pt x="492125" y="3005665"/>
                  <a:pt x="492125" y="2647950"/>
                </a:cubicBezTo>
                <a:cubicBezTo>
                  <a:pt x="492125" y="2290235"/>
                  <a:pt x="782110" y="2000250"/>
                  <a:pt x="1139826" y="2000250"/>
                </a:cubicBezTo>
                <a:close/>
                <a:moveTo>
                  <a:pt x="4743450" y="1066800"/>
                </a:moveTo>
                <a:lnTo>
                  <a:pt x="7807325" y="1066800"/>
                </a:lnTo>
                <a:cubicBezTo>
                  <a:pt x="8038788" y="1066800"/>
                  <a:pt x="8226425" y="1254437"/>
                  <a:pt x="8226425" y="1485900"/>
                </a:cubicBezTo>
                <a:cubicBezTo>
                  <a:pt x="8226425" y="1717363"/>
                  <a:pt x="8038788" y="1905000"/>
                  <a:pt x="7807325" y="1905000"/>
                </a:cubicBezTo>
                <a:lnTo>
                  <a:pt x="4743450" y="1905000"/>
                </a:lnTo>
                <a:cubicBezTo>
                  <a:pt x="4511987" y="1905000"/>
                  <a:pt x="4324350" y="1717363"/>
                  <a:pt x="4324350" y="1485900"/>
                </a:cubicBezTo>
                <a:cubicBezTo>
                  <a:pt x="4324350" y="1254437"/>
                  <a:pt x="4511987" y="1066800"/>
                  <a:pt x="4743450" y="1066800"/>
                </a:cubicBezTo>
                <a:close/>
                <a:moveTo>
                  <a:pt x="704851" y="1066800"/>
                </a:moveTo>
                <a:lnTo>
                  <a:pt x="3768726" y="1066800"/>
                </a:lnTo>
                <a:cubicBezTo>
                  <a:pt x="4000189" y="1066800"/>
                  <a:pt x="4187825" y="1254437"/>
                  <a:pt x="4187825" y="1485900"/>
                </a:cubicBezTo>
                <a:cubicBezTo>
                  <a:pt x="4187825" y="1717363"/>
                  <a:pt x="4000189" y="1905000"/>
                  <a:pt x="3768726" y="1905000"/>
                </a:cubicBezTo>
                <a:lnTo>
                  <a:pt x="704851" y="1905000"/>
                </a:lnTo>
                <a:cubicBezTo>
                  <a:pt x="473388" y="1905000"/>
                  <a:pt x="285751" y="1717363"/>
                  <a:pt x="285751" y="1485900"/>
                </a:cubicBezTo>
                <a:cubicBezTo>
                  <a:pt x="285751" y="1254437"/>
                  <a:pt x="473388" y="1066800"/>
                  <a:pt x="704851" y="1066800"/>
                </a:cubicBezTo>
                <a:close/>
                <a:moveTo>
                  <a:pt x="1562101" y="0"/>
                </a:moveTo>
                <a:lnTo>
                  <a:pt x="6122987" y="0"/>
                </a:lnTo>
                <a:cubicBezTo>
                  <a:pt x="6396534" y="0"/>
                  <a:pt x="6618287" y="221753"/>
                  <a:pt x="6618287" y="495300"/>
                </a:cubicBezTo>
                <a:cubicBezTo>
                  <a:pt x="6618287" y="768847"/>
                  <a:pt x="6396534" y="990601"/>
                  <a:pt x="6122987" y="990601"/>
                </a:cubicBezTo>
                <a:lnTo>
                  <a:pt x="1562101" y="990601"/>
                </a:lnTo>
                <a:cubicBezTo>
                  <a:pt x="1288554" y="990601"/>
                  <a:pt x="1066801" y="768847"/>
                  <a:pt x="1066801" y="495300"/>
                </a:cubicBezTo>
                <a:cubicBezTo>
                  <a:pt x="1066801" y="221753"/>
                  <a:pt x="1288554" y="0"/>
                  <a:pt x="1562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6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96A9CF2-2ADD-45FB-8994-577D38B742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5116" y="0"/>
            <a:ext cx="3721768" cy="6858000"/>
          </a:xfrm>
          <a:custGeom>
            <a:avLst/>
            <a:gdLst>
              <a:gd name="connsiteX0" fmla="*/ 0 w 3721768"/>
              <a:gd name="connsiteY0" fmla="*/ 0 h 6858000"/>
              <a:gd name="connsiteX1" fmla="*/ 3721768 w 3721768"/>
              <a:gd name="connsiteY1" fmla="*/ 0 h 6858000"/>
              <a:gd name="connsiteX2" fmla="*/ 3721768 w 3721768"/>
              <a:gd name="connsiteY2" fmla="*/ 6858000 h 6858000"/>
              <a:gd name="connsiteX3" fmla="*/ 0 w 37217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768" h="6858000">
                <a:moveTo>
                  <a:pt x="0" y="0"/>
                </a:moveTo>
                <a:lnTo>
                  <a:pt x="3721768" y="0"/>
                </a:lnTo>
                <a:lnTo>
                  <a:pt x="37217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7DFF2ED-5C4C-4AFD-8B70-EC3AC5F67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62" y="118223"/>
            <a:ext cx="5958538" cy="6519727"/>
          </a:xfrm>
          <a:custGeom>
            <a:avLst/>
            <a:gdLst>
              <a:gd name="connsiteX0" fmla="*/ 811582 w 4251158"/>
              <a:gd name="connsiteY0" fmla="*/ 526 h 4937992"/>
              <a:gd name="connsiteX1" fmla="*/ 930443 w 4251158"/>
              <a:gd name="connsiteY1" fmla="*/ 13066 h 4937992"/>
              <a:gd name="connsiteX2" fmla="*/ 4251158 w 4251158"/>
              <a:gd name="connsiteY2" fmla="*/ 638707 h 4937992"/>
              <a:gd name="connsiteX3" fmla="*/ 3160295 w 4251158"/>
              <a:gd name="connsiteY3" fmla="*/ 4937992 h 4937992"/>
              <a:gd name="connsiteX4" fmla="*/ 0 w 4251158"/>
              <a:gd name="connsiteY4" fmla="*/ 3863171 h 4937992"/>
              <a:gd name="connsiteX5" fmla="*/ 811582 w 4251158"/>
              <a:gd name="connsiteY5" fmla="*/ 526 h 49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158" h="4937992">
                <a:moveTo>
                  <a:pt x="811582" y="526"/>
                </a:moveTo>
                <a:cubicBezTo>
                  <a:pt x="849246" y="1912"/>
                  <a:pt x="888834" y="6048"/>
                  <a:pt x="930443" y="13066"/>
                </a:cubicBezTo>
                <a:lnTo>
                  <a:pt x="4251158" y="638707"/>
                </a:lnTo>
                <a:cubicBezTo>
                  <a:pt x="3764547" y="2242918"/>
                  <a:pt x="4721727" y="4809655"/>
                  <a:pt x="3160295" y="4937992"/>
                </a:cubicBezTo>
                <a:lnTo>
                  <a:pt x="0" y="3863171"/>
                </a:lnTo>
                <a:cubicBezTo>
                  <a:pt x="326357" y="2557745"/>
                  <a:pt x="-355980" y="-42423"/>
                  <a:pt x="811582" y="52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4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xmlns="" id="{79B3DD4D-1793-4076-B3AD-FAAD5937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2264" y="1544049"/>
            <a:ext cx="3264568" cy="3264568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xmlns="" id="{DF3587E7-CB83-456B-99B7-80A1FF29A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15590" y="1544049"/>
            <a:ext cx="3264568" cy="3264568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xmlns="" id="{D7FA5FA7-CA3B-4C19-8C2E-30AE92946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68916" y="1544049"/>
            <a:ext cx="3264568" cy="32645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8C58613B-93FC-4278-A305-B99B3720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3" y="822162"/>
            <a:ext cx="10515600" cy="8404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E2C6D9B-8CCB-4660-9A96-0B1569A1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26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BABEA563-D91A-4ABA-BB9D-1E4AF12C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5590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DAACDE26-DFF5-4024-BCF5-54197BA3E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709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DB1F923-18B6-4347-9DC7-73C9C6C841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8600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xmlns="" id="{1E961F1F-29BF-41F0-AC97-33EAB0F41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4417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xmlns="" id="{62A84EE3-60C4-419D-9A35-12AAF57D7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7743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3B4BFEC-FF13-4CDF-8367-F9B3670FCECF}"/>
              </a:ext>
            </a:extLst>
          </p:cNvPr>
          <p:cNvCxnSpPr/>
          <p:nvPr userDrawn="1"/>
        </p:nvCxnSpPr>
        <p:spPr>
          <a:xfrm>
            <a:off x="3646968" y="2997994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37558CA-FA3E-4D1E-8332-A94E6748D09B}"/>
              </a:ext>
            </a:extLst>
          </p:cNvPr>
          <p:cNvCxnSpPr/>
          <p:nvPr userDrawn="1"/>
        </p:nvCxnSpPr>
        <p:spPr>
          <a:xfrm>
            <a:off x="7223051" y="2990518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33BC8F3-B1F0-4ACB-8FA2-749FFD9285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995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6517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0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21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7A64315-C643-4FFB-B19C-6D5D3243C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8125" y="0"/>
            <a:ext cx="4095750" cy="6858000"/>
          </a:xfrm>
          <a:custGeom>
            <a:avLst/>
            <a:gdLst>
              <a:gd name="connsiteX0" fmla="*/ 0 w 4095750"/>
              <a:gd name="connsiteY0" fmla="*/ 0 h 6858000"/>
              <a:gd name="connsiteX1" fmla="*/ 4095750 w 4095750"/>
              <a:gd name="connsiteY1" fmla="*/ 0 h 6858000"/>
              <a:gd name="connsiteX2" fmla="*/ 4095750 w 4095750"/>
              <a:gd name="connsiteY2" fmla="*/ 6858000 h 6858000"/>
              <a:gd name="connsiteX3" fmla="*/ 0 w 4095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6858000">
                <a:moveTo>
                  <a:pt x="0" y="0"/>
                </a:moveTo>
                <a:lnTo>
                  <a:pt x="4095750" y="0"/>
                </a:lnTo>
                <a:lnTo>
                  <a:pt x="4095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8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F3B4526-723B-492A-B30F-9FE771294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802" y="190502"/>
            <a:ext cx="5448301" cy="6896100"/>
          </a:xfrm>
          <a:custGeom>
            <a:avLst/>
            <a:gdLst>
              <a:gd name="connsiteX0" fmla="*/ 1485900 w 5448301"/>
              <a:gd name="connsiteY0" fmla="*/ 3385503 h 6896100"/>
              <a:gd name="connsiteX1" fmla="*/ 1905000 w 5448301"/>
              <a:gd name="connsiteY1" fmla="*/ 3804603 h 6896100"/>
              <a:gd name="connsiteX2" fmla="*/ 1905000 w 5448301"/>
              <a:gd name="connsiteY2" fmla="*/ 6237459 h 6896100"/>
              <a:gd name="connsiteX3" fmla="*/ 1485900 w 5448301"/>
              <a:gd name="connsiteY3" fmla="*/ 6656559 h 6896100"/>
              <a:gd name="connsiteX4" fmla="*/ 1066800 w 5448301"/>
              <a:gd name="connsiteY4" fmla="*/ 6237459 h 6896100"/>
              <a:gd name="connsiteX5" fmla="*/ 1066800 w 5448301"/>
              <a:gd name="connsiteY5" fmla="*/ 3804603 h 6896100"/>
              <a:gd name="connsiteX6" fmla="*/ 1485900 w 5448301"/>
              <a:gd name="connsiteY6" fmla="*/ 3385503 h 6896100"/>
              <a:gd name="connsiteX7" fmla="*/ 4953001 w 5448301"/>
              <a:gd name="connsiteY7" fmla="*/ 2650913 h 6896100"/>
              <a:gd name="connsiteX8" fmla="*/ 5448301 w 5448301"/>
              <a:gd name="connsiteY8" fmla="*/ 3146213 h 6896100"/>
              <a:gd name="connsiteX9" fmla="*/ 5448301 w 5448301"/>
              <a:gd name="connsiteY9" fmla="*/ 6400800 h 6896100"/>
              <a:gd name="connsiteX10" fmla="*/ 4953001 w 5448301"/>
              <a:gd name="connsiteY10" fmla="*/ 6896100 h 6896100"/>
              <a:gd name="connsiteX11" fmla="*/ 4457701 w 5448301"/>
              <a:gd name="connsiteY11" fmla="*/ 6400800 h 6896100"/>
              <a:gd name="connsiteX12" fmla="*/ 4457701 w 5448301"/>
              <a:gd name="connsiteY12" fmla="*/ 3146213 h 6896100"/>
              <a:gd name="connsiteX13" fmla="*/ 4953001 w 5448301"/>
              <a:gd name="connsiteY13" fmla="*/ 2650913 h 6896100"/>
              <a:gd name="connsiteX14" fmla="*/ 3886201 w 5448301"/>
              <a:gd name="connsiteY14" fmla="*/ 1552355 h 6896100"/>
              <a:gd name="connsiteX15" fmla="*/ 4381501 w 5448301"/>
              <a:gd name="connsiteY15" fmla="*/ 2047655 h 6896100"/>
              <a:gd name="connsiteX16" fmla="*/ 4381501 w 5448301"/>
              <a:gd name="connsiteY16" fmla="*/ 5302242 h 6896100"/>
              <a:gd name="connsiteX17" fmla="*/ 3886201 w 5448301"/>
              <a:gd name="connsiteY17" fmla="*/ 5797542 h 6896100"/>
              <a:gd name="connsiteX18" fmla="*/ 3390901 w 5448301"/>
              <a:gd name="connsiteY18" fmla="*/ 5302242 h 6896100"/>
              <a:gd name="connsiteX19" fmla="*/ 3390901 w 5448301"/>
              <a:gd name="connsiteY19" fmla="*/ 2047655 h 6896100"/>
              <a:gd name="connsiteX20" fmla="*/ 3886201 w 5448301"/>
              <a:gd name="connsiteY20" fmla="*/ 1552355 h 6896100"/>
              <a:gd name="connsiteX21" fmla="*/ 495300 w 5448301"/>
              <a:gd name="connsiteY21" fmla="*/ 1348080 h 6896100"/>
              <a:gd name="connsiteX22" fmla="*/ 990600 w 5448301"/>
              <a:gd name="connsiteY22" fmla="*/ 1843380 h 6896100"/>
              <a:gd name="connsiteX23" fmla="*/ 990600 w 5448301"/>
              <a:gd name="connsiteY23" fmla="*/ 5506515 h 6896100"/>
              <a:gd name="connsiteX24" fmla="*/ 495300 w 5448301"/>
              <a:gd name="connsiteY24" fmla="*/ 6001815 h 6896100"/>
              <a:gd name="connsiteX25" fmla="*/ 0 w 5448301"/>
              <a:gd name="connsiteY25" fmla="*/ 5506515 h 6896100"/>
              <a:gd name="connsiteX26" fmla="*/ 0 w 5448301"/>
              <a:gd name="connsiteY26" fmla="*/ 1843380 h 6896100"/>
              <a:gd name="connsiteX27" fmla="*/ 495300 w 5448301"/>
              <a:gd name="connsiteY27" fmla="*/ 1348080 h 6896100"/>
              <a:gd name="connsiteX28" fmla="*/ 4952999 w 5448301"/>
              <a:gd name="connsiteY28" fmla="*/ 1348079 h 6896100"/>
              <a:gd name="connsiteX29" fmla="*/ 5448299 w 5448301"/>
              <a:gd name="connsiteY29" fmla="*/ 1843379 h 6896100"/>
              <a:gd name="connsiteX30" fmla="*/ 5448299 w 5448301"/>
              <a:gd name="connsiteY30" fmla="*/ 2041165 h 6896100"/>
              <a:gd name="connsiteX31" fmla="*/ 4952999 w 5448301"/>
              <a:gd name="connsiteY31" fmla="*/ 2536465 h 6896100"/>
              <a:gd name="connsiteX32" fmla="*/ 4457699 w 5448301"/>
              <a:gd name="connsiteY32" fmla="*/ 2041165 h 6896100"/>
              <a:gd name="connsiteX33" fmla="*/ 4457699 w 5448301"/>
              <a:gd name="connsiteY33" fmla="*/ 1843379 h 6896100"/>
              <a:gd name="connsiteX34" fmla="*/ 4952999 w 5448301"/>
              <a:gd name="connsiteY34" fmla="*/ 1348079 h 6896100"/>
              <a:gd name="connsiteX35" fmla="*/ 2647949 w 5448301"/>
              <a:gd name="connsiteY35" fmla="*/ 287447 h 6896100"/>
              <a:gd name="connsiteX36" fmla="*/ 3295649 w 5448301"/>
              <a:gd name="connsiteY36" fmla="*/ 935147 h 6896100"/>
              <a:gd name="connsiteX37" fmla="*/ 3295649 w 5448301"/>
              <a:gd name="connsiteY37" fmla="*/ 5835857 h 6896100"/>
              <a:gd name="connsiteX38" fmla="*/ 2647949 w 5448301"/>
              <a:gd name="connsiteY38" fmla="*/ 6483557 h 6896100"/>
              <a:gd name="connsiteX39" fmla="*/ 2000250 w 5448301"/>
              <a:gd name="connsiteY39" fmla="*/ 5835857 h 6896100"/>
              <a:gd name="connsiteX40" fmla="*/ 2000250 w 5448301"/>
              <a:gd name="connsiteY40" fmla="*/ 935147 h 6896100"/>
              <a:gd name="connsiteX41" fmla="*/ 2647949 w 5448301"/>
              <a:gd name="connsiteY41" fmla="*/ 287447 h 6896100"/>
              <a:gd name="connsiteX42" fmla="*/ 1485900 w 5448301"/>
              <a:gd name="connsiteY42" fmla="*/ 0 h 6896100"/>
              <a:gd name="connsiteX43" fmla="*/ 1905000 w 5448301"/>
              <a:gd name="connsiteY43" fmla="*/ 419100 h 6896100"/>
              <a:gd name="connsiteX44" fmla="*/ 1905000 w 5448301"/>
              <a:gd name="connsiteY44" fmla="*/ 2851956 h 6896100"/>
              <a:gd name="connsiteX45" fmla="*/ 1485900 w 5448301"/>
              <a:gd name="connsiteY45" fmla="*/ 3271055 h 6896100"/>
              <a:gd name="connsiteX46" fmla="*/ 1066800 w 5448301"/>
              <a:gd name="connsiteY46" fmla="*/ 2851956 h 6896100"/>
              <a:gd name="connsiteX47" fmla="*/ 1066800 w 5448301"/>
              <a:gd name="connsiteY47" fmla="*/ 419099 h 6896100"/>
              <a:gd name="connsiteX48" fmla="*/ 1485900 w 5448301"/>
              <a:gd name="connsiteY48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448301" h="6896100">
                <a:moveTo>
                  <a:pt x="1485900" y="3385503"/>
                </a:moveTo>
                <a:cubicBezTo>
                  <a:pt x="1717363" y="3385503"/>
                  <a:pt x="1905000" y="3573140"/>
                  <a:pt x="1905000" y="3804603"/>
                </a:cubicBezTo>
                <a:lnTo>
                  <a:pt x="1905000" y="6237459"/>
                </a:lnTo>
                <a:cubicBezTo>
                  <a:pt x="1905000" y="6468922"/>
                  <a:pt x="1717363" y="6656559"/>
                  <a:pt x="1485900" y="6656559"/>
                </a:cubicBezTo>
                <a:cubicBezTo>
                  <a:pt x="1254437" y="6656559"/>
                  <a:pt x="1066800" y="6468922"/>
                  <a:pt x="1066800" y="6237459"/>
                </a:cubicBezTo>
                <a:lnTo>
                  <a:pt x="1066800" y="3804603"/>
                </a:lnTo>
                <a:cubicBezTo>
                  <a:pt x="1066800" y="3573140"/>
                  <a:pt x="1254437" y="3385503"/>
                  <a:pt x="1485900" y="3385503"/>
                </a:cubicBezTo>
                <a:close/>
                <a:moveTo>
                  <a:pt x="4953001" y="2650913"/>
                </a:moveTo>
                <a:cubicBezTo>
                  <a:pt x="5226547" y="2650913"/>
                  <a:pt x="5448301" y="2872666"/>
                  <a:pt x="5448301" y="3146213"/>
                </a:cubicBezTo>
                <a:lnTo>
                  <a:pt x="5448301" y="6400800"/>
                </a:lnTo>
                <a:cubicBezTo>
                  <a:pt x="5448301" y="6674347"/>
                  <a:pt x="5226547" y="6896100"/>
                  <a:pt x="4953001" y="6896100"/>
                </a:cubicBezTo>
                <a:cubicBezTo>
                  <a:pt x="4679453" y="6896100"/>
                  <a:pt x="4457701" y="6674347"/>
                  <a:pt x="4457701" y="6400800"/>
                </a:cubicBezTo>
                <a:lnTo>
                  <a:pt x="4457701" y="3146213"/>
                </a:lnTo>
                <a:cubicBezTo>
                  <a:pt x="4457701" y="2872666"/>
                  <a:pt x="4679453" y="2650913"/>
                  <a:pt x="4953001" y="2650913"/>
                </a:cubicBezTo>
                <a:close/>
                <a:moveTo>
                  <a:pt x="3886201" y="1552355"/>
                </a:moveTo>
                <a:cubicBezTo>
                  <a:pt x="4159747" y="1552355"/>
                  <a:pt x="4381501" y="1774108"/>
                  <a:pt x="4381501" y="2047655"/>
                </a:cubicBezTo>
                <a:lnTo>
                  <a:pt x="4381501" y="5302242"/>
                </a:lnTo>
                <a:cubicBezTo>
                  <a:pt x="4381501" y="5575789"/>
                  <a:pt x="4159747" y="5797542"/>
                  <a:pt x="3886201" y="5797542"/>
                </a:cubicBezTo>
                <a:cubicBezTo>
                  <a:pt x="3612653" y="5797542"/>
                  <a:pt x="3390901" y="5575789"/>
                  <a:pt x="3390901" y="5302242"/>
                </a:cubicBezTo>
                <a:lnTo>
                  <a:pt x="3390901" y="2047655"/>
                </a:lnTo>
                <a:cubicBezTo>
                  <a:pt x="3390901" y="1774108"/>
                  <a:pt x="3612653" y="1552355"/>
                  <a:pt x="3886201" y="1552355"/>
                </a:cubicBezTo>
                <a:close/>
                <a:moveTo>
                  <a:pt x="495300" y="1348080"/>
                </a:moveTo>
                <a:cubicBezTo>
                  <a:pt x="768847" y="1348080"/>
                  <a:pt x="990600" y="1569833"/>
                  <a:pt x="990600" y="1843380"/>
                </a:cubicBezTo>
                <a:lnTo>
                  <a:pt x="990600" y="5506515"/>
                </a:lnTo>
                <a:cubicBezTo>
                  <a:pt x="990600" y="5780062"/>
                  <a:pt x="768847" y="6001815"/>
                  <a:pt x="495300" y="6001815"/>
                </a:cubicBezTo>
                <a:cubicBezTo>
                  <a:pt x="221753" y="6001815"/>
                  <a:pt x="0" y="5780062"/>
                  <a:pt x="0" y="5506515"/>
                </a:cubicBezTo>
                <a:lnTo>
                  <a:pt x="0" y="1843380"/>
                </a:lnTo>
                <a:cubicBezTo>
                  <a:pt x="0" y="1569833"/>
                  <a:pt x="221753" y="1348080"/>
                  <a:pt x="495300" y="1348080"/>
                </a:cubicBezTo>
                <a:close/>
                <a:moveTo>
                  <a:pt x="4952999" y="1348079"/>
                </a:moveTo>
                <a:cubicBezTo>
                  <a:pt x="5226547" y="1348079"/>
                  <a:pt x="5448299" y="1569832"/>
                  <a:pt x="5448299" y="1843379"/>
                </a:cubicBezTo>
                <a:lnTo>
                  <a:pt x="5448299" y="2041165"/>
                </a:lnTo>
                <a:cubicBezTo>
                  <a:pt x="5448299" y="2314712"/>
                  <a:pt x="5226547" y="2536465"/>
                  <a:pt x="4952999" y="2536465"/>
                </a:cubicBezTo>
                <a:cubicBezTo>
                  <a:pt x="4679453" y="2536465"/>
                  <a:pt x="4457699" y="2314712"/>
                  <a:pt x="4457699" y="2041165"/>
                </a:cubicBezTo>
                <a:lnTo>
                  <a:pt x="4457699" y="1843379"/>
                </a:lnTo>
                <a:cubicBezTo>
                  <a:pt x="4457699" y="1569832"/>
                  <a:pt x="4679453" y="1348079"/>
                  <a:pt x="4952999" y="1348079"/>
                </a:cubicBezTo>
                <a:close/>
                <a:moveTo>
                  <a:pt x="2647949" y="287447"/>
                </a:moveTo>
                <a:cubicBezTo>
                  <a:pt x="3005664" y="287447"/>
                  <a:pt x="3295649" y="577432"/>
                  <a:pt x="3295649" y="935147"/>
                </a:cubicBezTo>
                <a:lnTo>
                  <a:pt x="3295649" y="5835857"/>
                </a:lnTo>
                <a:cubicBezTo>
                  <a:pt x="3295649" y="6193572"/>
                  <a:pt x="3005665" y="6483557"/>
                  <a:pt x="2647949" y="6483557"/>
                </a:cubicBezTo>
                <a:cubicBezTo>
                  <a:pt x="2290235" y="6483557"/>
                  <a:pt x="2000250" y="6193572"/>
                  <a:pt x="2000250" y="5835857"/>
                </a:cubicBezTo>
                <a:lnTo>
                  <a:pt x="2000250" y="935147"/>
                </a:lnTo>
                <a:cubicBezTo>
                  <a:pt x="2000250" y="577432"/>
                  <a:pt x="2290235" y="287447"/>
                  <a:pt x="2647949" y="287447"/>
                </a:cubicBezTo>
                <a:close/>
                <a:moveTo>
                  <a:pt x="1485900" y="0"/>
                </a:moveTo>
                <a:cubicBezTo>
                  <a:pt x="1717363" y="0"/>
                  <a:pt x="1905000" y="187637"/>
                  <a:pt x="1905000" y="419100"/>
                </a:cubicBezTo>
                <a:lnTo>
                  <a:pt x="1905000" y="2851956"/>
                </a:lnTo>
                <a:cubicBezTo>
                  <a:pt x="1905000" y="3083419"/>
                  <a:pt x="1717363" y="3271055"/>
                  <a:pt x="1485900" y="3271055"/>
                </a:cubicBezTo>
                <a:cubicBezTo>
                  <a:pt x="1254437" y="3271055"/>
                  <a:pt x="1066800" y="3083419"/>
                  <a:pt x="1066800" y="2851956"/>
                </a:cubicBezTo>
                <a:lnTo>
                  <a:pt x="1066800" y="419099"/>
                </a:lnTo>
                <a:cubicBezTo>
                  <a:pt x="1066800" y="187637"/>
                  <a:pt x="1254437" y="0"/>
                  <a:pt x="1485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5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1962388-6AEF-42A0-874A-F1DC64269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85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522BC4E-7F62-4DA0-9785-1BFD7B3637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6342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59AC588-E2EA-4E3A-BC86-C455A46D29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182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CCBA9F65-025D-485D-848C-E5E60FD4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46F7E46F-B898-4A46-B89A-9905BEEA8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5391" y="5381413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xmlns="" id="{6AA6CF90-44DE-4A71-929E-80F531A9F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956" y="5381412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9FC0C035-749E-40A4-8F88-AF63CAF90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9926" y="5381411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66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7E02566-47CD-4460-B361-7C9351074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2207618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4E0D45E-405C-4D4E-8E0C-E4B2A3C943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6565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F3A0A22E-3DB5-48D5-B9AF-8ACF19B8E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9242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A1A54151-15DC-4B99-9B9D-D70A90F57E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1920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41476-D177-4850-B7D4-3788E18B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B27B45-E2C4-4DDE-AF53-5571B5103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AF50A42-CDD8-461E-A39F-243427D9B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65" y="4728754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36139FA-925A-4DD6-ADAB-CA6BE7564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9242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1B34848-BBE6-4FCF-9070-9C487A207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141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3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" grpId="0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383B7984-556A-4719-A123-9A3B69BA5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612" y="-2794334"/>
            <a:ext cx="7748336" cy="11104144"/>
          </a:xfrm>
          <a:custGeom>
            <a:avLst/>
            <a:gdLst>
              <a:gd name="connsiteX0" fmla="*/ 2766761 w 7748336"/>
              <a:gd name="connsiteY0" fmla="*/ 6619569 h 11104144"/>
              <a:gd name="connsiteX1" fmla="*/ 1901527 w 7748336"/>
              <a:gd name="connsiteY1" fmla="*/ 7589021 h 11104144"/>
              <a:gd name="connsiteX2" fmla="*/ 1147509 w 7748336"/>
              <a:gd name="connsiteY2" fmla="*/ 6916061 h 11104144"/>
              <a:gd name="connsiteX3" fmla="*/ 1267861 w 7748336"/>
              <a:gd name="connsiteY3" fmla="*/ 6437334 h 11104144"/>
              <a:gd name="connsiteX4" fmla="*/ 2559211 w 7748336"/>
              <a:gd name="connsiteY4" fmla="*/ 6581843 h 11104144"/>
              <a:gd name="connsiteX5" fmla="*/ 1227719 w 7748336"/>
              <a:gd name="connsiteY5" fmla="*/ 6796043 h 11104144"/>
              <a:gd name="connsiteX6" fmla="*/ 1692516 w 7748336"/>
              <a:gd name="connsiteY6" fmla="*/ 5328212 h 11104144"/>
              <a:gd name="connsiteX7" fmla="*/ 2831354 w 7748336"/>
              <a:gd name="connsiteY7" fmla="*/ 6516881 h 11104144"/>
              <a:gd name="connsiteX8" fmla="*/ 1545723 w 7748336"/>
              <a:gd name="connsiteY8" fmla="*/ 6328147 h 11104144"/>
              <a:gd name="connsiteX9" fmla="*/ 4816642 w 7748336"/>
              <a:gd name="connsiteY9" fmla="*/ 4676273 h 11104144"/>
              <a:gd name="connsiteX10" fmla="*/ 7748336 w 7748336"/>
              <a:gd name="connsiteY10" fmla="*/ 7890209 h 11104144"/>
              <a:gd name="connsiteX11" fmla="*/ 4816641 w 7748336"/>
              <a:gd name="connsiteY11" fmla="*/ 11104144 h 11104144"/>
              <a:gd name="connsiteX12" fmla="*/ 1884947 w 7748336"/>
              <a:gd name="connsiteY12" fmla="*/ 7890209 h 11104144"/>
              <a:gd name="connsiteX13" fmla="*/ 2931695 w 7748336"/>
              <a:gd name="connsiteY13" fmla="*/ 0 h 11104144"/>
              <a:gd name="connsiteX14" fmla="*/ 5863389 w 7748336"/>
              <a:gd name="connsiteY14" fmla="*/ 3213936 h 11104144"/>
              <a:gd name="connsiteX15" fmla="*/ 2931695 w 7748336"/>
              <a:gd name="connsiteY15" fmla="*/ 6427872 h 11104144"/>
              <a:gd name="connsiteX16" fmla="*/ 0 w 7748336"/>
              <a:gd name="connsiteY16" fmla="*/ 3213936 h 111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336" h="11104144">
                <a:moveTo>
                  <a:pt x="2766761" y="6619569"/>
                </a:moveTo>
                <a:lnTo>
                  <a:pt x="1901527" y="7589021"/>
                </a:lnTo>
                <a:lnTo>
                  <a:pt x="1147509" y="6916061"/>
                </a:lnTo>
                <a:close/>
                <a:moveTo>
                  <a:pt x="1267861" y="6437334"/>
                </a:moveTo>
                <a:lnTo>
                  <a:pt x="2559211" y="6581843"/>
                </a:lnTo>
                <a:lnTo>
                  <a:pt x="1227719" y="6796043"/>
                </a:lnTo>
                <a:close/>
                <a:moveTo>
                  <a:pt x="1692516" y="5328212"/>
                </a:moveTo>
                <a:lnTo>
                  <a:pt x="2831354" y="6516881"/>
                </a:lnTo>
                <a:lnTo>
                  <a:pt x="1545723" y="6328147"/>
                </a:lnTo>
                <a:close/>
                <a:moveTo>
                  <a:pt x="4816642" y="4676273"/>
                </a:moveTo>
                <a:lnTo>
                  <a:pt x="7748336" y="7890209"/>
                </a:lnTo>
                <a:lnTo>
                  <a:pt x="4816641" y="11104144"/>
                </a:lnTo>
                <a:lnTo>
                  <a:pt x="1884947" y="7890209"/>
                </a:lnTo>
                <a:close/>
                <a:moveTo>
                  <a:pt x="2931695" y="0"/>
                </a:moveTo>
                <a:lnTo>
                  <a:pt x="5863389" y="3213936"/>
                </a:lnTo>
                <a:lnTo>
                  <a:pt x="2931695" y="6427872"/>
                </a:lnTo>
                <a:lnTo>
                  <a:pt x="0" y="3213936"/>
                </a:ln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2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20EB26D2-D716-4E07-8B26-877AE60B4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7854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DF28646-A072-4C08-846D-15A9DC0A6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C67761B-1E80-4BAB-B9EB-B7E091D6E8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9908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618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D2D585-14D9-4450-B0E5-0F2E0BD05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 b="9495"/>
          <a:stretch/>
        </p:blipFill>
        <p:spPr>
          <a:xfrm>
            <a:off x="0" y="-1"/>
            <a:ext cx="121925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9" r:id="rId2"/>
    <p:sldLayoutId id="2147483669" r:id="rId3"/>
    <p:sldLayoutId id="2147483653" r:id="rId4"/>
    <p:sldLayoutId id="2147483654" r:id="rId5"/>
    <p:sldLayoutId id="2147483655" r:id="rId6"/>
    <p:sldLayoutId id="2147483683" r:id="rId7"/>
    <p:sldLayoutId id="2147483684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26" r:id="rId23"/>
    <p:sldLayoutId id="2147483727" r:id="rId24"/>
    <p:sldLayoutId id="2147483728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25" r:id="rId31"/>
    <p:sldLayoutId id="2147483721" r:id="rId32"/>
    <p:sldLayoutId id="2147483724" r:id="rId33"/>
    <p:sldLayoutId id="2147483656" r:id="rId34"/>
    <p:sldLayoutId id="2147483658" r:id="rId35"/>
    <p:sldLayoutId id="2147483657" r:id="rId36"/>
    <p:sldLayoutId id="2147483659" r:id="rId37"/>
    <p:sldLayoutId id="214748371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04173FC-32F3-4AC8-BE83-6C1CE32B4B36}"/>
              </a:ext>
            </a:extLst>
          </p:cNvPr>
          <p:cNvGrpSpPr/>
          <p:nvPr/>
        </p:nvGrpSpPr>
        <p:grpSpPr>
          <a:xfrm>
            <a:off x="2662600" y="3521333"/>
            <a:ext cx="6942999" cy="1339934"/>
            <a:chOff x="4667475" y="3871397"/>
            <a:chExt cx="7482713" cy="133993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67264E28-3E92-4534-B61A-2C7C736AE860}"/>
                </a:ext>
              </a:extLst>
            </p:cNvPr>
            <p:cNvGrpSpPr/>
            <p:nvPr/>
          </p:nvGrpSpPr>
          <p:grpSpPr>
            <a:xfrm>
              <a:off x="4667475" y="3871397"/>
              <a:ext cx="7482713" cy="1339934"/>
              <a:chOff x="4076953" y="4072899"/>
              <a:chExt cx="7482713" cy="1339934"/>
            </a:xfrm>
          </p:grpSpPr>
          <p:sp>
            <p:nvSpPr>
              <p:cNvPr id="57" name="Parallelogram 2">
                <a:extLst>
                  <a:ext uri="{FF2B5EF4-FFF2-40B4-BE49-F238E27FC236}">
                    <a16:creationId xmlns:a16="http://schemas.microsoft.com/office/drawing/2014/main" xmlns="" id="{417B83EA-28DE-46CE-99BC-E9058265B60B}"/>
                  </a:ext>
                </a:extLst>
              </p:cNvPr>
              <p:cNvSpPr/>
              <p:nvPr/>
            </p:nvSpPr>
            <p:spPr>
              <a:xfrm>
                <a:off x="4261437" y="4289467"/>
                <a:ext cx="7298229" cy="1123366"/>
              </a:xfrm>
              <a:custGeom>
                <a:avLst/>
                <a:gdLst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566506 w 5871411"/>
                  <a:gd name="connsiteY3" fmla="*/ 121961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4956906 w 5871411"/>
                  <a:gd name="connsiteY3" fmla="*/ 83460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117327 w 5871411"/>
                  <a:gd name="connsiteY3" fmla="*/ 946904 h 1219619"/>
                  <a:gd name="connsiteX4" fmla="*/ 0 w 5871411"/>
                  <a:gd name="connsiteY4" fmla="*/ 1219619 h 1219619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51378"/>
                  <a:gd name="connsiteY0" fmla="*/ 1235661 h 1235661"/>
                  <a:gd name="connsiteX1" fmla="*/ 84872 w 5651378"/>
                  <a:gd name="connsiteY1" fmla="*/ 0 h 1235661"/>
                  <a:gd name="connsiteX2" fmla="*/ 5651378 w 5651378"/>
                  <a:gd name="connsiteY2" fmla="*/ 0 h 1235661"/>
                  <a:gd name="connsiteX3" fmla="*/ 4897294 w 5651378"/>
                  <a:gd name="connsiteY3" fmla="*/ 946904 h 1235661"/>
                  <a:gd name="connsiteX4" fmla="*/ 0 w 5651378"/>
                  <a:gd name="connsiteY4" fmla="*/ 1235661 h 1235661"/>
                  <a:gd name="connsiteX0" fmla="*/ 135161 w 5786539"/>
                  <a:gd name="connsiteY0" fmla="*/ 1235661 h 1235661"/>
                  <a:gd name="connsiteX1" fmla="*/ 0 w 5786539"/>
                  <a:gd name="connsiteY1" fmla="*/ 80211 h 1235661"/>
                  <a:gd name="connsiteX2" fmla="*/ 5786539 w 5786539"/>
                  <a:gd name="connsiteY2" fmla="*/ 0 h 1235661"/>
                  <a:gd name="connsiteX3" fmla="*/ 5032455 w 5786539"/>
                  <a:gd name="connsiteY3" fmla="*/ 946904 h 1235661"/>
                  <a:gd name="connsiteX4" fmla="*/ 135161 w 5786539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0 w 5956202"/>
                  <a:gd name="connsiteY0" fmla="*/ 1235661 h 1235661"/>
                  <a:gd name="connsiteX1" fmla="*/ 71119 w 5956202"/>
                  <a:gd name="connsiteY1" fmla="*/ 96253 h 1235661"/>
                  <a:gd name="connsiteX2" fmla="*/ 5651378 w 5956202"/>
                  <a:gd name="connsiteY2" fmla="*/ 0 h 1235661"/>
                  <a:gd name="connsiteX3" fmla="*/ 5956202 w 5956202"/>
                  <a:gd name="connsiteY3" fmla="*/ 850652 h 1235661"/>
                  <a:gd name="connsiteX4" fmla="*/ 0 w 5956202"/>
                  <a:gd name="connsiteY4" fmla="*/ 1235661 h 1235661"/>
                  <a:gd name="connsiteX0" fmla="*/ 0 w 6121227"/>
                  <a:gd name="connsiteY0" fmla="*/ 1235661 h 1235661"/>
                  <a:gd name="connsiteX1" fmla="*/ 236144 w 6121227"/>
                  <a:gd name="connsiteY1" fmla="*/ 96253 h 1235661"/>
                  <a:gd name="connsiteX2" fmla="*/ 5816403 w 6121227"/>
                  <a:gd name="connsiteY2" fmla="*/ 0 h 1235661"/>
                  <a:gd name="connsiteX3" fmla="*/ 6121227 w 6121227"/>
                  <a:gd name="connsiteY3" fmla="*/ 850652 h 1235661"/>
                  <a:gd name="connsiteX4" fmla="*/ 0 w 6121227"/>
                  <a:gd name="connsiteY4" fmla="*/ 1235661 h 1235661"/>
                  <a:gd name="connsiteX0" fmla="*/ 135161 w 6256388"/>
                  <a:gd name="connsiteY0" fmla="*/ 1235661 h 1235661"/>
                  <a:gd name="connsiteX1" fmla="*/ 0 w 6256388"/>
                  <a:gd name="connsiteY1" fmla="*/ 112295 h 1235661"/>
                  <a:gd name="connsiteX2" fmla="*/ 5951564 w 6256388"/>
                  <a:gd name="connsiteY2" fmla="*/ 0 h 1235661"/>
                  <a:gd name="connsiteX3" fmla="*/ 6256388 w 6256388"/>
                  <a:gd name="connsiteY3" fmla="*/ 850652 h 1235661"/>
                  <a:gd name="connsiteX4" fmla="*/ 135161 w 6256388"/>
                  <a:gd name="connsiteY4" fmla="*/ 1235661 h 1235661"/>
                  <a:gd name="connsiteX0" fmla="*/ 382698 w 6256388"/>
                  <a:gd name="connsiteY0" fmla="*/ 1123366 h 1123366"/>
                  <a:gd name="connsiteX1" fmla="*/ 0 w 6256388"/>
                  <a:gd name="connsiteY1" fmla="*/ 112295 h 1123366"/>
                  <a:gd name="connsiteX2" fmla="*/ 5951564 w 6256388"/>
                  <a:gd name="connsiteY2" fmla="*/ 0 h 1123366"/>
                  <a:gd name="connsiteX3" fmla="*/ 6256388 w 6256388"/>
                  <a:gd name="connsiteY3" fmla="*/ 850652 h 1123366"/>
                  <a:gd name="connsiteX4" fmla="*/ 382698 w 6256388"/>
                  <a:gd name="connsiteY4" fmla="*/ 1123366 h 11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6388" h="1123366">
                    <a:moveTo>
                      <a:pt x="382698" y="1123366"/>
                    </a:moveTo>
                    <a:lnTo>
                      <a:pt x="0" y="112295"/>
                    </a:lnTo>
                    <a:lnTo>
                      <a:pt x="5951564" y="0"/>
                    </a:lnTo>
                    <a:lnTo>
                      <a:pt x="6256388" y="850652"/>
                    </a:lnTo>
                    <a:lnTo>
                      <a:pt x="382698" y="1123366"/>
                    </a:lnTo>
                    <a:close/>
                  </a:path>
                </a:pathLst>
              </a:custGeom>
              <a:solidFill>
                <a:srgbClr val="D0D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8" name="Parallelogram 2">
                <a:extLst>
                  <a:ext uri="{FF2B5EF4-FFF2-40B4-BE49-F238E27FC236}">
                    <a16:creationId xmlns:a16="http://schemas.microsoft.com/office/drawing/2014/main" xmlns="" id="{4429F42D-BE7E-413F-918C-8815C6311F19}"/>
                  </a:ext>
                </a:extLst>
              </p:cNvPr>
              <p:cNvSpPr/>
              <p:nvPr/>
            </p:nvSpPr>
            <p:spPr>
              <a:xfrm>
                <a:off x="4076953" y="4072899"/>
                <a:ext cx="7298229" cy="1123366"/>
              </a:xfrm>
              <a:custGeom>
                <a:avLst/>
                <a:gdLst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566506 w 5871411"/>
                  <a:gd name="connsiteY3" fmla="*/ 121961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4956906 w 5871411"/>
                  <a:gd name="connsiteY3" fmla="*/ 83460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117327 w 5871411"/>
                  <a:gd name="connsiteY3" fmla="*/ 946904 h 1219619"/>
                  <a:gd name="connsiteX4" fmla="*/ 0 w 5871411"/>
                  <a:gd name="connsiteY4" fmla="*/ 1219619 h 1219619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51378"/>
                  <a:gd name="connsiteY0" fmla="*/ 1235661 h 1235661"/>
                  <a:gd name="connsiteX1" fmla="*/ 84872 w 5651378"/>
                  <a:gd name="connsiteY1" fmla="*/ 0 h 1235661"/>
                  <a:gd name="connsiteX2" fmla="*/ 5651378 w 5651378"/>
                  <a:gd name="connsiteY2" fmla="*/ 0 h 1235661"/>
                  <a:gd name="connsiteX3" fmla="*/ 4897294 w 5651378"/>
                  <a:gd name="connsiteY3" fmla="*/ 946904 h 1235661"/>
                  <a:gd name="connsiteX4" fmla="*/ 0 w 5651378"/>
                  <a:gd name="connsiteY4" fmla="*/ 1235661 h 1235661"/>
                  <a:gd name="connsiteX0" fmla="*/ 135161 w 5786539"/>
                  <a:gd name="connsiteY0" fmla="*/ 1235661 h 1235661"/>
                  <a:gd name="connsiteX1" fmla="*/ 0 w 5786539"/>
                  <a:gd name="connsiteY1" fmla="*/ 80211 h 1235661"/>
                  <a:gd name="connsiteX2" fmla="*/ 5786539 w 5786539"/>
                  <a:gd name="connsiteY2" fmla="*/ 0 h 1235661"/>
                  <a:gd name="connsiteX3" fmla="*/ 5032455 w 5786539"/>
                  <a:gd name="connsiteY3" fmla="*/ 946904 h 1235661"/>
                  <a:gd name="connsiteX4" fmla="*/ 135161 w 5786539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0 w 5956202"/>
                  <a:gd name="connsiteY0" fmla="*/ 1235661 h 1235661"/>
                  <a:gd name="connsiteX1" fmla="*/ 71119 w 5956202"/>
                  <a:gd name="connsiteY1" fmla="*/ 96253 h 1235661"/>
                  <a:gd name="connsiteX2" fmla="*/ 5651378 w 5956202"/>
                  <a:gd name="connsiteY2" fmla="*/ 0 h 1235661"/>
                  <a:gd name="connsiteX3" fmla="*/ 5956202 w 5956202"/>
                  <a:gd name="connsiteY3" fmla="*/ 850652 h 1235661"/>
                  <a:gd name="connsiteX4" fmla="*/ 0 w 5956202"/>
                  <a:gd name="connsiteY4" fmla="*/ 1235661 h 1235661"/>
                  <a:gd name="connsiteX0" fmla="*/ 0 w 6121227"/>
                  <a:gd name="connsiteY0" fmla="*/ 1235661 h 1235661"/>
                  <a:gd name="connsiteX1" fmla="*/ 236144 w 6121227"/>
                  <a:gd name="connsiteY1" fmla="*/ 96253 h 1235661"/>
                  <a:gd name="connsiteX2" fmla="*/ 5816403 w 6121227"/>
                  <a:gd name="connsiteY2" fmla="*/ 0 h 1235661"/>
                  <a:gd name="connsiteX3" fmla="*/ 6121227 w 6121227"/>
                  <a:gd name="connsiteY3" fmla="*/ 850652 h 1235661"/>
                  <a:gd name="connsiteX4" fmla="*/ 0 w 6121227"/>
                  <a:gd name="connsiteY4" fmla="*/ 1235661 h 1235661"/>
                  <a:gd name="connsiteX0" fmla="*/ 135161 w 6256388"/>
                  <a:gd name="connsiteY0" fmla="*/ 1235661 h 1235661"/>
                  <a:gd name="connsiteX1" fmla="*/ 0 w 6256388"/>
                  <a:gd name="connsiteY1" fmla="*/ 112295 h 1235661"/>
                  <a:gd name="connsiteX2" fmla="*/ 5951564 w 6256388"/>
                  <a:gd name="connsiteY2" fmla="*/ 0 h 1235661"/>
                  <a:gd name="connsiteX3" fmla="*/ 6256388 w 6256388"/>
                  <a:gd name="connsiteY3" fmla="*/ 850652 h 1235661"/>
                  <a:gd name="connsiteX4" fmla="*/ 135161 w 6256388"/>
                  <a:gd name="connsiteY4" fmla="*/ 1235661 h 1235661"/>
                  <a:gd name="connsiteX0" fmla="*/ 382698 w 6256388"/>
                  <a:gd name="connsiteY0" fmla="*/ 1123366 h 1123366"/>
                  <a:gd name="connsiteX1" fmla="*/ 0 w 6256388"/>
                  <a:gd name="connsiteY1" fmla="*/ 112295 h 1123366"/>
                  <a:gd name="connsiteX2" fmla="*/ 5951564 w 6256388"/>
                  <a:gd name="connsiteY2" fmla="*/ 0 h 1123366"/>
                  <a:gd name="connsiteX3" fmla="*/ 6256388 w 6256388"/>
                  <a:gd name="connsiteY3" fmla="*/ 850652 h 1123366"/>
                  <a:gd name="connsiteX4" fmla="*/ 382698 w 6256388"/>
                  <a:gd name="connsiteY4" fmla="*/ 1123366 h 11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6388" h="1123366">
                    <a:moveTo>
                      <a:pt x="382698" y="1123366"/>
                    </a:moveTo>
                    <a:lnTo>
                      <a:pt x="0" y="112295"/>
                    </a:lnTo>
                    <a:lnTo>
                      <a:pt x="5951564" y="0"/>
                    </a:lnTo>
                    <a:lnTo>
                      <a:pt x="6256388" y="850652"/>
                    </a:lnTo>
                    <a:lnTo>
                      <a:pt x="382698" y="1123366"/>
                    </a:lnTo>
                    <a:close/>
                  </a:path>
                </a:pathLst>
              </a:custGeom>
              <a:solidFill>
                <a:srgbClr val="67C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400" dirty="0">
                  <a:latin typeface="KG Broken Vessels Sketch" pitchFamily="2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56B201B-93C9-412D-97F1-194EAA133B3C}"/>
                </a:ext>
              </a:extLst>
            </p:cNvPr>
            <p:cNvSpPr txBox="1"/>
            <p:nvPr/>
          </p:nvSpPr>
          <p:spPr>
            <a:xfrm>
              <a:off x="6642022" y="4164395"/>
              <a:ext cx="34440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By : Sari Wijayanti, S.Pd.</a:t>
              </a:r>
              <a:endParaRPr lang="en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50A2718-83E3-44E2-99F1-74BF13229281}"/>
              </a:ext>
            </a:extLst>
          </p:cNvPr>
          <p:cNvSpPr txBox="1"/>
          <p:nvPr/>
        </p:nvSpPr>
        <p:spPr>
          <a:xfrm>
            <a:off x="2070853" y="1389079"/>
            <a:ext cx="827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arrington" pitchFamily="82" charset="0"/>
              </a:rPr>
              <a:t>BIOLOGY</a:t>
            </a:r>
            <a:endParaRPr lang="en-ID" sz="4000" b="1" dirty="0">
              <a:solidFill>
                <a:schemeClr val="accent6">
                  <a:lumMod val="40000"/>
                  <a:lumOff val="60000"/>
                </a:schemeClr>
              </a:solidFill>
              <a:latin typeface="Harrington" pitchFamily="8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148BD56-A054-42F6-83A2-5D49CFD5019F}"/>
              </a:ext>
            </a:extLst>
          </p:cNvPr>
          <p:cNvSpPr txBox="1"/>
          <p:nvPr/>
        </p:nvSpPr>
        <p:spPr>
          <a:xfrm>
            <a:off x="2722044" y="2225754"/>
            <a:ext cx="6824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HUMAN </a:t>
            </a:r>
            <a:r>
              <a:rPr lang="en-ID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REPRODUCTIVE </a:t>
            </a:r>
            <a:r>
              <a:rPr lang="en-ID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SYSTEM</a:t>
            </a:r>
            <a:endParaRPr lang="en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EF6BC62-D84D-4623-AD9B-F471E4C114A8}"/>
              </a:ext>
            </a:extLst>
          </p:cNvPr>
          <p:cNvSpPr/>
          <p:nvPr/>
        </p:nvSpPr>
        <p:spPr>
          <a:xfrm>
            <a:off x="533400" y="1676399"/>
            <a:ext cx="11144250" cy="4572000"/>
          </a:xfrm>
          <a:custGeom>
            <a:avLst/>
            <a:gdLst>
              <a:gd name="connsiteX0" fmla="*/ 0 w 11144250"/>
              <a:gd name="connsiteY0" fmla="*/ 0 h 4572000"/>
              <a:gd name="connsiteX1" fmla="*/ 1464744 w 11144250"/>
              <a:gd name="connsiteY1" fmla="*/ 0 h 4572000"/>
              <a:gd name="connsiteX2" fmla="*/ 1464744 w 11144250"/>
              <a:gd name="connsiteY2" fmla="*/ 51161 h 4572000"/>
              <a:gd name="connsiteX3" fmla="*/ 51161 w 11144250"/>
              <a:gd name="connsiteY3" fmla="*/ 51161 h 4572000"/>
              <a:gd name="connsiteX4" fmla="*/ 51161 w 11144250"/>
              <a:gd name="connsiteY4" fmla="*/ 4520839 h 4572000"/>
              <a:gd name="connsiteX5" fmla="*/ 11093089 w 11144250"/>
              <a:gd name="connsiteY5" fmla="*/ 4520839 h 4572000"/>
              <a:gd name="connsiteX6" fmla="*/ 11093089 w 11144250"/>
              <a:gd name="connsiteY6" fmla="*/ 51161 h 4572000"/>
              <a:gd name="connsiteX7" fmla="*/ 9736656 w 11144250"/>
              <a:gd name="connsiteY7" fmla="*/ 51161 h 4572000"/>
              <a:gd name="connsiteX8" fmla="*/ 9736656 w 11144250"/>
              <a:gd name="connsiteY8" fmla="*/ 0 h 4572000"/>
              <a:gd name="connsiteX9" fmla="*/ 11144250 w 11144250"/>
              <a:gd name="connsiteY9" fmla="*/ 0 h 4572000"/>
              <a:gd name="connsiteX10" fmla="*/ 11144250 w 11144250"/>
              <a:gd name="connsiteY10" fmla="*/ 4572000 h 4572000"/>
              <a:gd name="connsiteX11" fmla="*/ 0 w 11144250"/>
              <a:gd name="connsiteY11" fmla="*/ 4572000 h 4572000"/>
              <a:gd name="connsiteX12" fmla="*/ 0 w 11144250"/>
              <a:gd name="connsiteY12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4250" h="4572000">
                <a:moveTo>
                  <a:pt x="0" y="0"/>
                </a:moveTo>
                <a:lnTo>
                  <a:pt x="1464744" y="0"/>
                </a:lnTo>
                <a:lnTo>
                  <a:pt x="1464744" y="51161"/>
                </a:lnTo>
                <a:lnTo>
                  <a:pt x="51161" y="51161"/>
                </a:lnTo>
                <a:lnTo>
                  <a:pt x="51161" y="4520839"/>
                </a:lnTo>
                <a:lnTo>
                  <a:pt x="11093089" y="4520839"/>
                </a:lnTo>
                <a:lnTo>
                  <a:pt x="11093089" y="51161"/>
                </a:lnTo>
                <a:lnTo>
                  <a:pt x="9736656" y="51161"/>
                </a:lnTo>
                <a:lnTo>
                  <a:pt x="9736656" y="0"/>
                </a:lnTo>
                <a:lnTo>
                  <a:pt x="11144250" y="0"/>
                </a:lnTo>
                <a:lnTo>
                  <a:pt x="1114425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25BA5EB7-41C7-4F98-BE6C-4A85E2B162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05" y="3962399"/>
            <a:ext cx="2507334" cy="2707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8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E4ACA5-E40A-421B-8E46-16BD2E7BA307}"/>
              </a:ext>
            </a:extLst>
          </p:cNvPr>
          <p:cNvSpPr/>
          <p:nvPr/>
        </p:nvSpPr>
        <p:spPr>
          <a:xfrm>
            <a:off x="4359442" y="1034808"/>
            <a:ext cx="5668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4400" noProof="1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Kompetensi dasar</a:t>
            </a:r>
            <a:endParaRPr lang="en-ID" sz="4400" noProof="1"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1C3950D-03A9-424F-9FF2-748D35E9DAA6}"/>
              </a:ext>
            </a:extLst>
          </p:cNvPr>
          <p:cNvGrpSpPr/>
          <p:nvPr/>
        </p:nvGrpSpPr>
        <p:grpSpPr>
          <a:xfrm>
            <a:off x="2047372" y="2038350"/>
            <a:ext cx="7452557" cy="1880817"/>
            <a:chOff x="2493544" y="2228850"/>
            <a:chExt cx="7452557" cy="1880817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B83F4794-67F4-46DE-940C-D1FDD678029A}"/>
                </a:ext>
              </a:extLst>
            </p:cNvPr>
            <p:cNvSpPr/>
            <p:nvPr/>
          </p:nvSpPr>
          <p:spPr>
            <a:xfrm>
              <a:off x="2621881" y="2529204"/>
              <a:ext cx="1042737" cy="988311"/>
            </a:xfrm>
            <a:prstGeom prst="flowChartConnector">
              <a:avLst/>
            </a:prstGeom>
            <a:solidFill>
              <a:srgbClr val="D0D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8826867-FF41-4665-88BA-A9964C1A40A1}"/>
                </a:ext>
              </a:extLst>
            </p:cNvPr>
            <p:cNvGrpSpPr/>
            <p:nvPr/>
          </p:nvGrpSpPr>
          <p:grpSpPr>
            <a:xfrm>
              <a:off x="2493544" y="2228850"/>
              <a:ext cx="7211930" cy="1825095"/>
              <a:chOff x="2493544" y="2705928"/>
              <a:chExt cx="7211930" cy="1825095"/>
            </a:xfrm>
          </p:grpSpPr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xmlns="" id="{7C6A6203-1B72-46F6-A397-52B17C601AF6}"/>
                  </a:ext>
                </a:extLst>
              </p:cNvPr>
              <p:cNvSpPr/>
              <p:nvPr/>
            </p:nvSpPr>
            <p:spPr>
              <a:xfrm>
                <a:off x="4868779" y="2705928"/>
                <a:ext cx="4836695" cy="1825095"/>
              </a:xfrm>
              <a:prstGeom prst="flowChartAlternateProcess">
                <a:avLst/>
              </a:prstGeom>
              <a:noFill/>
              <a:ln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xmlns="" id="{6A677EAD-7C27-48FE-8079-029B416308F0}"/>
                  </a:ext>
                </a:extLst>
              </p:cNvPr>
              <p:cNvSpPr/>
              <p:nvPr/>
            </p:nvSpPr>
            <p:spPr>
              <a:xfrm>
                <a:off x="2493544" y="2866774"/>
                <a:ext cx="1299411" cy="1267327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1BC1F479-5E93-41A5-8D88-F6F9346BD257}"/>
                  </a:ext>
                </a:extLst>
              </p:cNvPr>
              <p:cNvCxnSpPr>
                <a:stCxn id="10" idx="6"/>
              </p:cNvCxnSpPr>
              <p:nvPr/>
            </p:nvCxnSpPr>
            <p:spPr>
              <a:xfrm flipV="1">
                <a:off x="3792955" y="3500437"/>
                <a:ext cx="1019677" cy="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23BA992-F28B-4689-9E5A-8A4AAE903F7D}"/>
                </a:ext>
              </a:extLst>
            </p:cNvPr>
            <p:cNvSpPr txBox="1"/>
            <p:nvPr/>
          </p:nvSpPr>
          <p:spPr>
            <a:xfrm>
              <a:off x="2739569" y="2490643"/>
              <a:ext cx="793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000" dirty="0">
                  <a:latin typeface="KG Broken Vessels Sketch"/>
                </a:rPr>
                <a:t>1</a:t>
              </a:r>
              <a:endParaRPr lang="en-ID" sz="2400" dirty="0">
                <a:latin typeface="KG Broken Vessels Sketch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FD8748B-4353-4866-BE2B-CC20D0FFE325}"/>
                </a:ext>
              </a:extLst>
            </p:cNvPr>
            <p:cNvSpPr/>
            <p:nvPr/>
          </p:nvSpPr>
          <p:spPr>
            <a:xfrm>
              <a:off x="5086868" y="2293785"/>
              <a:ext cx="485923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800" b="1" noProof="1" smtClean="0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rPr>
                <a:t>Menguhubungkan sistem reproduksi pada manusia dan gangguan pada sistem reproduksi dengan penerapan pola hidu yang menunjuang kesehatan reproduksi</a:t>
              </a:r>
              <a:endParaRPr lang="en-ID" sz="2800" b="1" noProof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971393-93FA-4666-88D3-FDB2980EE3F2}"/>
              </a:ext>
            </a:extLst>
          </p:cNvPr>
          <p:cNvGrpSpPr/>
          <p:nvPr/>
        </p:nvGrpSpPr>
        <p:grpSpPr>
          <a:xfrm>
            <a:off x="2040354" y="4071360"/>
            <a:ext cx="7225963" cy="1939297"/>
            <a:chOff x="2486526" y="4261860"/>
            <a:chExt cx="7225963" cy="1939297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B0037EB4-7564-4FB2-98CC-42FEF8ACE6CF}"/>
                </a:ext>
              </a:extLst>
            </p:cNvPr>
            <p:cNvSpPr/>
            <p:nvPr/>
          </p:nvSpPr>
          <p:spPr>
            <a:xfrm>
              <a:off x="2637923" y="4396712"/>
              <a:ext cx="1042737" cy="988311"/>
            </a:xfrm>
            <a:prstGeom prst="flowChartConnector">
              <a:avLst/>
            </a:prstGeom>
            <a:solidFill>
              <a:srgbClr val="25B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2AD5B0C-3847-4CB8-8FB9-5AF1C2222293}"/>
                </a:ext>
              </a:extLst>
            </p:cNvPr>
            <p:cNvSpPr txBox="1"/>
            <p:nvPr/>
          </p:nvSpPr>
          <p:spPr>
            <a:xfrm>
              <a:off x="2762629" y="4270224"/>
              <a:ext cx="79332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600" dirty="0" smtClean="0">
                  <a:latin typeface="KG Broken Vessels Sketch"/>
                </a:rPr>
                <a:t>2</a:t>
              </a:r>
              <a:endParaRPr lang="en-ID" sz="1400" dirty="0">
                <a:latin typeface="KG Broken Vessels Sketch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044FC80-6764-419D-A142-8D1D2CFC800E}"/>
                </a:ext>
              </a:extLst>
            </p:cNvPr>
            <p:cNvGrpSpPr/>
            <p:nvPr/>
          </p:nvGrpSpPr>
          <p:grpSpPr>
            <a:xfrm>
              <a:off x="2486526" y="4261860"/>
              <a:ext cx="7225963" cy="1939297"/>
              <a:chOff x="2486526" y="4261860"/>
              <a:chExt cx="7225963" cy="193929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63C998D5-1674-4411-AB47-B21762AAEA0B}"/>
                  </a:ext>
                </a:extLst>
              </p:cNvPr>
              <p:cNvGrpSpPr/>
              <p:nvPr/>
            </p:nvGrpSpPr>
            <p:grpSpPr>
              <a:xfrm>
                <a:off x="2486526" y="4261860"/>
                <a:ext cx="7211930" cy="1939297"/>
                <a:chOff x="2493544" y="2866774"/>
                <a:chExt cx="7211930" cy="193929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xmlns="" id="{1D7E20D7-E8DA-41D1-B345-A2F23C1D0F31}"/>
                    </a:ext>
                  </a:extLst>
                </p:cNvPr>
                <p:cNvSpPr/>
                <p:nvPr/>
              </p:nvSpPr>
              <p:spPr>
                <a:xfrm>
                  <a:off x="4868779" y="2921419"/>
                  <a:ext cx="4836695" cy="1884652"/>
                </a:xfrm>
                <a:prstGeom prst="flowChartAlternateProcess">
                  <a:avLst/>
                </a:prstGeom>
                <a:noFill/>
                <a:ln>
                  <a:solidFill>
                    <a:schemeClr val="bg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xmlns="" id="{FFA5E124-5DBD-42C3-8291-97A60FCF57EA}"/>
                    </a:ext>
                  </a:extLst>
                </p:cNvPr>
                <p:cNvSpPr/>
                <p:nvPr/>
              </p:nvSpPr>
              <p:spPr>
                <a:xfrm>
                  <a:off x="2493544" y="2866774"/>
                  <a:ext cx="1299411" cy="1267327"/>
                </a:xfrm>
                <a:prstGeom prst="flowChartConnector">
                  <a:avLst/>
                </a:prstGeom>
                <a:noFill/>
                <a:ln>
                  <a:solidFill>
                    <a:schemeClr val="bg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xmlns="" id="{F4B9541A-87BE-4AC1-B657-9760414FCC2C}"/>
                    </a:ext>
                  </a:extLst>
                </p:cNvPr>
                <p:cNvCxnSpPr>
                  <a:stCxn id="16" idx="6"/>
                </p:cNvCxnSpPr>
                <p:nvPr/>
              </p:nvCxnSpPr>
              <p:spPr>
                <a:xfrm flipV="1">
                  <a:off x="3792955" y="3500437"/>
                  <a:ext cx="1019677" cy="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07C83C3-9092-4B49-8043-15415A108C7C}"/>
                  </a:ext>
                </a:extLst>
              </p:cNvPr>
              <p:cNvSpPr/>
              <p:nvPr/>
            </p:nvSpPr>
            <p:spPr>
              <a:xfrm>
                <a:off x="4853256" y="4385275"/>
                <a:ext cx="485923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D" sz="2800" b="1" noProof="1" smtClean="0">
                    <a:solidFill>
                      <a:schemeClr val="bg1"/>
                    </a:solidFill>
                    <a:latin typeface="JasmineUPC" pitchFamily="18" charset="-34"/>
                    <a:cs typeface="JasmineUPC" pitchFamily="18" charset="-34"/>
                  </a:rPr>
                  <a:t>Menyajikan hasil penelusuran informasi dan berbagai sumber terkait kesehatan dan upaya pencegahan gangguan pada organ reproduksi</a:t>
                </a:r>
                <a:endParaRPr lang="en-ID" sz="2800" b="1" noProof="1">
                  <a:solidFill>
                    <a:schemeClr val="bg1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0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: Right Arrow 8">
            <a:extLst>
              <a:ext uri="{FF2B5EF4-FFF2-40B4-BE49-F238E27FC236}">
                <a16:creationId xmlns:a16="http://schemas.microsoft.com/office/drawing/2014/main" xmlns="" id="{2A4C6ADC-9FFB-49F2-940F-9824EE27E9D2}"/>
              </a:ext>
            </a:extLst>
          </p:cNvPr>
          <p:cNvSpPr/>
          <p:nvPr/>
        </p:nvSpPr>
        <p:spPr>
          <a:xfrm>
            <a:off x="5718388" y="959875"/>
            <a:ext cx="1276350" cy="868925"/>
          </a:xfrm>
          <a:custGeom>
            <a:avLst/>
            <a:gdLst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350" h="1162050">
                <a:moveTo>
                  <a:pt x="0" y="0"/>
                </a:moveTo>
                <a:lnTo>
                  <a:pt x="829334" y="0"/>
                </a:lnTo>
                <a:cubicBezTo>
                  <a:pt x="620787" y="171994"/>
                  <a:pt x="829334" y="247733"/>
                  <a:pt x="829334" y="371600"/>
                </a:cubicBezTo>
                <a:lnTo>
                  <a:pt x="985838" y="371600"/>
                </a:lnTo>
                <a:lnTo>
                  <a:pt x="985838" y="226344"/>
                </a:lnTo>
                <a:lnTo>
                  <a:pt x="1276350" y="581025"/>
                </a:lnTo>
                <a:lnTo>
                  <a:pt x="985838" y="935706"/>
                </a:lnTo>
                <a:lnTo>
                  <a:pt x="985838" y="790450"/>
                </a:lnTo>
                <a:lnTo>
                  <a:pt x="829334" y="790450"/>
                </a:lnTo>
                <a:cubicBezTo>
                  <a:pt x="829334" y="914317"/>
                  <a:pt x="717039" y="990057"/>
                  <a:pt x="829334" y="1162050"/>
                </a:cubicBez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E31362E-76A8-463A-9EE2-D1089526E182}"/>
              </a:ext>
            </a:extLst>
          </p:cNvPr>
          <p:cNvSpPr/>
          <p:nvPr/>
        </p:nvSpPr>
        <p:spPr>
          <a:xfrm>
            <a:off x="91862" y="120707"/>
            <a:ext cx="10033516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D" sz="4000" noProof="1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What We Will Learn in This Chapter</a:t>
            </a:r>
            <a:endParaRPr lang="en-ID" sz="4000" noProof="1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63BE75-8039-4913-8CA9-79259E87BA95}"/>
              </a:ext>
            </a:extLst>
          </p:cNvPr>
          <p:cNvSpPr txBox="1"/>
          <p:nvPr/>
        </p:nvSpPr>
        <p:spPr>
          <a:xfrm>
            <a:off x="5718388" y="1106094"/>
            <a:ext cx="793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>
                <a:latin typeface="KG Broken Vessels Sketch" pitchFamily="2" charset="0"/>
              </a:rPr>
              <a:t>1</a:t>
            </a:r>
            <a:endParaRPr lang="en-ID" sz="2400" b="1" dirty="0">
              <a:latin typeface="KG Broken Vessels Sketch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6B398215-F238-44D9-8102-E9EC7BA7BF92}"/>
              </a:ext>
            </a:extLst>
          </p:cNvPr>
          <p:cNvSpPr/>
          <p:nvPr/>
        </p:nvSpPr>
        <p:spPr>
          <a:xfrm>
            <a:off x="7194124" y="1198426"/>
            <a:ext cx="4118568" cy="919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b="1" noProof="1" smtClean="0">
                <a:solidFill>
                  <a:schemeClr val="bg1"/>
                </a:solidFill>
                <a:latin typeface="Century Schoolbook" pitchFamily="18" charset="0"/>
              </a:rPr>
              <a:t>Organ dan fungsinya pada Sistem reproduksi</a:t>
            </a:r>
            <a:endParaRPr lang="en-ID" sz="2400" b="1" noProof="1">
              <a:solidFill>
                <a:schemeClr val="bg1"/>
              </a:solidFill>
              <a:latin typeface="Century Schoolbook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513DEE-A42C-4B70-9BCB-E2EEC91F8261}"/>
              </a:ext>
            </a:extLst>
          </p:cNvPr>
          <p:cNvGrpSpPr/>
          <p:nvPr/>
        </p:nvGrpSpPr>
        <p:grpSpPr>
          <a:xfrm>
            <a:off x="1059332" y="1828800"/>
            <a:ext cx="5471430" cy="1667076"/>
            <a:chOff x="1040282" y="2940199"/>
            <a:chExt cx="5471430" cy="182239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7D2BE382-285E-47F0-9E1B-B437F3A5D21D}"/>
                </a:ext>
              </a:extLst>
            </p:cNvPr>
            <p:cNvCxnSpPr>
              <a:cxnSpLocks/>
            </p:cNvCxnSpPr>
            <p:nvPr/>
          </p:nvCxnSpPr>
          <p:spPr>
            <a:xfrm>
              <a:off x="6131092" y="2940199"/>
              <a:ext cx="0" cy="589064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allout: Right Arrow 8">
              <a:extLst>
                <a:ext uri="{FF2B5EF4-FFF2-40B4-BE49-F238E27FC236}">
                  <a16:creationId xmlns:a16="http://schemas.microsoft.com/office/drawing/2014/main" xmlns="" id="{C63566FB-BA33-4798-A81B-419C5296B1BE}"/>
                </a:ext>
              </a:extLst>
            </p:cNvPr>
            <p:cNvSpPr/>
            <p:nvPr/>
          </p:nvSpPr>
          <p:spPr>
            <a:xfrm flipH="1">
              <a:off x="5235362" y="3445225"/>
              <a:ext cx="1276350" cy="1162050"/>
            </a:xfrm>
            <a:custGeom>
              <a:avLst/>
              <a:gdLst>
                <a:gd name="connsiteX0" fmla="*/ 0 w 1276350"/>
                <a:gd name="connsiteY0" fmla="*/ 0 h 1162050"/>
                <a:gd name="connsiteX1" fmla="*/ 829334 w 1276350"/>
                <a:gd name="connsiteY1" fmla="*/ 0 h 1162050"/>
                <a:gd name="connsiteX2" fmla="*/ 829334 w 1276350"/>
                <a:gd name="connsiteY2" fmla="*/ 371600 h 1162050"/>
                <a:gd name="connsiteX3" fmla="*/ 985838 w 1276350"/>
                <a:gd name="connsiteY3" fmla="*/ 371600 h 1162050"/>
                <a:gd name="connsiteX4" fmla="*/ 985838 w 1276350"/>
                <a:gd name="connsiteY4" fmla="*/ 226344 h 1162050"/>
                <a:gd name="connsiteX5" fmla="*/ 1276350 w 1276350"/>
                <a:gd name="connsiteY5" fmla="*/ 581025 h 1162050"/>
                <a:gd name="connsiteX6" fmla="*/ 985838 w 1276350"/>
                <a:gd name="connsiteY6" fmla="*/ 935706 h 1162050"/>
                <a:gd name="connsiteX7" fmla="*/ 985838 w 1276350"/>
                <a:gd name="connsiteY7" fmla="*/ 790450 h 1162050"/>
                <a:gd name="connsiteX8" fmla="*/ 829334 w 1276350"/>
                <a:gd name="connsiteY8" fmla="*/ 790450 h 1162050"/>
                <a:gd name="connsiteX9" fmla="*/ 829334 w 1276350"/>
                <a:gd name="connsiteY9" fmla="*/ 1162050 h 1162050"/>
                <a:gd name="connsiteX10" fmla="*/ 0 w 1276350"/>
                <a:gd name="connsiteY10" fmla="*/ 1162050 h 1162050"/>
                <a:gd name="connsiteX11" fmla="*/ 0 w 1276350"/>
                <a:gd name="connsiteY11" fmla="*/ 0 h 1162050"/>
                <a:gd name="connsiteX0" fmla="*/ 0 w 1276350"/>
                <a:gd name="connsiteY0" fmla="*/ 0 h 1162050"/>
                <a:gd name="connsiteX1" fmla="*/ 829334 w 1276350"/>
                <a:gd name="connsiteY1" fmla="*/ 0 h 1162050"/>
                <a:gd name="connsiteX2" fmla="*/ 829334 w 1276350"/>
                <a:gd name="connsiteY2" fmla="*/ 371600 h 1162050"/>
                <a:gd name="connsiteX3" fmla="*/ 985838 w 1276350"/>
                <a:gd name="connsiteY3" fmla="*/ 371600 h 1162050"/>
                <a:gd name="connsiteX4" fmla="*/ 985838 w 1276350"/>
                <a:gd name="connsiteY4" fmla="*/ 226344 h 1162050"/>
                <a:gd name="connsiteX5" fmla="*/ 1276350 w 1276350"/>
                <a:gd name="connsiteY5" fmla="*/ 581025 h 1162050"/>
                <a:gd name="connsiteX6" fmla="*/ 985838 w 1276350"/>
                <a:gd name="connsiteY6" fmla="*/ 935706 h 1162050"/>
                <a:gd name="connsiteX7" fmla="*/ 985838 w 1276350"/>
                <a:gd name="connsiteY7" fmla="*/ 790450 h 1162050"/>
                <a:gd name="connsiteX8" fmla="*/ 829334 w 1276350"/>
                <a:gd name="connsiteY8" fmla="*/ 790450 h 1162050"/>
                <a:gd name="connsiteX9" fmla="*/ 829334 w 1276350"/>
                <a:gd name="connsiteY9" fmla="*/ 1162050 h 1162050"/>
                <a:gd name="connsiteX10" fmla="*/ 0 w 1276350"/>
                <a:gd name="connsiteY10" fmla="*/ 1162050 h 1162050"/>
                <a:gd name="connsiteX11" fmla="*/ 0 w 1276350"/>
                <a:gd name="connsiteY11" fmla="*/ 0 h 1162050"/>
                <a:gd name="connsiteX0" fmla="*/ 0 w 1276350"/>
                <a:gd name="connsiteY0" fmla="*/ 0 h 1162050"/>
                <a:gd name="connsiteX1" fmla="*/ 829334 w 1276350"/>
                <a:gd name="connsiteY1" fmla="*/ 0 h 1162050"/>
                <a:gd name="connsiteX2" fmla="*/ 829334 w 1276350"/>
                <a:gd name="connsiteY2" fmla="*/ 371600 h 1162050"/>
                <a:gd name="connsiteX3" fmla="*/ 985838 w 1276350"/>
                <a:gd name="connsiteY3" fmla="*/ 371600 h 1162050"/>
                <a:gd name="connsiteX4" fmla="*/ 985838 w 1276350"/>
                <a:gd name="connsiteY4" fmla="*/ 226344 h 1162050"/>
                <a:gd name="connsiteX5" fmla="*/ 1276350 w 1276350"/>
                <a:gd name="connsiteY5" fmla="*/ 581025 h 1162050"/>
                <a:gd name="connsiteX6" fmla="*/ 985838 w 1276350"/>
                <a:gd name="connsiteY6" fmla="*/ 935706 h 1162050"/>
                <a:gd name="connsiteX7" fmla="*/ 985838 w 1276350"/>
                <a:gd name="connsiteY7" fmla="*/ 790450 h 1162050"/>
                <a:gd name="connsiteX8" fmla="*/ 829334 w 1276350"/>
                <a:gd name="connsiteY8" fmla="*/ 790450 h 1162050"/>
                <a:gd name="connsiteX9" fmla="*/ 829334 w 1276350"/>
                <a:gd name="connsiteY9" fmla="*/ 1162050 h 1162050"/>
                <a:gd name="connsiteX10" fmla="*/ 0 w 1276350"/>
                <a:gd name="connsiteY10" fmla="*/ 1162050 h 1162050"/>
                <a:gd name="connsiteX11" fmla="*/ 0 w 1276350"/>
                <a:gd name="connsiteY11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350" h="1162050">
                  <a:moveTo>
                    <a:pt x="0" y="0"/>
                  </a:moveTo>
                  <a:lnTo>
                    <a:pt x="829334" y="0"/>
                  </a:lnTo>
                  <a:cubicBezTo>
                    <a:pt x="620787" y="171994"/>
                    <a:pt x="829334" y="247733"/>
                    <a:pt x="829334" y="371600"/>
                  </a:cubicBezTo>
                  <a:lnTo>
                    <a:pt x="985838" y="371600"/>
                  </a:lnTo>
                  <a:lnTo>
                    <a:pt x="985838" y="226344"/>
                  </a:lnTo>
                  <a:lnTo>
                    <a:pt x="1276350" y="581025"/>
                  </a:lnTo>
                  <a:lnTo>
                    <a:pt x="985838" y="935706"/>
                  </a:lnTo>
                  <a:lnTo>
                    <a:pt x="985838" y="790450"/>
                  </a:lnTo>
                  <a:lnTo>
                    <a:pt x="829334" y="790450"/>
                  </a:lnTo>
                  <a:cubicBezTo>
                    <a:pt x="829334" y="914317"/>
                    <a:pt x="717039" y="990057"/>
                    <a:pt x="829334" y="1162050"/>
                  </a:cubicBezTo>
                  <a:lnTo>
                    <a:pt x="0" y="116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CCD72B1-F4F9-4FAF-B6BC-D90F44F4405B}"/>
                </a:ext>
              </a:extLst>
            </p:cNvPr>
            <p:cNvSpPr txBox="1"/>
            <p:nvPr/>
          </p:nvSpPr>
          <p:spPr>
            <a:xfrm>
              <a:off x="5718388" y="3746926"/>
              <a:ext cx="7933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000" b="1" dirty="0">
                  <a:latin typeface="KG Broken Vessels Sketch" pitchFamily="2" charset="0"/>
                </a:rPr>
                <a:t>2</a:t>
              </a:r>
              <a:endParaRPr lang="en-ID" sz="2400" b="1" dirty="0">
                <a:latin typeface="KG Broken Vessels Sketch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052552D-F807-4F16-B0DE-C263424099FD}"/>
                </a:ext>
              </a:extLst>
            </p:cNvPr>
            <p:cNvSpPr/>
            <p:nvPr/>
          </p:nvSpPr>
          <p:spPr>
            <a:xfrm>
              <a:off x="1040282" y="3529263"/>
              <a:ext cx="3987224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ID" sz="2400" b="1" noProof="1" smtClean="0">
                  <a:solidFill>
                    <a:schemeClr val="bg1"/>
                  </a:solidFill>
                  <a:latin typeface="Century Schoolbook" pitchFamily="18" charset="0"/>
                </a:rPr>
                <a:t>Pembelahan Sel dan Proses Oogenesis dan Spermatogenesis</a:t>
              </a:r>
              <a:endParaRPr lang="en-ID" sz="2400" b="1" noProof="1">
                <a:solidFill>
                  <a:schemeClr val="bg1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E1CBF06-7DE5-460E-B172-E0B33A6A52FE}"/>
              </a:ext>
            </a:extLst>
          </p:cNvPr>
          <p:cNvGrpSpPr/>
          <p:nvPr/>
        </p:nvGrpSpPr>
        <p:grpSpPr>
          <a:xfrm>
            <a:off x="5718388" y="3348878"/>
            <a:ext cx="6043483" cy="1664672"/>
            <a:chOff x="5699338" y="4607275"/>
            <a:chExt cx="6043483" cy="18541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D28CF94-3F21-4FFD-B4AD-1AC8226F0BC5}"/>
                </a:ext>
              </a:extLst>
            </p:cNvPr>
            <p:cNvCxnSpPr/>
            <p:nvPr/>
          </p:nvCxnSpPr>
          <p:spPr>
            <a:xfrm>
              <a:off x="6115050" y="4607275"/>
              <a:ext cx="0" cy="705852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035E28B-C9D3-40A6-A532-ADB07EF55B43}"/>
                </a:ext>
              </a:extLst>
            </p:cNvPr>
            <p:cNvGrpSpPr/>
            <p:nvPr/>
          </p:nvGrpSpPr>
          <p:grpSpPr>
            <a:xfrm>
              <a:off x="5699338" y="5090757"/>
              <a:ext cx="6043483" cy="1370715"/>
              <a:chOff x="5699338" y="5090757"/>
              <a:chExt cx="6043483" cy="1370715"/>
            </a:xfrm>
          </p:grpSpPr>
          <p:sp>
            <p:nvSpPr>
              <p:cNvPr id="25" name="Callout: Right Arrow 8">
                <a:extLst>
                  <a:ext uri="{FF2B5EF4-FFF2-40B4-BE49-F238E27FC236}">
                    <a16:creationId xmlns:a16="http://schemas.microsoft.com/office/drawing/2014/main" xmlns="" id="{AA81D73C-A4E5-42DC-BB91-9120FF3EE98D}"/>
                  </a:ext>
                </a:extLst>
              </p:cNvPr>
              <p:cNvSpPr/>
              <p:nvPr/>
            </p:nvSpPr>
            <p:spPr>
              <a:xfrm>
                <a:off x="5699338" y="5109897"/>
                <a:ext cx="1276350" cy="1162050"/>
              </a:xfrm>
              <a:custGeom>
                <a:avLst/>
                <a:gdLst>
                  <a:gd name="connsiteX0" fmla="*/ 0 w 1276350"/>
                  <a:gd name="connsiteY0" fmla="*/ 0 h 1162050"/>
                  <a:gd name="connsiteX1" fmla="*/ 829334 w 1276350"/>
                  <a:gd name="connsiteY1" fmla="*/ 0 h 1162050"/>
                  <a:gd name="connsiteX2" fmla="*/ 829334 w 1276350"/>
                  <a:gd name="connsiteY2" fmla="*/ 371600 h 1162050"/>
                  <a:gd name="connsiteX3" fmla="*/ 985838 w 1276350"/>
                  <a:gd name="connsiteY3" fmla="*/ 371600 h 1162050"/>
                  <a:gd name="connsiteX4" fmla="*/ 985838 w 1276350"/>
                  <a:gd name="connsiteY4" fmla="*/ 226344 h 1162050"/>
                  <a:gd name="connsiteX5" fmla="*/ 1276350 w 1276350"/>
                  <a:gd name="connsiteY5" fmla="*/ 581025 h 1162050"/>
                  <a:gd name="connsiteX6" fmla="*/ 985838 w 1276350"/>
                  <a:gd name="connsiteY6" fmla="*/ 935706 h 1162050"/>
                  <a:gd name="connsiteX7" fmla="*/ 985838 w 1276350"/>
                  <a:gd name="connsiteY7" fmla="*/ 790450 h 1162050"/>
                  <a:gd name="connsiteX8" fmla="*/ 829334 w 1276350"/>
                  <a:gd name="connsiteY8" fmla="*/ 790450 h 1162050"/>
                  <a:gd name="connsiteX9" fmla="*/ 829334 w 1276350"/>
                  <a:gd name="connsiteY9" fmla="*/ 1162050 h 1162050"/>
                  <a:gd name="connsiteX10" fmla="*/ 0 w 1276350"/>
                  <a:gd name="connsiteY10" fmla="*/ 1162050 h 1162050"/>
                  <a:gd name="connsiteX11" fmla="*/ 0 w 1276350"/>
                  <a:gd name="connsiteY11" fmla="*/ 0 h 1162050"/>
                  <a:gd name="connsiteX0" fmla="*/ 0 w 1276350"/>
                  <a:gd name="connsiteY0" fmla="*/ 0 h 1162050"/>
                  <a:gd name="connsiteX1" fmla="*/ 829334 w 1276350"/>
                  <a:gd name="connsiteY1" fmla="*/ 0 h 1162050"/>
                  <a:gd name="connsiteX2" fmla="*/ 829334 w 1276350"/>
                  <a:gd name="connsiteY2" fmla="*/ 371600 h 1162050"/>
                  <a:gd name="connsiteX3" fmla="*/ 985838 w 1276350"/>
                  <a:gd name="connsiteY3" fmla="*/ 371600 h 1162050"/>
                  <a:gd name="connsiteX4" fmla="*/ 985838 w 1276350"/>
                  <a:gd name="connsiteY4" fmla="*/ 226344 h 1162050"/>
                  <a:gd name="connsiteX5" fmla="*/ 1276350 w 1276350"/>
                  <a:gd name="connsiteY5" fmla="*/ 581025 h 1162050"/>
                  <a:gd name="connsiteX6" fmla="*/ 985838 w 1276350"/>
                  <a:gd name="connsiteY6" fmla="*/ 935706 h 1162050"/>
                  <a:gd name="connsiteX7" fmla="*/ 985838 w 1276350"/>
                  <a:gd name="connsiteY7" fmla="*/ 790450 h 1162050"/>
                  <a:gd name="connsiteX8" fmla="*/ 829334 w 1276350"/>
                  <a:gd name="connsiteY8" fmla="*/ 790450 h 1162050"/>
                  <a:gd name="connsiteX9" fmla="*/ 829334 w 1276350"/>
                  <a:gd name="connsiteY9" fmla="*/ 1162050 h 1162050"/>
                  <a:gd name="connsiteX10" fmla="*/ 0 w 1276350"/>
                  <a:gd name="connsiteY10" fmla="*/ 1162050 h 1162050"/>
                  <a:gd name="connsiteX11" fmla="*/ 0 w 1276350"/>
                  <a:gd name="connsiteY11" fmla="*/ 0 h 1162050"/>
                  <a:gd name="connsiteX0" fmla="*/ 0 w 1276350"/>
                  <a:gd name="connsiteY0" fmla="*/ 0 h 1162050"/>
                  <a:gd name="connsiteX1" fmla="*/ 829334 w 1276350"/>
                  <a:gd name="connsiteY1" fmla="*/ 0 h 1162050"/>
                  <a:gd name="connsiteX2" fmla="*/ 829334 w 1276350"/>
                  <a:gd name="connsiteY2" fmla="*/ 371600 h 1162050"/>
                  <a:gd name="connsiteX3" fmla="*/ 985838 w 1276350"/>
                  <a:gd name="connsiteY3" fmla="*/ 371600 h 1162050"/>
                  <a:gd name="connsiteX4" fmla="*/ 985838 w 1276350"/>
                  <a:gd name="connsiteY4" fmla="*/ 226344 h 1162050"/>
                  <a:gd name="connsiteX5" fmla="*/ 1276350 w 1276350"/>
                  <a:gd name="connsiteY5" fmla="*/ 581025 h 1162050"/>
                  <a:gd name="connsiteX6" fmla="*/ 985838 w 1276350"/>
                  <a:gd name="connsiteY6" fmla="*/ 935706 h 1162050"/>
                  <a:gd name="connsiteX7" fmla="*/ 985838 w 1276350"/>
                  <a:gd name="connsiteY7" fmla="*/ 790450 h 1162050"/>
                  <a:gd name="connsiteX8" fmla="*/ 829334 w 1276350"/>
                  <a:gd name="connsiteY8" fmla="*/ 790450 h 1162050"/>
                  <a:gd name="connsiteX9" fmla="*/ 829334 w 1276350"/>
                  <a:gd name="connsiteY9" fmla="*/ 1162050 h 1162050"/>
                  <a:gd name="connsiteX10" fmla="*/ 0 w 1276350"/>
                  <a:gd name="connsiteY10" fmla="*/ 1162050 h 1162050"/>
                  <a:gd name="connsiteX11" fmla="*/ 0 w 1276350"/>
                  <a:gd name="connsiteY11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6350" h="1162050">
                    <a:moveTo>
                      <a:pt x="0" y="0"/>
                    </a:moveTo>
                    <a:lnTo>
                      <a:pt x="829334" y="0"/>
                    </a:lnTo>
                    <a:cubicBezTo>
                      <a:pt x="620787" y="171994"/>
                      <a:pt x="829334" y="247733"/>
                      <a:pt x="829334" y="371600"/>
                    </a:cubicBezTo>
                    <a:lnTo>
                      <a:pt x="985838" y="371600"/>
                    </a:lnTo>
                    <a:lnTo>
                      <a:pt x="985838" y="226344"/>
                    </a:lnTo>
                    <a:lnTo>
                      <a:pt x="1276350" y="581025"/>
                    </a:lnTo>
                    <a:lnTo>
                      <a:pt x="985838" y="935706"/>
                    </a:lnTo>
                    <a:lnTo>
                      <a:pt x="985838" y="790450"/>
                    </a:lnTo>
                    <a:lnTo>
                      <a:pt x="829334" y="790450"/>
                    </a:lnTo>
                    <a:cubicBezTo>
                      <a:pt x="829334" y="914317"/>
                      <a:pt x="717039" y="990057"/>
                      <a:pt x="829334" y="1162050"/>
                    </a:cubicBezTo>
                    <a:lnTo>
                      <a:pt x="0" y="1162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A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69D2778-36A7-44BB-A1CC-DA474316C2B2}"/>
                  </a:ext>
                </a:extLst>
              </p:cNvPr>
              <p:cNvSpPr txBox="1"/>
              <p:nvPr/>
            </p:nvSpPr>
            <p:spPr>
              <a:xfrm>
                <a:off x="5718388" y="5353476"/>
                <a:ext cx="79332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sz="6600" b="1" dirty="0">
                    <a:latin typeface="KG Broken Vessels Sketch" pitchFamily="2" charset="0"/>
                  </a:rPr>
                  <a:t>3</a:t>
                </a:r>
                <a:endParaRPr lang="en-ID" sz="2800" b="1" dirty="0">
                  <a:latin typeface="KG Broken Vessels Sketch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CE9431B-18CE-4A66-B1CF-BE684BB19663}"/>
                  </a:ext>
                </a:extLst>
              </p:cNvPr>
              <p:cNvSpPr/>
              <p:nvPr/>
            </p:nvSpPr>
            <p:spPr>
              <a:xfrm>
                <a:off x="7175074" y="5090757"/>
                <a:ext cx="4567747" cy="9256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ID" sz="2400" b="1" noProof="1" smtClean="0">
                    <a:solidFill>
                      <a:schemeClr val="bg1"/>
                    </a:solidFill>
                    <a:latin typeface="Century Schoolbook" pitchFamily="18" charset="0"/>
                  </a:rPr>
                  <a:t>Proses Menstruasi, Fertilisasi </a:t>
                </a:r>
                <a:endParaRPr lang="en-ID" sz="2400" b="1" noProof="1">
                  <a:solidFill>
                    <a:schemeClr val="bg1"/>
                  </a:solidFill>
                  <a:latin typeface="Century Schoolbook" pitchFamily="18" charset="0"/>
                </a:endParaRPr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D2BE382-285E-47F0-9E1B-B437F3A5D21D}"/>
              </a:ext>
            </a:extLst>
          </p:cNvPr>
          <p:cNvCxnSpPr>
            <a:cxnSpLocks/>
          </p:cNvCxnSpPr>
          <p:nvPr/>
        </p:nvCxnSpPr>
        <p:spPr>
          <a:xfrm>
            <a:off x="6150142" y="4901519"/>
            <a:ext cx="0" cy="58906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llout: Right Arrow 8">
            <a:extLst>
              <a:ext uri="{FF2B5EF4-FFF2-40B4-BE49-F238E27FC236}">
                <a16:creationId xmlns:a16="http://schemas.microsoft.com/office/drawing/2014/main" xmlns="" id="{C63566FB-BA33-4798-A81B-419C5296B1BE}"/>
              </a:ext>
            </a:extLst>
          </p:cNvPr>
          <p:cNvSpPr/>
          <p:nvPr/>
        </p:nvSpPr>
        <p:spPr>
          <a:xfrm flipH="1">
            <a:off x="5254412" y="5406545"/>
            <a:ext cx="1276350" cy="1162050"/>
          </a:xfrm>
          <a:custGeom>
            <a:avLst/>
            <a:gdLst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  <a:gd name="connsiteX0" fmla="*/ 0 w 1276350"/>
              <a:gd name="connsiteY0" fmla="*/ 0 h 1162050"/>
              <a:gd name="connsiteX1" fmla="*/ 829334 w 1276350"/>
              <a:gd name="connsiteY1" fmla="*/ 0 h 1162050"/>
              <a:gd name="connsiteX2" fmla="*/ 829334 w 1276350"/>
              <a:gd name="connsiteY2" fmla="*/ 371600 h 1162050"/>
              <a:gd name="connsiteX3" fmla="*/ 985838 w 1276350"/>
              <a:gd name="connsiteY3" fmla="*/ 371600 h 1162050"/>
              <a:gd name="connsiteX4" fmla="*/ 985838 w 1276350"/>
              <a:gd name="connsiteY4" fmla="*/ 226344 h 1162050"/>
              <a:gd name="connsiteX5" fmla="*/ 1276350 w 1276350"/>
              <a:gd name="connsiteY5" fmla="*/ 581025 h 1162050"/>
              <a:gd name="connsiteX6" fmla="*/ 985838 w 1276350"/>
              <a:gd name="connsiteY6" fmla="*/ 935706 h 1162050"/>
              <a:gd name="connsiteX7" fmla="*/ 985838 w 1276350"/>
              <a:gd name="connsiteY7" fmla="*/ 790450 h 1162050"/>
              <a:gd name="connsiteX8" fmla="*/ 829334 w 1276350"/>
              <a:gd name="connsiteY8" fmla="*/ 790450 h 1162050"/>
              <a:gd name="connsiteX9" fmla="*/ 829334 w 1276350"/>
              <a:gd name="connsiteY9" fmla="*/ 1162050 h 1162050"/>
              <a:gd name="connsiteX10" fmla="*/ 0 w 1276350"/>
              <a:gd name="connsiteY10" fmla="*/ 1162050 h 1162050"/>
              <a:gd name="connsiteX11" fmla="*/ 0 w 1276350"/>
              <a:gd name="connsiteY1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350" h="1162050">
                <a:moveTo>
                  <a:pt x="0" y="0"/>
                </a:moveTo>
                <a:lnTo>
                  <a:pt x="829334" y="0"/>
                </a:lnTo>
                <a:cubicBezTo>
                  <a:pt x="620787" y="171994"/>
                  <a:pt x="829334" y="247733"/>
                  <a:pt x="829334" y="371600"/>
                </a:cubicBezTo>
                <a:lnTo>
                  <a:pt x="985838" y="371600"/>
                </a:lnTo>
                <a:lnTo>
                  <a:pt x="985838" y="226344"/>
                </a:lnTo>
                <a:lnTo>
                  <a:pt x="1276350" y="581025"/>
                </a:lnTo>
                <a:lnTo>
                  <a:pt x="985838" y="935706"/>
                </a:lnTo>
                <a:lnTo>
                  <a:pt x="985838" y="790450"/>
                </a:lnTo>
                <a:lnTo>
                  <a:pt x="829334" y="790450"/>
                </a:lnTo>
                <a:cubicBezTo>
                  <a:pt x="829334" y="914317"/>
                  <a:pt x="717039" y="990057"/>
                  <a:pt x="829334" y="1162050"/>
                </a:cubicBezTo>
                <a:lnTo>
                  <a:pt x="0" y="1162050"/>
                </a:lnTo>
                <a:lnTo>
                  <a:pt x="0" y="0"/>
                </a:lnTo>
                <a:close/>
              </a:path>
            </a:pathLst>
          </a:custGeom>
          <a:solidFill>
            <a:srgbClr val="98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52552D-F807-4F16-B0DE-C263424099FD}"/>
              </a:ext>
            </a:extLst>
          </p:cNvPr>
          <p:cNvSpPr/>
          <p:nvPr/>
        </p:nvSpPr>
        <p:spPr>
          <a:xfrm>
            <a:off x="1059332" y="5490583"/>
            <a:ext cx="398722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b="1" noProof="1" smtClean="0">
                <a:solidFill>
                  <a:schemeClr val="bg1"/>
                </a:solidFill>
                <a:latin typeface="Century Schoolbook" pitchFamily="18" charset="0"/>
              </a:rPr>
              <a:t>Gangguan Pada Sistem Reproduksi</a:t>
            </a:r>
            <a:endParaRPr lang="en-ID" sz="2400" b="1" noProof="1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69D2778-36A7-44BB-A1CC-DA474316C2B2}"/>
              </a:ext>
            </a:extLst>
          </p:cNvPr>
          <p:cNvSpPr txBox="1"/>
          <p:nvPr/>
        </p:nvSpPr>
        <p:spPr>
          <a:xfrm>
            <a:off x="5772150" y="5490198"/>
            <a:ext cx="793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600" b="1" dirty="0" smtClean="0">
                <a:latin typeface="KG Broken Vessels Sketch" pitchFamily="2" charset="0"/>
              </a:rPr>
              <a:t>4</a:t>
            </a:r>
            <a:endParaRPr lang="en-ID" sz="2800" b="1" dirty="0"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5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/>
      <p:bldP spid="22" grpId="0" animBg="1"/>
      <p:bldP spid="18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5F98D5-80E5-4551-AF28-7EF745663705}"/>
              </a:ext>
            </a:extLst>
          </p:cNvPr>
          <p:cNvSpPr txBox="1"/>
          <p:nvPr/>
        </p:nvSpPr>
        <p:spPr>
          <a:xfrm>
            <a:off x="4549282" y="1372480"/>
            <a:ext cx="735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dirty="0" smtClean="0">
                <a:solidFill>
                  <a:schemeClr val="bg1"/>
                </a:solidFill>
                <a:latin typeface="KG Broken Vessels Sketch" pitchFamily="2" charset="0"/>
              </a:rPr>
              <a:t>Chapter 1</a:t>
            </a:r>
            <a:endParaRPr lang="en-ID" sz="60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38E0771-717E-42A8-8BD5-548F58DB5307}"/>
              </a:ext>
            </a:extLst>
          </p:cNvPr>
          <p:cNvSpPr/>
          <p:nvPr/>
        </p:nvSpPr>
        <p:spPr>
          <a:xfrm>
            <a:off x="4455189" y="2133571"/>
            <a:ext cx="72859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D" sz="6000" dirty="0" smtClean="0">
                <a:solidFill>
                  <a:schemeClr val="bg1"/>
                </a:solidFill>
                <a:latin typeface="KG Broken Vessels Sketch" pitchFamily="2" charset="0"/>
              </a:rPr>
              <a:t>Function of </a:t>
            </a:r>
            <a:endParaRPr lang="en-ID" sz="6000" dirty="0" smtClean="0">
              <a:solidFill>
                <a:schemeClr val="bg1"/>
              </a:solidFill>
              <a:latin typeface="KG Broken Vessels Sketch" pitchFamily="2" charset="0"/>
            </a:endParaRPr>
          </a:p>
          <a:p>
            <a:pPr lvl="0"/>
            <a:r>
              <a:rPr lang="en-ID" sz="6000" dirty="0" smtClean="0">
                <a:solidFill>
                  <a:schemeClr val="bg1"/>
                </a:solidFill>
                <a:latin typeface="KG Broken Vessels Sketch" pitchFamily="2" charset="0"/>
              </a:rPr>
              <a:t>Reproductive </a:t>
            </a:r>
            <a:r>
              <a:rPr lang="en-ID" sz="6000" dirty="0" smtClean="0">
                <a:solidFill>
                  <a:schemeClr val="bg1"/>
                </a:solidFill>
                <a:latin typeface="KG Broken Vessels Sketch" pitchFamily="2" charset="0"/>
              </a:rPr>
              <a:t>organs</a:t>
            </a:r>
            <a:endParaRPr lang="en-ID" sz="60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2C8D97-ABD9-4E9C-A18A-50F5BECCF296}"/>
              </a:ext>
            </a:extLst>
          </p:cNvPr>
          <p:cNvSpPr/>
          <p:nvPr/>
        </p:nvSpPr>
        <p:spPr>
          <a:xfrm>
            <a:off x="4549282" y="4090736"/>
            <a:ext cx="4042270" cy="235704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en-ID" sz="4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56CAC36-7B45-437C-9008-5AE59C9F7C45}"/>
              </a:ext>
            </a:extLst>
          </p:cNvPr>
          <p:cNvSpPr/>
          <p:nvPr/>
        </p:nvSpPr>
        <p:spPr>
          <a:xfrm>
            <a:off x="0" y="-1"/>
            <a:ext cx="6553200" cy="6858001"/>
          </a:xfrm>
          <a:custGeom>
            <a:avLst/>
            <a:gdLst/>
            <a:ahLst/>
            <a:cxnLst/>
            <a:rect l="l" t="t" r="r" b="b"/>
            <a:pathLst>
              <a:path w="6553200" h="6858001">
                <a:moveTo>
                  <a:pt x="2168595" y="1467708"/>
                </a:moveTo>
                <a:lnTo>
                  <a:pt x="1141472" y="2132151"/>
                </a:lnTo>
                <a:lnTo>
                  <a:pt x="1141472" y="2945214"/>
                </a:lnTo>
                <a:lnTo>
                  <a:pt x="1736060" y="2560539"/>
                </a:lnTo>
                <a:lnTo>
                  <a:pt x="1736060" y="5074041"/>
                </a:lnTo>
                <a:lnTo>
                  <a:pt x="2557445" y="5074041"/>
                </a:lnTo>
                <a:lnTo>
                  <a:pt x="2557445" y="1467708"/>
                </a:lnTo>
                <a:close/>
                <a:moveTo>
                  <a:pt x="0" y="0"/>
                </a:moveTo>
                <a:lnTo>
                  <a:pt x="305654" y="0"/>
                </a:lnTo>
                <a:lnTo>
                  <a:pt x="6247546" y="0"/>
                </a:lnTo>
                <a:cubicBezTo>
                  <a:pt x="6416354" y="0"/>
                  <a:pt x="6553200" y="106613"/>
                  <a:pt x="6553200" y="238126"/>
                </a:cubicBezTo>
                <a:lnTo>
                  <a:pt x="6553199" y="238126"/>
                </a:lnTo>
                <a:cubicBezTo>
                  <a:pt x="6553199" y="369639"/>
                  <a:pt x="6416352" y="476252"/>
                  <a:pt x="6247545" y="476252"/>
                </a:cubicBezTo>
                <a:lnTo>
                  <a:pt x="5087003" y="476252"/>
                </a:lnTo>
                <a:lnTo>
                  <a:pt x="5138547" y="503326"/>
                </a:lnTo>
                <a:cubicBezTo>
                  <a:pt x="5193859" y="546418"/>
                  <a:pt x="5228070" y="605950"/>
                  <a:pt x="5228070" y="671706"/>
                </a:cubicBezTo>
                <a:lnTo>
                  <a:pt x="5228069" y="671706"/>
                </a:lnTo>
                <a:cubicBezTo>
                  <a:pt x="5228069" y="803219"/>
                  <a:pt x="5091222" y="909832"/>
                  <a:pt x="4922415" y="909832"/>
                </a:cubicBezTo>
                <a:lnTo>
                  <a:pt x="4083523" y="909832"/>
                </a:lnTo>
                <a:lnTo>
                  <a:pt x="4083523" y="6858001"/>
                </a:lnTo>
                <a:lnTo>
                  <a:pt x="0" y="6858001"/>
                </a:lnTo>
                <a:lnTo>
                  <a:pt x="0" y="671706"/>
                </a:lnTo>
                <a:lnTo>
                  <a:pt x="0" y="671705"/>
                </a:lnTo>
                <a:lnTo>
                  <a:pt x="0" y="238126"/>
                </a:lnTo>
                <a:lnTo>
                  <a:pt x="0" y="238125"/>
                </a:lnTo>
                <a:close/>
              </a:path>
            </a:pathLst>
          </a:cu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7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5A47E-F10A-49AA-94D7-2E5EB4CDF303}"/>
              </a:ext>
            </a:extLst>
          </p:cNvPr>
          <p:cNvSpPr txBox="1"/>
          <p:nvPr/>
        </p:nvSpPr>
        <p:spPr>
          <a:xfrm>
            <a:off x="1138990" y="54136"/>
            <a:ext cx="991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 smtClean="0">
                <a:solidFill>
                  <a:schemeClr val="bg1"/>
                </a:solidFill>
                <a:latin typeface="KG Broken Vessels Sketch" pitchFamily="2" charset="0"/>
              </a:rPr>
              <a:t>Female Reproductive Organ</a:t>
            </a:r>
            <a:endParaRPr lang="en-ID" sz="48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" name="AutoShape 11" descr="Female reproductive system, eps8. Female reproductive system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Super Foods for the Uterus - The Fertile Ch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48" y="2327564"/>
            <a:ext cx="4910889" cy="34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5400000">
            <a:off x="7110658" y="4555579"/>
            <a:ext cx="818147" cy="3930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2999064" y="3930315"/>
            <a:ext cx="899962" cy="4127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398035" y="2662278"/>
            <a:ext cx="818147" cy="3069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4804607" y="5398169"/>
            <a:ext cx="818147" cy="3915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5141486" y="4613917"/>
            <a:ext cx="409074" cy="40468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5750590" y="2045160"/>
            <a:ext cx="818147" cy="4160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1488" y="1267327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Schoolbook" pitchFamily="18" charset="0"/>
              </a:rPr>
              <a:t>UTERUS</a:t>
            </a:r>
            <a:endParaRPr lang="en-US" b="1" dirty="0">
              <a:latin typeface="Century Schoolbook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16182" y="2567466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Century Schoolbook" pitchFamily="18" charset="0"/>
              </a:rPr>
              <a:t>TUBA FALOPII/ OVIDUCT</a:t>
            </a:r>
            <a:endParaRPr lang="en-US" sz="1500" b="1" dirty="0">
              <a:latin typeface="Century Schoolbook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77258" y="5201652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Schoolbook" pitchFamily="18" charset="0"/>
              </a:rPr>
              <a:t>OVARIUM</a:t>
            </a:r>
            <a:endParaRPr lang="en-US" sz="1600" b="1" dirty="0">
              <a:latin typeface="Century Schoolbook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59238" y="5354052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Schoolbook" pitchFamily="18" charset="0"/>
              </a:rPr>
              <a:t>VAGINA</a:t>
            </a:r>
            <a:endParaRPr lang="en-US" sz="1600" b="1" dirty="0">
              <a:latin typeface="Century Schoolbook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0180" y="4600799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Century Schoolbook" pitchFamily="18" charset="0"/>
              </a:rPr>
              <a:t>SERVIKS/ LEHER RAHIM</a:t>
            </a:r>
            <a:endParaRPr lang="en-US" sz="1500" b="1" dirty="0">
              <a:latin typeface="Century Schoolbook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8666" y="3888370"/>
            <a:ext cx="2021306" cy="496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Century Schoolbook" pitchFamily="18" charset="0"/>
              </a:rPr>
              <a:t>INFUNDIBULUM/ FIMBRAE</a:t>
            </a:r>
            <a:endParaRPr lang="en-US" sz="1500" b="1" dirty="0">
              <a:latin typeface="Century Schoolbook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710856" y="5066731"/>
            <a:ext cx="3168319" cy="150251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Menghasilkan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sel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telur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(ovum)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8642675" y="3347499"/>
            <a:ext cx="3453068" cy="150251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Menghubungkan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ovarium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rahim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tempat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fertilisasi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539786" y="607450"/>
            <a:ext cx="3914273" cy="169806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Tempat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berkembangnya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janin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selama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masa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kehamilan</a:t>
            </a:r>
            <a:endParaRPr lang="en-US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10920" y="1515624"/>
            <a:ext cx="3569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642675" y="5481678"/>
            <a:ext cx="3569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9976177" y="3254547"/>
            <a:ext cx="3569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05051" y="1980494"/>
            <a:ext cx="3453068" cy="150251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Pangkal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tubaafalopii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Menangkap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ovum (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sel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telur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1818764" y="3685838"/>
            <a:ext cx="3569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711940" y="4816259"/>
            <a:ext cx="3569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-66204" y="4412306"/>
            <a:ext cx="2843489" cy="113354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Bagian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rahim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menyempit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133418" y="5850646"/>
            <a:ext cx="356936" cy="3211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307975" y="5720563"/>
            <a:ext cx="2843489" cy="113354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Saluran</a:t>
            </a:r>
            <a:r>
              <a:rPr lang="en-US" sz="1700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menuju</a:t>
            </a:r>
            <a:r>
              <a:rPr lang="en-US" sz="1700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tubuh</a:t>
            </a:r>
            <a:r>
              <a:rPr lang="en-US" sz="1700" b="1" dirty="0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luar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27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9" grpId="0" animBg="1"/>
      <p:bldP spid="27" grpId="0" animBg="1"/>
      <p:bldP spid="28" grpId="0" animBg="1"/>
      <p:bldP spid="34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5A47E-F10A-49AA-94D7-2E5EB4CDF303}"/>
              </a:ext>
            </a:extLst>
          </p:cNvPr>
          <p:cNvSpPr txBox="1"/>
          <p:nvPr/>
        </p:nvSpPr>
        <p:spPr>
          <a:xfrm>
            <a:off x="1034717" y="7937"/>
            <a:ext cx="9914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b="1" dirty="0">
                <a:solidFill>
                  <a:schemeClr val="bg1"/>
                </a:solidFill>
                <a:latin typeface="KG Broken Vessels Sketch" pitchFamily="2" charset="0"/>
              </a:rPr>
              <a:t>M</a:t>
            </a:r>
            <a:r>
              <a:rPr lang="en-ID" sz="5400" b="1" dirty="0" smtClean="0">
                <a:solidFill>
                  <a:schemeClr val="bg1"/>
                </a:solidFill>
                <a:latin typeface="KG Broken Vessels Sketch" pitchFamily="2" charset="0"/>
              </a:rPr>
              <a:t>ale Reproductive Organ</a:t>
            </a:r>
            <a:endParaRPr lang="en-ID" sz="5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" name="AutoShape 11" descr="Female reproductive system, eps8. Female reproductive system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File:Male reproductive system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93" y="699772"/>
            <a:ext cx="4783722" cy="51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4170948" y="5319983"/>
            <a:ext cx="802106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58590" y="5544574"/>
            <a:ext cx="561473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17957" y="4525899"/>
            <a:ext cx="802106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2998287" y="4156930"/>
            <a:ext cx="802106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800393" y="3008370"/>
            <a:ext cx="1267326" cy="28073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69243" y="3289106"/>
            <a:ext cx="2253915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94359" y="2751697"/>
            <a:ext cx="1828800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72990" y="3634011"/>
            <a:ext cx="2253915" cy="2566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55898" y="5512490"/>
            <a:ext cx="21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SKROTUM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3130" y="5295558"/>
            <a:ext cx="116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TESTIS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246" y="4100600"/>
            <a:ext cx="103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PENIS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267" y="2971090"/>
            <a:ext cx="199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VASDEFERENS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993" y="2751697"/>
            <a:ext cx="314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VESIKULA SEMINASLIS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9200" y="3337418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KELENJAR PROSTAT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8882" y="3648868"/>
            <a:ext cx="262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ungsuh" pitchFamily="18" charset="-127"/>
                <a:ea typeface="Gungsuh" pitchFamily="18" charset="-127"/>
              </a:rPr>
              <a:t>KELENJAR COWPER/ </a:t>
            </a:r>
          </a:p>
          <a:p>
            <a:pPr algn="ctr"/>
            <a:r>
              <a:rPr lang="en-US" b="1" dirty="0" smtClean="0">
                <a:latin typeface="Gungsuh" pitchFamily="18" charset="-127"/>
                <a:ea typeface="Gungsuh" pitchFamily="18" charset="-127"/>
              </a:rPr>
              <a:t>BULBOURETRA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6654" y="5372119"/>
            <a:ext cx="4514850" cy="1021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Kantung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tempat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testis,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berfungsi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menjaga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suhu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testis 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untuk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produksi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sperma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291" y="4862528"/>
            <a:ext cx="2827425" cy="1328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Tempat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pembentukkan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sperma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hormon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testosteron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490" y="3561569"/>
            <a:ext cx="1746759" cy="1328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Saluran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keluar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sperma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dan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urine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3" y="4469569"/>
            <a:ext cx="21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ungsuh" pitchFamily="18" charset="-127"/>
                <a:ea typeface="Gungsuh" pitchFamily="18" charset="-127"/>
              </a:rPr>
              <a:t>EPIDIDIMIS</a:t>
            </a:r>
            <a:endParaRPr 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9950" y="4523200"/>
            <a:ext cx="451485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Tempat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penyimpanan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sperma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  <a:sym typeface="Wingdings" pitchFamily="2" charset="2"/>
              </a:rPr>
              <a:t>sementara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140" y="1949534"/>
            <a:ext cx="1746759" cy="1021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Pengubung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epididimis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dan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uretra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4115" y="1676400"/>
            <a:ext cx="3321133" cy="78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Gungsuh" pitchFamily="18" charset="-127"/>
                <a:ea typeface="Gungsuh" pitchFamily="18" charset="-127"/>
              </a:rPr>
              <a:t>Male </a:t>
            </a:r>
            <a:r>
              <a:rPr lang="en-US" sz="2200" b="1" dirty="0" err="1" smtClean="0">
                <a:latin typeface="Gungsuh" pitchFamily="18" charset="-127"/>
                <a:ea typeface="Gungsuh" pitchFamily="18" charset="-127"/>
              </a:rPr>
              <a:t>Reproducvtive</a:t>
            </a:r>
            <a:r>
              <a:rPr lang="en-US" sz="2200" b="1" dirty="0" smtClean="0">
                <a:latin typeface="Gungsuh" pitchFamily="18" charset="-127"/>
                <a:ea typeface="Gungsuh" pitchFamily="18" charset="-127"/>
              </a:rPr>
              <a:t>  Gland</a:t>
            </a:r>
            <a:endParaRPr lang="en-US" sz="2200" b="1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391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22" grpId="0"/>
      <p:bldP spid="23" grpId="0"/>
      <p:bldP spid="24" grpId="0"/>
      <p:bldP spid="25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D5A47E-F10A-49AA-94D7-2E5EB4CDF303}"/>
              </a:ext>
            </a:extLst>
          </p:cNvPr>
          <p:cNvSpPr txBox="1"/>
          <p:nvPr/>
        </p:nvSpPr>
        <p:spPr>
          <a:xfrm>
            <a:off x="1034717" y="7937"/>
            <a:ext cx="9914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b="1" dirty="0">
                <a:solidFill>
                  <a:schemeClr val="bg1"/>
                </a:solidFill>
                <a:latin typeface="KG Broken Vessels Sketch" pitchFamily="2" charset="0"/>
              </a:rPr>
              <a:t>M</a:t>
            </a:r>
            <a:r>
              <a:rPr lang="en-ID" sz="5400" b="1" dirty="0" smtClean="0">
                <a:solidFill>
                  <a:schemeClr val="bg1"/>
                </a:solidFill>
                <a:latin typeface="KG Broken Vessels Sketch" pitchFamily="2" charset="0"/>
              </a:rPr>
              <a:t>ale Reproductive Gland</a:t>
            </a:r>
          </a:p>
          <a:p>
            <a:pPr algn="ctr"/>
            <a:r>
              <a:rPr lang="en-ID" sz="5400" b="1" dirty="0" smtClean="0">
                <a:solidFill>
                  <a:schemeClr val="bg1"/>
                </a:solidFill>
                <a:latin typeface="KG Broken Vessels Sketch" pitchFamily="2" charset="0"/>
              </a:rPr>
              <a:t>(For sperm </a:t>
            </a:r>
            <a:r>
              <a:rPr lang="en-ID" sz="5400" b="1" dirty="0" err="1" smtClean="0">
                <a:solidFill>
                  <a:schemeClr val="bg1"/>
                </a:solidFill>
                <a:latin typeface="KG Broken Vessels Sketch" pitchFamily="2" charset="0"/>
              </a:rPr>
              <a:t>nutritions</a:t>
            </a:r>
            <a:r>
              <a:rPr lang="en-ID" sz="5400" b="1" dirty="0" smtClean="0">
                <a:solidFill>
                  <a:schemeClr val="bg1"/>
                </a:solidFill>
                <a:latin typeface="KG Broken Vessels Sketch" pitchFamily="2" charset="0"/>
              </a:rPr>
              <a:t> and maturation)</a:t>
            </a:r>
            <a:endParaRPr lang="en-ID" sz="5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2821383"/>
              </p:ext>
            </p:extLst>
          </p:nvPr>
        </p:nvGraphicFramePr>
        <p:xfrm>
          <a:off x="2489200" y="1762263"/>
          <a:ext cx="7969250" cy="454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4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5A47E-F10A-49AA-94D7-2E5EB4CDF303}"/>
              </a:ext>
            </a:extLst>
          </p:cNvPr>
          <p:cNvSpPr txBox="1"/>
          <p:nvPr/>
        </p:nvSpPr>
        <p:spPr>
          <a:xfrm>
            <a:off x="1045900" y="1647980"/>
            <a:ext cx="99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dirty="0" smtClean="0">
                <a:solidFill>
                  <a:schemeClr val="bg1"/>
                </a:solidFill>
                <a:latin typeface="KG Broken Vessels Sketch" pitchFamily="2" charset="0"/>
              </a:rPr>
              <a:t>Time for Evaluation</a:t>
            </a:r>
            <a:endParaRPr lang="en-ID" sz="44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210747-3B8D-4C99-BD03-C5AE18F68055}"/>
              </a:ext>
            </a:extLst>
          </p:cNvPr>
          <p:cNvSpPr txBox="1"/>
          <p:nvPr/>
        </p:nvSpPr>
        <p:spPr>
          <a:xfrm>
            <a:off x="2081963" y="2524663"/>
            <a:ext cx="8028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Silahkan Ananda mengerjakan LKS 1 di </a:t>
            </a:r>
          </a:p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E-learning dengan Judul LKS </a:t>
            </a:r>
          </a:p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“Fungsi Organ Reproduksi”</a:t>
            </a:r>
            <a:endParaRPr lang="en-ID" sz="4400" b="1" noProof="1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7CE26E-DF1C-468E-98D9-C0BF1F5283F5}"/>
              </a:ext>
            </a:extLst>
          </p:cNvPr>
          <p:cNvSpPr txBox="1"/>
          <p:nvPr/>
        </p:nvSpPr>
        <p:spPr>
          <a:xfrm>
            <a:off x="3397876" y="4678139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bg1"/>
                </a:solidFill>
                <a:latin typeface="DJB Chalk It Up" panose="02000500000000000000" pitchFamily="2" charset="0"/>
              </a:rPr>
              <a:t>Good Luck</a:t>
            </a:r>
            <a:endParaRPr lang="en-ID" sz="4000" b="1" dirty="0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864D14F-6D22-45C4-847D-37D3CBBA416E}"/>
              </a:ext>
            </a:extLst>
          </p:cNvPr>
          <p:cNvSpPr/>
          <p:nvPr/>
        </p:nvSpPr>
        <p:spPr>
          <a:xfrm>
            <a:off x="875764" y="1968012"/>
            <a:ext cx="3425778" cy="3052293"/>
          </a:xfrm>
          <a:custGeom>
            <a:avLst/>
            <a:gdLst>
              <a:gd name="connsiteX0" fmla="*/ 0 w 3425778"/>
              <a:gd name="connsiteY0" fmla="*/ 0 h 3052293"/>
              <a:gd name="connsiteX1" fmla="*/ 2633728 w 3425778"/>
              <a:gd name="connsiteY1" fmla="*/ 0 h 3052293"/>
              <a:gd name="connsiteX2" fmla="*/ 2633728 w 3425778"/>
              <a:gd name="connsiteY2" fmla="*/ 90592 h 3052293"/>
              <a:gd name="connsiteX3" fmla="*/ 90592 w 3425778"/>
              <a:gd name="connsiteY3" fmla="*/ 90592 h 3052293"/>
              <a:gd name="connsiteX4" fmla="*/ 90592 w 3425778"/>
              <a:gd name="connsiteY4" fmla="*/ 2961701 h 3052293"/>
              <a:gd name="connsiteX5" fmla="*/ 3425778 w 3425778"/>
              <a:gd name="connsiteY5" fmla="*/ 2961701 h 3052293"/>
              <a:gd name="connsiteX6" fmla="*/ 3425778 w 3425778"/>
              <a:gd name="connsiteY6" fmla="*/ 3052293 h 3052293"/>
              <a:gd name="connsiteX7" fmla="*/ 0 w 3425778"/>
              <a:gd name="connsiteY7" fmla="*/ 3052293 h 3052293"/>
              <a:gd name="connsiteX8" fmla="*/ 0 w 3425778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78" h="3052293">
                <a:moveTo>
                  <a:pt x="0" y="0"/>
                </a:moveTo>
                <a:lnTo>
                  <a:pt x="2633728" y="0"/>
                </a:lnTo>
                <a:lnTo>
                  <a:pt x="2633728" y="90592"/>
                </a:lnTo>
                <a:lnTo>
                  <a:pt x="90592" y="90592"/>
                </a:lnTo>
                <a:lnTo>
                  <a:pt x="90592" y="2961701"/>
                </a:lnTo>
                <a:lnTo>
                  <a:pt x="3425778" y="2961701"/>
                </a:lnTo>
                <a:lnTo>
                  <a:pt x="3425778" y="3052293"/>
                </a:lnTo>
                <a:lnTo>
                  <a:pt x="0" y="30522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33A2335-66DA-4FE0-A535-F584EB6FF840}"/>
              </a:ext>
            </a:extLst>
          </p:cNvPr>
          <p:cNvSpPr/>
          <p:nvPr/>
        </p:nvSpPr>
        <p:spPr>
          <a:xfrm>
            <a:off x="7534140" y="1968012"/>
            <a:ext cx="3425781" cy="3052293"/>
          </a:xfrm>
          <a:custGeom>
            <a:avLst/>
            <a:gdLst>
              <a:gd name="connsiteX0" fmla="*/ 792051 w 3425781"/>
              <a:gd name="connsiteY0" fmla="*/ 0 h 3052293"/>
              <a:gd name="connsiteX1" fmla="*/ 3425781 w 3425781"/>
              <a:gd name="connsiteY1" fmla="*/ 0 h 3052293"/>
              <a:gd name="connsiteX2" fmla="*/ 3425781 w 3425781"/>
              <a:gd name="connsiteY2" fmla="*/ 3052293 h 3052293"/>
              <a:gd name="connsiteX3" fmla="*/ 0 w 3425781"/>
              <a:gd name="connsiteY3" fmla="*/ 3052293 h 3052293"/>
              <a:gd name="connsiteX4" fmla="*/ 0 w 3425781"/>
              <a:gd name="connsiteY4" fmla="*/ 2961701 h 3052293"/>
              <a:gd name="connsiteX5" fmla="*/ 3335189 w 3425781"/>
              <a:gd name="connsiteY5" fmla="*/ 2961701 h 3052293"/>
              <a:gd name="connsiteX6" fmla="*/ 3335189 w 3425781"/>
              <a:gd name="connsiteY6" fmla="*/ 90592 h 3052293"/>
              <a:gd name="connsiteX7" fmla="*/ 792051 w 3425781"/>
              <a:gd name="connsiteY7" fmla="*/ 90592 h 3052293"/>
              <a:gd name="connsiteX8" fmla="*/ 792051 w 3425781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81" h="3052293">
                <a:moveTo>
                  <a:pt x="792051" y="0"/>
                </a:moveTo>
                <a:lnTo>
                  <a:pt x="3425781" y="0"/>
                </a:lnTo>
                <a:lnTo>
                  <a:pt x="3425781" y="3052293"/>
                </a:lnTo>
                <a:lnTo>
                  <a:pt x="0" y="3052293"/>
                </a:lnTo>
                <a:lnTo>
                  <a:pt x="0" y="2961701"/>
                </a:lnTo>
                <a:lnTo>
                  <a:pt x="3335189" y="2961701"/>
                </a:lnTo>
                <a:lnTo>
                  <a:pt x="3335189" y="90592"/>
                </a:lnTo>
                <a:lnTo>
                  <a:pt x="792051" y="90592"/>
                </a:lnTo>
                <a:lnTo>
                  <a:pt x="7920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4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242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ACER</cp:lastModifiedBy>
  <cp:revision>981</cp:revision>
  <dcterms:created xsi:type="dcterms:W3CDTF">2017-12-16T14:05:20Z</dcterms:created>
  <dcterms:modified xsi:type="dcterms:W3CDTF">2020-06-29T01:29:49Z</dcterms:modified>
</cp:coreProperties>
</file>