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handoutMasterIdLst>
    <p:handoutMasterId r:id="rId7"/>
  </p:handoutMasterIdLst>
  <p:sldIdLst>
    <p:sldId id="260" r:id="rId2"/>
    <p:sldId id="275" r:id="rId3"/>
    <p:sldId id="265" r:id="rId4"/>
    <p:sldId id="266" r:id="rId5"/>
    <p:sldId id="33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8E8"/>
    <a:srgbClr val="00171F"/>
    <a:srgbClr val="003459"/>
    <a:srgbClr val="007EA7"/>
    <a:srgbClr val="22DFF0"/>
    <a:srgbClr val="4E6779"/>
    <a:srgbClr val="4472C4"/>
    <a:srgbClr val="10262D"/>
    <a:srgbClr val="345065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816" y="60"/>
      </p:cViewPr>
      <p:guideLst>
        <p:guide orient="horz" pos="2205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Grid="0" showGuides="1">
      <p:cViewPr varScale="1">
        <p:scale>
          <a:sx n="56" d="100"/>
          <a:sy n="56" d="100"/>
        </p:scale>
        <p:origin x="285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C306744-B7EE-4443-A5A7-FF60FA4797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81DD86-26D3-4AD8-BA6E-A57BA5FBA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88007-A883-4B07-AE69-AD0B9F3515EF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2CE24D-9BDF-4AA9-93F2-F644F22497E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8EC53E-17A4-4807-8C83-0FA81CDFEA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165D7-7E63-4134-99BE-02CD2A7B881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5005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3470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89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7145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03774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8912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4932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71428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39166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79B888C-A797-49EF-8BB7-C277A254132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72200" y="0"/>
            <a:ext cx="6648450" cy="6858000"/>
          </a:xfrm>
          <a:custGeom>
            <a:avLst/>
            <a:gdLst>
              <a:gd name="connsiteX0" fmla="*/ 4067175 w 6648450"/>
              <a:gd name="connsiteY0" fmla="*/ 2762250 h 6858000"/>
              <a:gd name="connsiteX1" fmla="*/ 6648450 w 6648450"/>
              <a:gd name="connsiteY1" fmla="*/ 6858000 h 6858000"/>
              <a:gd name="connsiteX2" fmla="*/ 1485900 w 6648450"/>
              <a:gd name="connsiteY2" fmla="*/ 6858000 h 6858000"/>
              <a:gd name="connsiteX3" fmla="*/ 5280160 w 6648450"/>
              <a:gd name="connsiteY3" fmla="*/ 6428 h 6858000"/>
              <a:gd name="connsiteX4" fmla="*/ 5428815 w 6648450"/>
              <a:gd name="connsiteY4" fmla="*/ 338089 h 6858000"/>
              <a:gd name="connsiteX5" fmla="*/ 2802193 w 6648450"/>
              <a:gd name="connsiteY5" fmla="*/ 4542588 h 6858000"/>
              <a:gd name="connsiteX6" fmla="*/ 2653538 w 6648450"/>
              <a:gd name="connsiteY6" fmla="*/ 4210928 h 6858000"/>
              <a:gd name="connsiteX7" fmla="*/ 0 w 6648450"/>
              <a:gd name="connsiteY7" fmla="*/ 0 h 6858000"/>
              <a:gd name="connsiteX8" fmla="*/ 5162550 w 6648450"/>
              <a:gd name="connsiteY8" fmla="*/ 0 h 6858000"/>
              <a:gd name="connsiteX9" fmla="*/ 2581275 w 6648450"/>
              <a:gd name="connsiteY9" fmla="*/ 40957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48450" h="6858000">
                <a:moveTo>
                  <a:pt x="4067175" y="2762250"/>
                </a:moveTo>
                <a:lnTo>
                  <a:pt x="6648450" y="6858000"/>
                </a:lnTo>
                <a:lnTo>
                  <a:pt x="1485900" y="6858000"/>
                </a:lnTo>
                <a:close/>
                <a:moveTo>
                  <a:pt x="5280160" y="6428"/>
                </a:moveTo>
                <a:lnTo>
                  <a:pt x="5428815" y="338089"/>
                </a:lnTo>
                <a:lnTo>
                  <a:pt x="2802193" y="4542588"/>
                </a:lnTo>
                <a:lnTo>
                  <a:pt x="2653538" y="4210928"/>
                </a:lnTo>
                <a:close/>
                <a:moveTo>
                  <a:pt x="0" y="0"/>
                </a:moveTo>
                <a:lnTo>
                  <a:pt x="5162550" y="0"/>
                </a:lnTo>
                <a:lnTo>
                  <a:pt x="2581275" y="40957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F41D53B-BF16-4379-8D19-E832788255A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72200" y="3505200"/>
            <a:ext cx="1948318" cy="1948318"/>
          </a:xfrm>
          <a:custGeom>
            <a:avLst/>
            <a:gdLst>
              <a:gd name="connsiteX0" fmla="*/ 974159 w 1948318"/>
              <a:gd name="connsiteY0" fmla="*/ 0 h 1948318"/>
              <a:gd name="connsiteX1" fmla="*/ 1948318 w 1948318"/>
              <a:gd name="connsiteY1" fmla="*/ 974159 h 1948318"/>
              <a:gd name="connsiteX2" fmla="*/ 974159 w 1948318"/>
              <a:gd name="connsiteY2" fmla="*/ 1948318 h 1948318"/>
              <a:gd name="connsiteX3" fmla="*/ 0 w 1948318"/>
              <a:gd name="connsiteY3" fmla="*/ 974159 h 1948318"/>
              <a:gd name="connsiteX4" fmla="*/ 974159 w 1948318"/>
              <a:gd name="connsiteY4" fmla="*/ 0 h 194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318" h="1948318">
                <a:moveTo>
                  <a:pt x="974159" y="0"/>
                </a:moveTo>
                <a:cubicBezTo>
                  <a:pt x="1512172" y="0"/>
                  <a:pt x="1948318" y="436146"/>
                  <a:pt x="1948318" y="974159"/>
                </a:cubicBezTo>
                <a:cubicBezTo>
                  <a:pt x="1948318" y="1512172"/>
                  <a:pt x="1512172" y="1948318"/>
                  <a:pt x="974159" y="1948318"/>
                </a:cubicBezTo>
                <a:cubicBezTo>
                  <a:pt x="436146" y="1948318"/>
                  <a:pt x="0" y="1512172"/>
                  <a:pt x="0" y="974159"/>
                </a:cubicBezTo>
                <a:cubicBezTo>
                  <a:pt x="0" y="436146"/>
                  <a:pt x="436146" y="0"/>
                  <a:pt x="97415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1737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3428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D5A08878-D93D-4E7B-9A86-68DC033E4E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074820"/>
            <a:ext cx="5999747" cy="4716379"/>
          </a:xfrm>
          <a:custGeom>
            <a:avLst/>
            <a:gdLst>
              <a:gd name="connsiteX0" fmla="*/ 0 w 5999747"/>
              <a:gd name="connsiteY0" fmla="*/ 0 h 4716379"/>
              <a:gd name="connsiteX1" fmla="*/ 5999747 w 5999747"/>
              <a:gd name="connsiteY1" fmla="*/ 0 h 4716379"/>
              <a:gd name="connsiteX2" fmla="*/ 5999747 w 5999747"/>
              <a:gd name="connsiteY2" fmla="*/ 4716379 h 4716379"/>
              <a:gd name="connsiteX3" fmla="*/ 0 w 5999747"/>
              <a:gd name="connsiteY3" fmla="*/ 4716379 h 471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9747" h="4716379">
                <a:moveTo>
                  <a:pt x="0" y="0"/>
                </a:moveTo>
                <a:lnTo>
                  <a:pt x="5999747" y="0"/>
                </a:lnTo>
                <a:lnTo>
                  <a:pt x="5999747" y="4716379"/>
                </a:lnTo>
                <a:lnTo>
                  <a:pt x="0" y="471637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4833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925399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B319E59-2CB7-473E-8DEC-7BD2E6BD50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02563" y="957943"/>
            <a:ext cx="5124506" cy="5109028"/>
          </a:xfrm>
          <a:custGeom>
            <a:avLst/>
            <a:gdLst>
              <a:gd name="connsiteX0" fmla="*/ 3890733 w 5124506"/>
              <a:gd name="connsiteY0" fmla="*/ 971271 h 5109028"/>
              <a:gd name="connsiteX1" fmla="*/ 3890947 w 5124506"/>
              <a:gd name="connsiteY1" fmla="*/ 971961 h 5109028"/>
              <a:gd name="connsiteX2" fmla="*/ 3890362 w 5124506"/>
              <a:gd name="connsiteY2" fmla="*/ 973130 h 5109028"/>
              <a:gd name="connsiteX3" fmla="*/ 2070459 w 5124506"/>
              <a:gd name="connsiteY3" fmla="*/ 604998 h 5109028"/>
              <a:gd name="connsiteX4" fmla="*/ 2044007 w 5124506"/>
              <a:gd name="connsiteY4" fmla="*/ 618466 h 5109028"/>
              <a:gd name="connsiteX5" fmla="*/ 2039524 w 5124506"/>
              <a:gd name="connsiteY5" fmla="*/ 620722 h 5109028"/>
              <a:gd name="connsiteX6" fmla="*/ 2048484 w 5124506"/>
              <a:gd name="connsiteY6" fmla="*/ 615978 h 5109028"/>
              <a:gd name="connsiteX7" fmla="*/ 2070459 w 5124506"/>
              <a:gd name="connsiteY7" fmla="*/ 604998 h 5109028"/>
              <a:gd name="connsiteX8" fmla="*/ 3556963 w 5124506"/>
              <a:gd name="connsiteY8" fmla="*/ 0 h 5109028"/>
              <a:gd name="connsiteX9" fmla="*/ 3527934 w 5124506"/>
              <a:gd name="connsiteY9" fmla="*/ 72571 h 5109028"/>
              <a:gd name="connsiteX10" fmla="*/ 3455363 w 5124506"/>
              <a:gd name="connsiteY10" fmla="*/ 174171 h 5109028"/>
              <a:gd name="connsiteX11" fmla="*/ 3368277 w 5124506"/>
              <a:gd name="connsiteY11" fmla="*/ 261257 h 5109028"/>
              <a:gd name="connsiteX12" fmla="*/ 3310220 w 5124506"/>
              <a:gd name="connsiteY12" fmla="*/ 348343 h 5109028"/>
              <a:gd name="connsiteX13" fmla="*/ 3353763 w 5124506"/>
              <a:gd name="connsiteY13" fmla="*/ 377371 h 5109028"/>
              <a:gd name="connsiteX14" fmla="*/ 3440849 w 5124506"/>
              <a:gd name="connsiteY14" fmla="*/ 319314 h 5109028"/>
              <a:gd name="connsiteX15" fmla="*/ 3498906 w 5124506"/>
              <a:gd name="connsiteY15" fmla="*/ 304800 h 5109028"/>
              <a:gd name="connsiteX16" fmla="*/ 3556963 w 5124506"/>
              <a:gd name="connsiteY16" fmla="*/ 275771 h 5109028"/>
              <a:gd name="connsiteX17" fmla="*/ 3600506 w 5124506"/>
              <a:gd name="connsiteY17" fmla="*/ 261257 h 5109028"/>
              <a:gd name="connsiteX18" fmla="*/ 3615020 w 5124506"/>
              <a:gd name="connsiteY18" fmla="*/ 319314 h 5109028"/>
              <a:gd name="connsiteX19" fmla="*/ 3542449 w 5124506"/>
              <a:gd name="connsiteY19" fmla="*/ 551543 h 5109028"/>
              <a:gd name="connsiteX20" fmla="*/ 3528916 w 5124506"/>
              <a:gd name="connsiteY20" fmla="*/ 572608 h 5109028"/>
              <a:gd name="connsiteX21" fmla="*/ 3521267 w 5124506"/>
              <a:gd name="connsiteY21" fmla="*/ 577229 h 5109028"/>
              <a:gd name="connsiteX22" fmla="*/ 3484392 w 5124506"/>
              <a:gd name="connsiteY22" fmla="*/ 638628 h 5109028"/>
              <a:gd name="connsiteX23" fmla="*/ 3523020 w 5124506"/>
              <a:gd name="connsiteY23" fmla="*/ 581785 h 5109028"/>
              <a:gd name="connsiteX24" fmla="*/ 3528916 w 5124506"/>
              <a:gd name="connsiteY24" fmla="*/ 572608 h 5109028"/>
              <a:gd name="connsiteX25" fmla="*/ 3532612 w 5124506"/>
              <a:gd name="connsiteY25" fmla="*/ 570374 h 5109028"/>
              <a:gd name="connsiteX26" fmla="*/ 3585992 w 5124506"/>
              <a:gd name="connsiteY26" fmla="*/ 522514 h 5109028"/>
              <a:gd name="connsiteX27" fmla="*/ 3658563 w 5124506"/>
              <a:gd name="connsiteY27" fmla="*/ 464457 h 5109028"/>
              <a:gd name="connsiteX28" fmla="*/ 3740654 w 5124506"/>
              <a:gd name="connsiteY28" fmla="*/ 410339 h 5109028"/>
              <a:gd name="connsiteX29" fmla="*/ 3752610 w 5124506"/>
              <a:gd name="connsiteY29" fmla="*/ 402688 h 5109028"/>
              <a:gd name="connsiteX30" fmla="*/ 3755254 w 5124506"/>
              <a:gd name="connsiteY30" fmla="*/ 401266 h 5109028"/>
              <a:gd name="connsiteX31" fmla="*/ 3752638 w 5124506"/>
              <a:gd name="connsiteY31" fmla="*/ 402670 h 5109028"/>
              <a:gd name="connsiteX32" fmla="*/ 3752610 w 5124506"/>
              <a:gd name="connsiteY32" fmla="*/ 402688 h 5109028"/>
              <a:gd name="connsiteX33" fmla="*/ 3745943 w 5124506"/>
              <a:gd name="connsiteY33" fmla="*/ 406274 h 5109028"/>
              <a:gd name="connsiteX34" fmla="*/ 3789192 w 5124506"/>
              <a:gd name="connsiteY34" fmla="*/ 362857 h 5109028"/>
              <a:gd name="connsiteX35" fmla="*/ 3890792 w 5124506"/>
              <a:gd name="connsiteY35" fmla="*/ 304800 h 5109028"/>
              <a:gd name="connsiteX36" fmla="*/ 3905306 w 5124506"/>
              <a:gd name="connsiteY36" fmla="*/ 478971 h 5109028"/>
              <a:gd name="connsiteX37" fmla="*/ 3876277 w 5124506"/>
              <a:gd name="connsiteY37" fmla="*/ 537028 h 5109028"/>
              <a:gd name="connsiteX38" fmla="*/ 3861763 w 5124506"/>
              <a:gd name="connsiteY38" fmla="*/ 580571 h 5109028"/>
              <a:gd name="connsiteX39" fmla="*/ 3948849 w 5124506"/>
              <a:gd name="connsiteY39" fmla="*/ 566057 h 5109028"/>
              <a:gd name="connsiteX40" fmla="*/ 3934334 w 5124506"/>
              <a:gd name="connsiteY40" fmla="*/ 856343 h 5109028"/>
              <a:gd name="connsiteX41" fmla="*/ 3905306 w 5124506"/>
              <a:gd name="connsiteY41" fmla="*/ 928914 h 5109028"/>
              <a:gd name="connsiteX42" fmla="*/ 3891077 w 5124506"/>
              <a:gd name="connsiteY42" fmla="*/ 969551 h 5109028"/>
              <a:gd name="connsiteX43" fmla="*/ 3890733 w 5124506"/>
              <a:gd name="connsiteY43" fmla="*/ 971271 h 5109028"/>
              <a:gd name="connsiteX44" fmla="*/ 3890605 w 5124506"/>
              <a:gd name="connsiteY44" fmla="*/ 970855 h 5109028"/>
              <a:gd name="connsiteX45" fmla="*/ 3861763 w 5124506"/>
              <a:gd name="connsiteY45" fmla="*/ 1016000 h 5109028"/>
              <a:gd name="connsiteX46" fmla="*/ 3832734 w 5124506"/>
              <a:gd name="connsiteY46" fmla="*/ 1074057 h 5109028"/>
              <a:gd name="connsiteX47" fmla="*/ 3876277 w 5124506"/>
              <a:gd name="connsiteY47" fmla="*/ 1059543 h 5109028"/>
              <a:gd name="connsiteX48" fmla="*/ 4108506 w 5124506"/>
              <a:gd name="connsiteY48" fmla="*/ 957943 h 5109028"/>
              <a:gd name="connsiteX49" fmla="*/ 4253649 w 5124506"/>
              <a:gd name="connsiteY49" fmla="*/ 914400 h 5109028"/>
              <a:gd name="connsiteX50" fmla="*/ 4500392 w 5124506"/>
              <a:gd name="connsiteY50" fmla="*/ 827314 h 5109028"/>
              <a:gd name="connsiteX51" fmla="*/ 4616506 w 5124506"/>
              <a:gd name="connsiteY51" fmla="*/ 769257 h 5109028"/>
              <a:gd name="connsiteX52" fmla="*/ 4732620 w 5124506"/>
              <a:gd name="connsiteY52" fmla="*/ 711200 h 5109028"/>
              <a:gd name="connsiteX53" fmla="*/ 4776163 w 5124506"/>
              <a:gd name="connsiteY53" fmla="*/ 754743 h 5109028"/>
              <a:gd name="connsiteX54" fmla="*/ 4703592 w 5124506"/>
              <a:gd name="connsiteY54" fmla="*/ 928914 h 5109028"/>
              <a:gd name="connsiteX55" fmla="*/ 4572963 w 5124506"/>
              <a:gd name="connsiteY55" fmla="*/ 1059543 h 5109028"/>
              <a:gd name="connsiteX56" fmla="*/ 4514906 w 5124506"/>
              <a:gd name="connsiteY56" fmla="*/ 1132114 h 5109028"/>
              <a:gd name="connsiteX57" fmla="*/ 4355249 w 5124506"/>
              <a:gd name="connsiteY57" fmla="*/ 1262743 h 5109028"/>
              <a:gd name="connsiteX58" fmla="*/ 4326975 w 5124506"/>
              <a:gd name="connsiteY58" fmla="*/ 1279415 h 5109028"/>
              <a:gd name="connsiteX59" fmla="*/ 4309451 w 5124506"/>
              <a:gd name="connsiteY59" fmla="*/ 1289415 h 5109028"/>
              <a:gd name="connsiteX60" fmla="*/ 4311706 w 5124506"/>
              <a:gd name="connsiteY60" fmla="*/ 1248228 h 5109028"/>
              <a:gd name="connsiteX61" fmla="*/ 4224620 w 5124506"/>
              <a:gd name="connsiteY61" fmla="*/ 1306286 h 5109028"/>
              <a:gd name="connsiteX62" fmla="*/ 4239134 w 5124506"/>
              <a:gd name="connsiteY62" fmla="*/ 1349828 h 5109028"/>
              <a:gd name="connsiteX63" fmla="*/ 4307993 w 5124506"/>
              <a:gd name="connsiteY63" fmla="*/ 1290247 h 5109028"/>
              <a:gd name="connsiteX64" fmla="*/ 4309451 w 5124506"/>
              <a:gd name="connsiteY64" fmla="*/ 1289415 h 5109028"/>
              <a:gd name="connsiteX65" fmla="*/ 4306919 w 5124506"/>
              <a:gd name="connsiteY65" fmla="*/ 1335663 h 5109028"/>
              <a:gd name="connsiteX66" fmla="*/ 4297192 w 5124506"/>
              <a:gd name="connsiteY66" fmla="*/ 1422400 h 5109028"/>
              <a:gd name="connsiteX67" fmla="*/ 4268163 w 5124506"/>
              <a:gd name="connsiteY67" fmla="*/ 1465943 h 5109028"/>
              <a:gd name="connsiteX68" fmla="*/ 4253649 w 5124506"/>
              <a:gd name="connsiteY68" fmla="*/ 1509486 h 5109028"/>
              <a:gd name="connsiteX69" fmla="*/ 4456849 w 5124506"/>
              <a:gd name="connsiteY69" fmla="*/ 1814286 h 5109028"/>
              <a:gd name="connsiteX70" fmla="*/ 4442334 w 5124506"/>
              <a:gd name="connsiteY70" fmla="*/ 1872343 h 5109028"/>
              <a:gd name="connsiteX71" fmla="*/ 4485877 w 5124506"/>
              <a:gd name="connsiteY71" fmla="*/ 1901371 h 5109028"/>
              <a:gd name="connsiteX72" fmla="*/ 4558449 w 5124506"/>
              <a:gd name="connsiteY72" fmla="*/ 1872343 h 5109028"/>
              <a:gd name="connsiteX73" fmla="*/ 4703592 w 5124506"/>
              <a:gd name="connsiteY73" fmla="*/ 1857828 h 5109028"/>
              <a:gd name="connsiteX74" fmla="*/ 4747134 w 5124506"/>
              <a:gd name="connsiteY74" fmla="*/ 1843314 h 5109028"/>
              <a:gd name="connsiteX75" fmla="*/ 4761649 w 5124506"/>
              <a:gd name="connsiteY75" fmla="*/ 1915886 h 5109028"/>
              <a:gd name="connsiteX76" fmla="*/ 4718106 w 5124506"/>
              <a:gd name="connsiteY76" fmla="*/ 2075543 h 5109028"/>
              <a:gd name="connsiteX77" fmla="*/ 4703592 w 5124506"/>
              <a:gd name="connsiteY77" fmla="*/ 2119086 h 5109028"/>
              <a:gd name="connsiteX78" fmla="*/ 4674563 w 5124506"/>
              <a:gd name="connsiteY78" fmla="*/ 2162628 h 5109028"/>
              <a:gd name="connsiteX79" fmla="*/ 4718106 w 5124506"/>
              <a:gd name="connsiteY79" fmla="*/ 2148114 h 5109028"/>
              <a:gd name="connsiteX80" fmla="*/ 4848734 w 5124506"/>
              <a:gd name="connsiteY80" fmla="*/ 2104571 h 5109028"/>
              <a:gd name="connsiteX81" fmla="*/ 4892277 w 5124506"/>
              <a:gd name="connsiteY81" fmla="*/ 2075543 h 5109028"/>
              <a:gd name="connsiteX82" fmla="*/ 4921306 w 5124506"/>
              <a:gd name="connsiteY82" fmla="*/ 2293257 h 5109028"/>
              <a:gd name="connsiteX83" fmla="*/ 4848734 w 5124506"/>
              <a:gd name="connsiteY83" fmla="*/ 2351314 h 5109028"/>
              <a:gd name="connsiteX84" fmla="*/ 4689077 w 5124506"/>
              <a:gd name="connsiteY84" fmla="*/ 2481943 h 5109028"/>
              <a:gd name="connsiteX85" fmla="*/ 4732620 w 5124506"/>
              <a:gd name="connsiteY85" fmla="*/ 2540000 h 5109028"/>
              <a:gd name="connsiteX86" fmla="*/ 5124506 w 5124506"/>
              <a:gd name="connsiteY86" fmla="*/ 2569028 h 5109028"/>
              <a:gd name="connsiteX87" fmla="*/ 5109992 w 5124506"/>
              <a:gd name="connsiteY87" fmla="*/ 2801257 h 5109028"/>
              <a:gd name="connsiteX88" fmla="*/ 5066449 w 5124506"/>
              <a:gd name="connsiteY88" fmla="*/ 2844800 h 5109028"/>
              <a:gd name="connsiteX89" fmla="*/ 4950334 w 5124506"/>
              <a:gd name="connsiteY89" fmla="*/ 2989943 h 5109028"/>
              <a:gd name="connsiteX90" fmla="*/ 4906792 w 5124506"/>
              <a:gd name="connsiteY90" fmla="*/ 3062514 h 5109028"/>
              <a:gd name="connsiteX91" fmla="*/ 4863249 w 5124506"/>
              <a:gd name="connsiteY91" fmla="*/ 3106057 h 5109028"/>
              <a:gd name="connsiteX92" fmla="*/ 4855314 w 5124506"/>
              <a:gd name="connsiteY92" fmla="*/ 3119347 h 5109028"/>
              <a:gd name="connsiteX93" fmla="*/ 4848734 w 5124506"/>
              <a:gd name="connsiteY93" fmla="*/ 3106057 h 5109028"/>
              <a:gd name="connsiteX94" fmla="*/ 4819706 w 5124506"/>
              <a:gd name="connsiteY94" fmla="*/ 3164114 h 5109028"/>
              <a:gd name="connsiteX95" fmla="*/ 4853206 w 5124506"/>
              <a:gd name="connsiteY95" fmla="*/ 3122877 h 5109028"/>
              <a:gd name="connsiteX96" fmla="*/ 4855314 w 5124506"/>
              <a:gd name="connsiteY96" fmla="*/ 3119347 h 5109028"/>
              <a:gd name="connsiteX97" fmla="*/ 4859493 w 5124506"/>
              <a:gd name="connsiteY97" fmla="*/ 3127788 h 5109028"/>
              <a:gd name="connsiteX98" fmla="*/ 4863249 w 5124506"/>
              <a:gd name="connsiteY98" fmla="*/ 3149600 h 5109028"/>
              <a:gd name="connsiteX99" fmla="*/ 4718106 w 5124506"/>
              <a:gd name="connsiteY99" fmla="*/ 3367314 h 5109028"/>
              <a:gd name="connsiteX100" fmla="*/ 4572963 w 5124506"/>
              <a:gd name="connsiteY100" fmla="*/ 3454400 h 5109028"/>
              <a:gd name="connsiteX101" fmla="*/ 4514906 w 5124506"/>
              <a:gd name="connsiteY101" fmla="*/ 3497943 h 5109028"/>
              <a:gd name="connsiteX102" fmla="*/ 4471363 w 5124506"/>
              <a:gd name="connsiteY102" fmla="*/ 3541486 h 5109028"/>
              <a:gd name="connsiteX103" fmla="*/ 4529420 w 5124506"/>
              <a:gd name="connsiteY103" fmla="*/ 3526971 h 5109028"/>
              <a:gd name="connsiteX104" fmla="*/ 4805192 w 5124506"/>
              <a:gd name="connsiteY104" fmla="*/ 3556000 h 5109028"/>
              <a:gd name="connsiteX105" fmla="*/ 4660049 w 5124506"/>
              <a:gd name="connsiteY105" fmla="*/ 3788228 h 5109028"/>
              <a:gd name="connsiteX106" fmla="*/ 4355249 w 5124506"/>
              <a:gd name="connsiteY106" fmla="*/ 3991428 h 5109028"/>
              <a:gd name="connsiteX107" fmla="*/ 4282677 w 5124506"/>
              <a:gd name="connsiteY107" fmla="*/ 4020457 h 5109028"/>
              <a:gd name="connsiteX108" fmla="*/ 4152049 w 5124506"/>
              <a:gd name="connsiteY108" fmla="*/ 4064000 h 5109028"/>
              <a:gd name="connsiteX109" fmla="*/ 4093992 w 5124506"/>
              <a:gd name="connsiteY109" fmla="*/ 4107543 h 5109028"/>
              <a:gd name="connsiteX110" fmla="*/ 4137534 w 5124506"/>
              <a:gd name="connsiteY110" fmla="*/ 4136571 h 5109028"/>
              <a:gd name="connsiteX111" fmla="*/ 4558449 w 5124506"/>
              <a:gd name="connsiteY111" fmla="*/ 4107543 h 5109028"/>
              <a:gd name="connsiteX112" fmla="*/ 4631020 w 5124506"/>
              <a:gd name="connsiteY112" fmla="*/ 4136571 h 5109028"/>
              <a:gd name="connsiteX113" fmla="*/ 4587477 w 5124506"/>
              <a:gd name="connsiteY113" fmla="*/ 4180114 h 5109028"/>
              <a:gd name="connsiteX114" fmla="*/ 4485877 w 5124506"/>
              <a:gd name="connsiteY114" fmla="*/ 4223657 h 5109028"/>
              <a:gd name="connsiteX115" fmla="*/ 4442334 w 5124506"/>
              <a:gd name="connsiteY115" fmla="*/ 4252686 h 5109028"/>
              <a:gd name="connsiteX116" fmla="*/ 4137534 w 5124506"/>
              <a:gd name="connsiteY116" fmla="*/ 4325257 h 5109028"/>
              <a:gd name="connsiteX117" fmla="*/ 4021420 w 5124506"/>
              <a:gd name="connsiteY117" fmla="*/ 4354286 h 5109028"/>
              <a:gd name="connsiteX118" fmla="*/ 3905306 w 5124506"/>
              <a:gd name="connsiteY118" fmla="*/ 4397828 h 5109028"/>
              <a:gd name="connsiteX119" fmla="*/ 3644049 w 5124506"/>
              <a:gd name="connsiteY119" fmla="*/ 4426857 h 5109028"/>
              <a:gd name="connsiteX120" fmla="*/ 3440849 w 5124506"/>
              <a:gd name="connsiteY120" fmla="*/ 4499428 h 5109028"/>
              <a:gd name="connsiteX121" fmla="*/ 3368277 w 5124506"/>
              <a:gd name="connsiteY121" fmla="*/ 4513943 h 5109028"/>
              <a:gd name="connsiteX122" fmla="*/ 3048963 w 5124506"/>
              <a:gd name="connsiteY122" fmla="*/ 4601028 h 5109028"/>
              <a:gd name="connsiteX123" fmla="*/ 2947363 w 5124506"/>
              <a:gd name="connsiteY123" fmla="*/ 4644571 h 5109028"/>
              <a:gd name="connsiteX124" fmla="*/ 2729649 w 5124506"/>
              <a:gd name="connsiteY124" fmla="*/ 4688114 h 5109028"/>
              <a:gd name="connsiteX125" fmla="*/ 2642563 w 5124506"/>
              <a:gd name="connsiteY125" fmla="*/ 4731657 h 5109028"/>
              <a:gd name="connsiteX126" fmla="*/ 2540963 w 5124506"/>
              <a:gd name="connsiteY126" fmla="*/ 4775200 h 5109028"/>
              <a:gd name="connsiteX127" fmla="*/ 2468392 w 5124506"/>
              <a:gd name="connsiteY127" fmla="*/ 4818743 h 5109028"/>
              <a:gd name="connsiteX128" fmla="*/ 2308734 w 5124506"/>
              <a:gd name="connsiteY128" fmla="*/ 4876800 h 5109028"/>
              <a:gd name="connsiteX129" fmla="*/ 2236163 w 5124506"/>
              <a:gd name="connsiteY129" fmla="*/ 4920343 h 5109028"/>
              <a:gd name="connsiteX130" fmla="*/ 2134563 w 5124506"/>
              <a:gd name="connsiteY130" fmla="*/ 4949371 h 5109028"/>
              <a:gd name="connsiteX131" fmla="*/ 2076506 w 5124506"/>
              <a:gd name="connsiteY131" fmla="*/ 4978400 h 5109028"/>
              <a:gd name="connsiteX132" fmla="*/ 1989420 w 5124506"/>
              <a:gd name="connsiteY132" fmla="*/ 5007428 h 5109028"/>
              <a:gd name="connsiteX133" fmla="*/ 1931363 w 5124506"/>
              <a:gd name="connsiteY133" fmla="*/ 5050971 h 5109028"/>
              <a:gd name="connsiteX134" fmla="*/ 1858792 w 5124506"/>
              <a:gd name="connsiteY134" fmla="*/ 5080000 h 5109028"/>
              <a:gd name="connsiteX135" fmla="*/ 1800734 w 5124506"/>
              <a:gd name="connsiteY135" fmla="*/ 5109028 h 5109028"/>
              <a:gd name="connsiteX136" fmla="*/ 1742677 w 5124506"/>
              <a:gd name="connsiteY136" fmla="*/ 5094514 h 5109028"/>
              <a:gd name="connsiteX137" fmla="*/ 1728163 w 5124506"/>
              <a:gd name="connsiteY137" fmla="*/ 5050971 h 5109028"/>
              <a:gd name="connsiteX138" fmla="*/ 1742677 w 5124506"/>
              <a:gd name="connsiteY138" fmla="*/ 4847771 h 5109028"/>
              <a:gd name="connsiteX139" fmla="*/ 1699134 w 5124506"/>
              <a:gd name="connsiteY139" fmla="*/ 4862286 h 5109028"/>
              <a:gd name="connsiteX140" fmla="*/ 1641077 w 5124506"/>
              <a:gd name="connsiteY140" fmla="*/ 4876800 h 5109028"/>
              <a:gd name="connsiteX141" fmla="*/ 1553992 w 5124506"/>
              <a:gd name="connsiteY141" fmla="*/ 4905828 h 5109028"/>
              <a:gd name="connsiteX142" fmla="*/ 1466906 w 5124506"/>
              <a:gd name="connsiteY142" fmla="*/ 4920343 h 5109028"/>
              <a:gd name="connsiteX143" fmla="*/ 1234677 w 5124506"/>
              <a:gd name="connsiteY143" fmla="*/ 4963886 h 5109028"/>
              <a:gd name="connsiteX144" fmla="*/ 1045992 w 5124506"/>
              <a:gd name="connsiteY144" fmla="*/ 4949371 h 5109028"/>
              <a:gd name="connsiteX145" fmla="*/ 1104049 w 5124506"/>
              <a:gd name="connsiteY145" fmla="*/ 4746171 h 5109028"/>
              <a:gd name="connsiteX146" fmla="*/ 1060506 w 5124506"/>
              <a:gd name="connsiteY146" fmla="*/ 4688114 h 5109028"/>
              <a:gd name="connsiteX147" fmla="*/ 973420 w 5124506"/>
              <a:gd name="connsiteY147" fmla="*/ 4717143 h 5109028"/>
              <a:gd name="connsiteX148" fmla="*/ 929877 w 5124506"/>
              <a:gd name="connsiteY148" fmla="*/ 4441371 h 5109028"/>
              <a:gd name="connsiteX149" fmla="*/ 1002449 w 5124506"/>
              <a:gd name="connsiteY149" fmla="*/ 4354286 h 5109028"/>
              <a:gd name="connsiteX150" fmla="*/ 1104049 w 5124506"/>
              <a:gd name="connsiteY150" fmla="*/ 4267200 h 5109028"/>
              <a:gd name="connsiteX151" fmla="*/ 1162106 w 5124506"/>
              <a:gd name="connsiteY151" fmla="*/ 4209143 h 5109028"/>
              <a:gd name="connsiteX152" fmla="*/ 1249192 w 5124506"/>
              <a:gd name="connsiteY152" fmla="*/ 4151086 h 5109028"/>
              <a:gd name="connsiteX153" fmla="*/ 1365306 w 5124506"/>
              <a:gd name="connsiteY153" fmla="*/ 4064000 h 5109028"/>
              <a:gd name="connsiteX154" fmla="*/ 1423363 w 5124506"/>
              <a:gd name="connsiteY154" fmla="*/ 4020457 h 5109028"/>
              <a:gd name="connsiteX155" fmla="*/ 1394334 w 5124506"/>
              <a:gd name="connsiteY155" fmla="*/ 3976914 h 5109028"/>
              <a:gd name="connsiteX156" fmla="*/ 1249192 w 5124506"/>
              <a:gd name="connsiteY156" fmla="*/ 4034971 h 5109028"/>
              <a:gd name="connsiteX157" fmla="*/ 1205649 w 5124506"/>
              <a:gd name="connsiteY157" fmla="*/ 4064000 h 5109028"/>
              <a:gd name="connsiteX158" fmla="*/ 1147592 w 5124506"/>
              <a:gd name="connsiteY158" fmla="*/ 4093028 h 5109028"/>
              <a:gd name="connsiteX159" fmla="*/ 1075020 w 5124506"/>
              <a:gd name="connsiteY159" fmla="*/ 4107543 h 5109028"/>
              <a:gd name="connsiteX160" fmla="*/ 987934 w 5124506"/>
              <a:gd name="connsiteY160" fmla="*/ 4165600 h 5109028"/>
              <a:gd name="connsiteX161" fmla="*/ 755706 w 5124506"/>
              <a:gd name="connsiteY161" fmla="*/ 4209143 h 5109028"/>
              <a:gd name="connsiteX162" fmla="*/ 639592 w 5124506"/>
              <a:gd name="connsiteY162" fmla="*/ 4238171 h 5109028"/>
              <a:gd name="connsiteX163" fmla="*/ 494449 w 5124506"/>
              <a:gd name="connsiteY163" fmla="*/ 4296228 h 5109028"/>
              <a:gd name="connsiteX164" fmla="*/ 479934 w 5124506"/>
              <a:gd name="connsiteY164" fmla="*/ 4238171 h 5109028"/>
              <a:gd name="connsiteX165" fmla="*/ 537992 w 5124506"/>
              <a:gd name="connsiteY165" fmla="*/ 4180114 h 5109028"/>
              <a:gd name="connsiteX166" fmla="*/ 567020 w 5124506"/>
              <a:gd name="connsiteY166" fmla="*/ 4136571 h 5109028"/>
              <a:gd name="connsiteX167" fmla="*/ 583452 w 5124506"/>
              <a:gd name="connsiteY167" fmla="*/ 4121418 h 5109028"/>
              <a:gd name="connsiteX168" fmla="*/ 625077 w 5124506"/>
              <a:gd name="connsiteY168" fmla="*/ 4107543 h 5109028"/>
              <a:gd name="connsiteX169" fmla="*/ 683134 w 5124506"/>
              <a:gd name="connsiteY169" fmla="*/ 4078514 h 5109028"/>
              <a:gd name="connsiteX170" fmla="*/ 741192 w 5124506"/>
              <a:gd name="connsiteY170" fmla="*/ 4064000 h 5109028"/>
              <a:gd name="connsiteX171" fmla="*/ 784734 w 5124506"/>
              <a:gd name="connsiteY171" fmla="*/ 3991428 h 5109028"/>
              <a:gd name="connsiteX172" fmla="*/ 741192 w 5124506"/>
              <a:gd name="connsiteY172" fmla="*/ 4020457 h 5109028"/>
              <a:gd name="connsiteX173" fmla="*/ 697649 w 5124506"/>
              <a:gd name="connsiteY173" fmla="*/ 4034971 h 5109028"/>
              <a:gd name="connsiteX174" fmla="*/ 668620 w 5124506"/>
              <a:gd name="connsiteY174" fmla="*/ 4078514 h 5109028"/>
              <a:gd name="connsiteX175" fmla="*/ 594424 w 5124506"/>
              <a:gd name="connsiteY175" fmla="*/ 4111300 h 5109028"/>
              <a:gd name="connsiteX176" fmla="*/ 583452 w 5124506"/>
              <a:gd name="connsiteY176" fmla="*/ 4121418 h 5109028"/>
              <a:gd name="connsiteX177" fmla="*/ 581534 w 5124506"/>
              <a:gd name="connsiteY177" fmla="*/ 4122057 h 5109028"/>
              <a:gd name="connsiteX178" fmla="*/ 494449 w 5124506"/>
              <a:gd name="connsiteY178" fmla="*/ 4165600 h 5109028"/>
              <a:gd name="connsiteX179" fmla="*/ 349306 w 5124506"/>
              <a:gd name="connsiteY179" fmla="*/ 4194628 h 5109028"/>
              <a:gd name="connsiteX180" fmla="*/ 305763 w 5124506"/>
              <a:gd name="connsiteY180" fmla="*/ 4209143 h 5109028"/>
              <a:gd name="connsiteX181" fmla="*/ 276734 w 5124506"/>
              <a:gd name="connsiteY181" fmla="*/ 4165600 h 5109028"/>
              <a:gd name="connsiteX182" fmla="*/ 291249 w 5124506"/>
              <a:gd name="connsiteY182" fmla="*/ 3976914 h 5109028"/>
              <a:gd name="connsiteX183" fmla="*/ 320277 w 5124506"/>
              <a:gd name="connsiteY183" fmla="*/ 3918857 h 5109028"/>
              <a:gd name="connsiteX184" fmla="*/ 508963 w 5124506"/>
              <a:gd name="connsiteY184" fmla="*/ 3744686 h 5109028"/>
              <a:gd name="connsiteX185" fmla="*/ 465420 w 5124506"/>
              <a:gd name="connsiteY185" fmla="*/ 3715657 h 5109028"/>
              <a:gd name="connsiteX186" fmla="*/ 334792 w 5124506"/>
              <a:gd name="connsiteY186" fmla="*/ 3730171 h 5109028"/>
              <a:gd name="connsiteX187" fmla="*/ 218677 w 5124506"/>
              <a:gd name="connsiteY187" fmla="*/ 3759200 h 5109028"/>
              <a:gd name="connsiteX188" fmla="*/ 233192 w 5124506"/>
              <a:gd name="connsiteY188" fmla="*/ 3643086 h 5109028"/>
              <a:gd name="connsiteX189" fmla="*/ 320277 w 5124506"/>
              <a:gd name="connsiteY189" fmla="*/ 3526971 h 5109028"/>
              <a:gd name="connsiteX190" fmla="*/ 334792 w 5124506"/>
              <a:gd name="connsiteY190" fmla="*/ 3483428 h 5109028"/>
              <a:gd name="connsiteX191" fmla="*/ 392849 w 5124506"/>
              <a:gd name="connsiteY191" fmla="*/ 3410857 h 5109028"/>
              <a:gd name="connsiteX192" fmla="*/ 479934 w 5124506"/>
              <a:gd name="connsiteY192" fmla="*/ 3323771 h 5109028"/>
              <a:gd name="connsiteX193" fmla="*/ 552506 w 5124506"/>
              <a:gd name="connsiteY193" fmla="*/ 3222171 h 5109028"/>
              <a:gd name="connsiteX194" fmla="*/ 596049 w 5124506"/>
              <a:gd name="connsiteY194" fmla="*/ 3135086 h 5109028"/>
              <a:gd name="connsiteX195" fmla="*/ 654106 w 5124506"/>
              <a:gd name="connsiteY195" fmla="*/ 3091543 h 5109028"/>
              <a:gd name="connsiteX196" fmla="*/ 671851 w 5124506"/>
              <a:gd name="connsiteY196" fmla="*/ 3065532 h 5109028"/>
              <a:gd name="connsiteX197" fmla="*/ 712163 w 5124506"/>
              <a:gd name="connsiteY197" fmla="*/ 3033486 h 5109028"/>
              <a:gd name="connsiteX198" fmla="*/ 741192 w 5124506"/>
              <a:gd name="connsiteY198" fmla="*/ 2989943 h 5109028"/>
              <a:gd name="connsiteX199" fmla="*/ 692616 w 5124506"/>
              <a:gd name="connsiteY199" fmla="*/ 3035093 h 5109028"/>
              <a:gd name="connsiteX200" fmla="*/ 671851 w 5124506"/>
              <a:gd name="connsiteY200" fmla="*/ 3065532 h 5109028"/>
              <a:gd name="connsiteX201" fmla="*/ 670922 w 5124506"/>
              <a:gd name="connsiteY201" fmla="*/ 3066271 h 5109028"/>
              <a:gd name="connsiteX202" fmla="*/ 625077 w 5124506"/>
              <a:gd name="connsiteY202" fmla="*/ 3091543 h 5109028"/>
              <a:gd name="connsiteX203" fmla="*/ 552506 w 5124506"/>
              <a:gd name="connsiteY203" fmla="*/ 3120571 h 5109028"/>
              <a:gd name="connsiteX204" fmla="*/ 494449 w 5124506"/>
              <a:gd name="connsiteY204" fmla="*/ 3149600 h 5109028"/>
              <a:gd name="connsiteX205" fmla="*/ 436392 w 5124506"/>
              <a:gd name="connsiteY205" fmla="*/ 3164114 h 5109028"/>
              <a:gd name="connsiteX206" fmla="*/ 378334 w 5124506"/>
              <a:gd name="connsiteY206" fmla="*/ 3193143 h 5109028"/>
              <a:gd name="connsiteX207" fmla="*/ 320277 w 5124506"/>
              <a:gd name="connsiteY207" fmla="*/ 3207657 h 5109028"/>
              <a:gd name="connsiteX208" fmla="*/ 276734 w 5124506"/>
              <a:gd name="connsiteY208" fmla="*/ 3222171 h 5109028"/>
              <a:gd name="connsiteX209" fmla="*/ 262220 w 5124506"/>
              <a:gd name="connsiteY209" fmla="*/ 3164114 h 5109028"/>
              <a:gd name="connsiteX210" fmla="*/ 291249 w 5124506"/>
              <a:gd name="connsiteY210" fmla="*/ 3048000 h 5109028"/>
              <a:gd name="connsiteX211" fmla="*/ 334792 w 5124506"/>
              <a:gd name="connsiteY211" fmla="*/ 2989943 h 5109028"/>
              <a:gd name="connsiteX212" fmla="*/ 465420 w 5124506"/>
              <a:gd name="connsiteY212" fmla="*/ 2844800 h 5109028"/>
              <a:gd name="connsiteX213" fmla="*/ 492461 w 5124506"/>
              <a:gd name="connsiteY213" fmla="*/ 2808310 h 5109028"/>
              <a:gd name="connsiteX214" fmla="*/ 492475 w 5124506"/>
              <a:gd name="connsiteY214" fmla="*/ 2808247 h 5109028"/>
              <a:gd name="connsiteX215" fmla="*/ 552506 w 5124506"/>
              <a:gd name="connsiteY215" fmla="*/ 2772228 h 5109028"/>
              <a:gd name="connsiteX216" fmla="*/ 596049 w 5124506"/>
              <a:gd name="connsiteY216" fmla="*/ 2757714 h 5109028"/>
              <a:gd name="connsiteX217" fmla="*/ 639592 w 5124506"/>
              <a:gd name="connsiteY217" fmla="*/ 2714171 h 5109028"/>
              <a:gd name="connsiteX218" fmla="*/ 741192 w 5124506"/>
              <a:gd name="connsiteY218" fmla="*/ 2627086 h 5109028"/>
              <a:gd name="connsiteX219" fmla="*/ 654106 w 5124506"/>
              <a:gd name="connsiteY219" fmla="*/ 2685143 h 5109028"/>
              <a:gd name="connsiteX220" fmla="*/ 596049 w 5124506"/>
              <a:gd name="connsiteY220" fmla="*/ 2728686 h 5109028"/>
              <a:gd name="connsiteX221" fmla="*/ 552506 w 5124506"/>
              <a:gd name="connsiteY221" fmla="*/ 2757714 h 5109028"/>
              <a:gd name="connsiteX222" fmla="*/ 494263 w 5124506"/>
              <a:gd name="connsiteY222" fmla="*/ 2799947 h 5109028"/>
              <a:gd name="connsiteX223" fmla="*/ 492475 w 5124506"/>
              <a:gd name="connsiteY223" fmla="*/ 2808247 h 5109028"/>
              <a:gd name="connsiteX224" fmla="*/ 479934 w 5124506"/>
              <a:gd name="connsiteY224" fmla="*/ 2815771 h 5109028"/>
              <a:gd name="connsiteX225" fmla="*/ 392849 w 5124506"/>
              <a:gd name="connsiteY225" fmla="*/ 2859314 h 5109028"/>
              <a:gd name="connsiteX226" fmla="*/ 349306 w 5124506"/>
              <a:gd name="connsiteY226" fmla="*/ 2888343 h 5109028"/>
              <a:gd name="connsiteX227" fmla="*/ 262220 w 5124506"/>
              <a:gd name="connsiteY227" fmla="*/ 2917371 h 5109028"/>
              <a:gd name="connsiteX228" fmla="*/ 102563 w 5124506"/>
              <a:gd name="connsiteY228" fmla="*/ 2975428 h 5109028"/>
              <a:gd name="connsiteX229" fmla="*/ 44506 w 5124506"/>
              <a:gd name="connsiteY229" fmla="*/ 3018971 h 5109028"/>
              <a:gd name="connsiteX230" fmla="*/ 963 w 5124506"/>
              <a:gd name="connsiteY230" fmla="*/ 3004457 h 5109028"/>
              <a:gd name="connsiteX231" fmla="*/ 102563 w 5124506"/>
              <a:gd name="connsiteY231" fmla="*/ 2772228 h 5109028"/>
              <a:gd name="connsiteX232" fmla="*/ 233192 w 5124506"/>
              <a:gd name="connsiteY232" fmla="*/ 2641600 h 5109028"/>
              <a:gd name="connsiteX233" fmla="*/ 320277 w 5124506"/>
              <a:gd name="connsiteY233" fmla="*/ 2554514 h 5109028"/>
              <a:gd name="connsiteX234" fmla="*/ 508963 w 5124506"/>
              <a:gd name="connsiteY234" fmla="*/ 2409371 h 5109028"/>
              <a:gd name="connsiteX235" fmla="*/ 625077 w 5124506"/>
              <a:gd name="connsiteY235" fmla="*/ 2336800 h 5109028"/>
              <a:gd name="connsiteX236" fmla="*/ 651497 w 5124506"/>
              <a:gd name="connsiteY236" fmla="*/ 2316341 h 5109028"/>
              <a:gd name="connsiteX237" fmla="*/ 661533 w 5124506"/>
              <a:gd name="connsiteY237" fmla="*/ 2306778 h 5109028"/>
              <a:gd name="connsiteX238" fmla="*/ 669169 w 5124506"/>
              <a:gd name="connsiteY238" fmla="*/ 2301382 h 5109028"/>
              <a:gd name="connsiteX239" fmla="*/ 687653 w 5124506"/>
              <a:gd name="connsiteY239" fmla="*/ 2286689 h 5109028"/>
              <a:gd name="connsiteX240" fmla="*/ 712163 w 5124506"/>
              <a:gd name="connsiteY240" fmla="*/ 2278743 h 5109028"/>
              <a:gd name="connsiteX241" fmla="*/ 799249 w 5124506"/>
              <a:gd name="connsiteY241" fmla="*/ 2220686 h 5109028"/>
              <a:gd name="connsiteX242" fmla="*/ 697649 w 5124506"/>
              <a:gd name="connsiteY242" fmla="*/ 2278743 h 5109028"/>
              <a:gd name="connsiteX243" fmla="*/ 687653 w 5124506"/>
              <a:gd name="connsiteY243" fmla="*/ 2286689 h 5109028"/>
              <a:gd name="connsiteX244" fmla="*/ 686048 w 5124506"/>
              <a:gd name="connsiteY244" fmla="*/ 2287209 h 5109028"/>
              <a:gd name="connsiteX245" fmla="*/ 664689 w 5124506"/>
              <a:gd name="connsiteY245" fmla="*/ 2303771 h 5109028"/>
              <a:gd name="connsiteX246" fmla="*/ 661533 w 5124506"/>
              <a:gd name="connsiteY246" fmla="*/ 2306778 h 5109028"/>
              <a:gd name="connsiteX247" fmla="*/ 639592 w 5124506"/>
              <a:gd name="connsiteY247" fmla="*/ 2322286 h 5109028"/>
              <a:gd name="connsiteX248" fmla="*/ 567020 w 5124506"/>
              <a:gd name="connsiteY248" fmla="*/ 2351314 h 5109028"/>
              <a:gd name="connsiteX249" fmla="*/ 479934 w 5124506"/>
              <a:gd name="connsiteY249" fmla="*/ 2380343 h 5109028"/>
              <a:gd name="connsiteX250" fmla="*/ 436392 w 5124506"/>
              <a:gd name="connsiteY250" fmla="*/ 2394857 h 5109028"/>
              <a:gd name="connsiteX251" fmla="*/ 334792 w 5124506"/>
              <a:gd name="connsiteY251" fmla="*/ 2438400 h 5109028"/>
              <a:gd name="connsiteX252" fmla="*/ 262220 w 5124506"/>
              <a:gd name="connsiteY252" fmla="*/ 2409371 h 5109028"/>
              <a:gd name="connsiteX253" fmla="*/ 276734 w 5124506"/>
              <a:gd name="connsiteY253" fmla="*/ 2336800 h 5109028"/>
              <a:gd name="connsiteX254" fmla="*/ 407363 w 5124506"/>
              <a:gd name="connsiteY254" fmla="*/ 2206171 h 5109028"/>
              <a:gd name="connsiteX255" fmla="*/ 450906 w 5124506"/>
              <a:gd name="connsiteY255" fmla="*/ 2148114 h 5109028"/>
              <a:gd name="connsiteX256" fmla="*/ 467013 w 5124506"/>
              <a:gd name="connsiteY256" fmla="*/ 2138473 h 5109028"/>
              <a:gd name="connsiteX257" fmla="*/ 490118 w 5124506"/>
              <a:gd name="connsiteY257" fmla="*/ 2129462 h 5109028"/>
              <a:gd name="connsiteX258" fmla="*/ 552506 w 5124506"/>
              <a:gd name="connsiteY258" fmla="*/ 2104571 h 5109028"/>
              <a:gd name="connsiteX259" fmla="*/ 508963 w 5124506"/>
              <a:gd name="connsiteY259" fmla="*/ 2119086 h 5109028"/>
              <a:gd name="connsiteX260" fmla="*/ 478638 w 5124506"/>
              <a:gd name="connsiteY260" fmla="*/ 2131516 h 5109028"/>
              <a:gd name="connsiteX261" fmla="*/ 467013 w 5124506"/>
              <a:gd name="connsiteY261" fmla="*/ 2138473 h 5109028"/>
              <a:gd name="connsiteX262" fmla="*/ 456387 w 5124506"/>
              <a:gd name="connsiteY262" fmla="*/ 2142618 h 5109028"/>
              <a:gd name="connsiteX263" fmla="*/ 320277 w 5124506"/>
              <a:gd name="connsiteY263" fmla="*/ 2177143 h 5109028"/>
              <a:gd name="connsiteX264" fmla="*/ 204163 w 5124506"/>
              <a:gd name="connsiteY264" fmla="*/ 2220686 h 5109028"/>
              <a:gd name="connsiteX265" fmla="*/ 44506 w 5124506"/>
              <a:gd name="connsiteY265" fmla="*/ 2264228 h 5109028"/>
              <a:gd name="connsiteX266" fmla="*/ 963 w 5124506"/>
              <a:gd name="connsiteY266" fmla="*/ 2235200 h 5109028"/>
              <a:gd name="connsiteX267" fmla="*/ 88049 w 5124506"/>
              <a:gd name="connsiteY267" fmla="*/ 2148114 h 5109028"/>
              <a:gd name="connsiteX268" fmla="*/ 146106 w 5124506"/>
              <a:gd name="connsiteY268" fmla="*/ 2075543 h 5109028"/>
              <a:gd name="connsiteX269" fmla="*/ 189649 w 5124506"/>
              <a:gd name="connsiteY269" fmla="*/ 2046514 h 5109028"/>
              <a:gd name="connsiteX270" fmla="*/ 262220 w 5124506"/>
              <a:gd name="connsiteY270" fmla="*/ 2002971 h 5109028"/>
              <a:gd name="connsiteX271" fmla="*/ 407363 w 5124506"/>
              <a:gd name="connsiteY271" fmla="*/ 1944914 h 5109028"/>
              <a:gd name="connsiteX272" fmla="*/ 450906 w 5124506"/>
              <a:gd name="connsiteY272" fmla="*/ 1901371 h 5109028"/>
              <a:gd name="connsiteX273" fmla="*/ 523477 w 5124506"/>
              <a:gd name="connsiteY273" fmla="*/ 1857828 h 5109028"/>
              <a:gd name="connsiteX274" fmla="*/ 654106 w 5124506"/>
              <a:gd name="connsiteY274" fmla="*/ 1799771 h 5109028"/>
              <a:gd name="connsiteX275" fmla="*/ 697649 w 5124506"/>
              <a:gd name="connsiteY275" fmla="*/ 1785257 h 5109028"/>
              <a:gd name="connsiteX276" fmla="*/ 755706 w 5124506"/>
              <a:gd name="connsiteY276" fmla="*/ 1756228 h 5109028"/>
              <a:gd name="connsiteX277" fmla="*/ 886334 w 5124506"/>
              <a:gd name="connsiteY277" fmla="*/ 1712686 h 5109028"/>
              <a:gd name="connsiteX278" fmla="*/ 929877 w 5124506"/>
              <a:gd name="connsiteY278" fmla="*/ 1698171 h 5109028"/>
              <a:gd name="connsiteX279" fmla="*/ 1147592 w 5124506"/>
              <a:gd name="connsiteY279" fmla="*/ 1596571 h 5109028"/>
              <a:gd name="connsiteX280" fmla="*/ 1104049 w 5124506"/>
              <a:gd name="connsiteY280" fmla="*/ 1582057 h 5109028"/>
              <a:gd name="connsiteX281" fmla="*/ 915363 w 5124506"/>
              <a:gd name="connsiteY281" fmla="*/ 1669143 h 5109028"/>
              <a:gd name="connsiteX282" fmla="*/ 857306 w 5124506"/>
              <a:gd name="connsiteY282" fmla="*/ 1683657 h 5109028"/>
              <a:gd name="connsiteX283" fmla="*/ 813763 w 5124506"/>
              <a:gd name="connsiteY283" fmla="*/ 1698171 h 5109028"/>
              <a:gd name="connsiteX284" fmla="*/ 770220 w 5124506"/>
              <a:gd name="connsiteY284" fmla="*/ 1727200 h 5109028"/>
              <a:gd name="connsiteX285" fmla="*/ 726677 w 5124506"/>
              <a:gd name="connsiteY285" fmla="*/ 1741714 h 5109028"/>
              <a:gd name="connsiteX286" fmla="*/ 668620 w 5124506"/>
              <a:gd name="connsiteY286" fmla="*/ 1770743 h 5109028"/>
              <a:gd name="connsiteX287" fmla="*/ 712163 w 5124506"/>
              <a:gd name="connsiteY287" fmla="*/ 1669143 h 5109028"/>
              <a:gd name="connsiteX288" fmla="*/ 813763 w 5124506"/>
              <a:gd name="connsiteY288" fmla="*/ 1582057 h 5109028"/>
              <a:gd name="connsiteX289" fmla="*/ 915363 w 5124506"/>
              <a:gd name="connsiteY289" fmla="*/ 1494971 h 5109028"/>
              <a:gd name="connsiteX290" fmla="*/ 958906 w 5124506"/>
              <a:gd name="connsiteY290" fmla="*/ 1480457 h 5109028"/>
              <a:gd name="connsiteX291" fmla="*/ 1002449 w 5124506"/>
              <a:gd name="connsiteY291" fmla="*/ 1436914 h 5109028"/>
              <a:gd name="connsiteX292" fmla="*/ 871820 w 5124506"/>
              <a:gd name="connsiteY292" fmla="*/ 1465943 h 5109028"/>
              <a:gd name="connsiteX293" fmla="*/ 784734 w 5124506"/>
              <a:gd name="connsiteY293" fmla="*/ 1494971 h 5109028"/>
              <a:gd name="connsiteX294" fmla="*/ 697649 w 5124506"/>
              <a:gd name="connsiteY294" fmla="*/ 1509486 h 5109028"/>
              <a:gd name="connsiteX295" fmla="*/ 596049 w 5124506"/>
              <a:gd name="connsiteY295" fmla="*/ 1524000 h 5109028"/>
              <a:gd name="connsiteX296" fmla="*/ 494449 w 5124506"/>
              <a:gd name="connsiteY296" fmla="*/ 1553028 h 5109028"/>
              <a:gd name="connsiteX297" fmla="*/ 596049 w 5124506"/>
              <a:gd name="connsiteY297" fmla="*/ 1494971 h 5109028"/>
              <a:gd name="connsiteX298" fmla="*/ 741192 w 5124506"/>
              <a:gd name="connsiteY298" fmla="*/ 1436914 h 5109028"/>
              <a:gd name="connsiteX299" fmla="*/ 784734 w 5124506"/>
              <a:gd name="connsiteY299" fmla="*/ 1407886 h 5109028"/>
              <a:gd name="connsiteX300" fmla="*/ 900849 w 5124506"/>
              <a:gd name="connsiteY300" fmla="*/ 1378857 h 5109028"/>
              <a:gd name="connsiteX301" fmla="*/ 1031477 w 5124506"/>
              <a:gd name="connsiteY301" fmla="*/ 1320800 h 5109028"/>
              <a:gd name="connsiteX302" fmla="*/ 1089534 w 5124506"/>
              <a:gd name="connsiteY302" fmla="*/ 1306286 h 5109028"/>
              <a:gd name="connsiteX303" fmla="*/ 668620 w 5124506"/>
              <a:gd name="connsiteY303" fmla="*/ 1349828 h 5109028"/>
              <a:gd name="connsiteX304" fmla="*/ 784734 w 5124506"/>
              <a:gd name="connsiteY304" fmla="*/ 1291771 h 5109028"/>
              <a:gd name="connsiteX305" fmla="*/ 828277 w 5124506"/>
              <a:gd name="connsiteY305" fmla="*/ 1262743 h 5109028"/>
              <a:gd name="connsiteX306" fmla="*/ 915363 w 5124506"/>
              <a:gd name="connsiteY306" fmla="*/ 1233714 h 5109028"/>
              <a:gd name="connsiteX307" fmla="*/ 973420 w 5124506"/>
              <a:gd name="connsiteY307" fmla="*/ 1204686 h 5109028"/>
              <a:gd name="connsiteX308" fmla="*/ 1060506 w 5124506"/>
              <a:gd name="connsiteY308" fmla="*/ 1146628 h 5109028"/>
              <a:gd name="connsiteX309" fmla="*/ 1147592 w 5124506"/>
              <a:gd name="connsiteY309" fmla="*/ 1103086 h 5109028"/>
              <a:gd name="connsiteX310" fmla="*/ 1031477 w 5124506"/>
              <a:gd name="connsiteY310" fmla="*/ 1117600 h 5109028"/>
              <a:gd name="connsiteX311" fmla="*/ 1234677 w 5124506"/>
              <a:gd name="connsiteY311" fmla="*/ 1016000 h 5109028"/>
              <a:gd name="connsiteX312" fmla="*/ 1379820 w 5124506"/>
              <a:gd name="connsiteY312" fmla="*/ 914400 h 5109028"/>
              <a:gd name="connsiteX313" fmla="*/ 1626563 w 5124506"/>
              <a:gd name="connsiteY313" fmla="*/ 798286 h 5109028"/>
              <a:gd name="connsiteX314" fmla="*/ 1684620 w 5124506"/>
              <a:gd name="connsiteY314" fmla="*/ 769257 h 5109028"/>
              <a:gd name="connsiteX315" fmla="*/ 1786220 w 5124506"/>
              <a:gd name="connsiteY315" fmla="*/ 740228 h 5109028"/>
              <a:gd name="connsiteX316" fmla="*/ 1974906 w 5124506"/>
              <a:gd name="connsiteY316" fmla="*/ 653143 h 5109028"/>
              <a:gd name="connsiteX317" fmla="*/ 2015617 w 5124506"/>
              <a:gd name="connsiteY317" fmla="*/ 632752 h 5109028"/>
              <a:gd name="connsiteX318" fmla="*/ 2039524 w 5124506"/>
              <a:gd name="connsiteY318" fmla="*/ 620722 h 5109028"/>
              <a:gd name="connsiteX319" fmla="*/ 2026592 w 5124506"/>
              <a:gd name="connsiteY319" fmla="*/ 627569 h 5109028"/>
              <a:gd name="connsiteX320" fmla="*/ 2076506 w 5124506"/>
              <a:gd name="connsiteY320" fmla="*/ 609600 h 5109028"/>
              <a:gd name="connsiteX321" fmla="*/ 2163592 w 5124506"/>
              <a:gd name="connsiteY321" fmla="*/ 566057 h 5109028"/>
              <a:gd name="connsiteX322" fmla="*/ 2250677 w 5124506"/>
              <a:gd name="connsiteY322" fmla="*/ 537028 h 5109028"/>
              <a:gd name="connsiteX323" fmla="*/ 2352277 w 5124506"/>
              <a:gd name="connsiteY323" fmla="*/ 478971 h 5109028"/>
              <a:gd name="connsiteX324" fmla="*/ 2468392 w 5124506"/>
              <a:gd name="connsiteY324" fmla="*/ 435428 h 5109028"/>
              <a:gd name="connsiteX325" fmla="*/ 2715134 w 5124506"/>
              <a:gd name="connsiteY325" fmla="*/ 304800 h 5109028"/>
              <a:gd name="connsiteX326" fmla="*/ 2845763 w 5124506"/>
              <a:gd name="connsiteY326" fmla="*/ 261257 h 5109028"/>
              <a:gd name="connsiteX327" fmla="*/ 2976392 w 5124506"/>
              <a:gd name="connsiteY327" fmla="*/ 203200 h 5109028"/>
              <a:gd name="connsiteX328" fmla="*/ 3063477 w 5124506"/>
              <a:gd name="connsiteY328" fmla="*/ 159657 h 5109028"/>
              <a:gd name="connsiteX329" fmla="*/ 3179592 w 5124506"/>
              <a:gd name="connsiteY329" fmla="*/ 130628 h 5109028"/>
              <a:gd name="connsiteX330" fmla="*/ 3281192 w 5124506"/>
              <a:gd name="connsiteY330" fmla="*/ 72571 h 5109028"/>
              <a:gd name="connsiteX331" fmla="*/ 3324734 w 5124506"/>
              <a:gd name="connsiteY331" fmla="*/ 58057 h 5109028"/>
              <a:gd name="connsiteX332" fmla="*/ 3397306 w 5124506"/>
              <a:gd name="connsiteY332" fmla="*/ 29028 h 5109028"/>
              <a:gd name="connsiteX333" fmla="*/ 3484392 w 5124506"/>
              <a:gd name="connsiteY333" fmla="*/ 14514 h 5109028"/>
              <a:gd name="connsiteX334" fmla="*/ 3469877 w 5124506"/>
              <a:gd name="connsiteY334" fmla="*/ 58057 h 5109028"/>
              <a:gd name="connsiteX335" fmla="*/ 3513420 w 5124506"/>
              <a:gd name="connsiteY335" fmla="*/ 43543 h 5109028"/>
              <a:gd name="connsiteX336" fmla="*/ 3556963 w 5124506"/>
              <a:gd name="connsiteY336" fmla="*/ 0 h 510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</a:cxnLst>
            <a:rect l="l" t="t" r="r" b="b"/>
            <a:pathLst>
              <a:path w="5124506" h="5109028">
                <a:moveTo>
                  <a:pt x="3890733" y="971271"/>
                </a:moveTo>
                <a:lnTo>
                  <a:pt x="3890947" y="971961"/>
                </a:lnTo>
                <a:cubicBezTo>
                  <a:pt x="3890782" y="972608"/>
                  <a:pt x="3890464" y="973264"/>
                  <a:pt x="3890362" y="973130"/>
                </a:cubicBezTo>
                <a:close/>
                <a:moveTo>
                  <a:pt x="2070459" y="604998"/>
                </a:moveTo>
                <a:cubicBezTo>
                  <a:pt x="2067276" y="606667"/>
                  <a:pt x="2059196" y="610799"/>
                  <a:pt x="2044007" y="618466"/>
                </a:cubicBezTo>
                <a:lnTo>
                  <a:pt x="2039524" y="620722"/>
                </a:lnTo>
                <a:lnTo>
                  <a:pt x="2048484" y="615978"/>
                </a:lnTo>
                <a:cubicBezTo>
                  <a:pt x="2063604" y="608178"/>
                  <a:pt x="2076825" y="601661"/>
                  <a:pt x="2070459" y="604998"/>
                </a:cubicBezTo>
                <a:close/>
                <a:moveTo>
                  <a:pt x="3556963" y="0"/>
                </a:moveTo>
                <a:cubicBezTo>
                  <a:pt x="3547287" y="24190"/>
                  <a:pt x="3539586" y="49268"/>
                  <a:pt x="3527934" y="72571"/>
                </a:cubicBezTo>
                <a:cubicBezTo>
                  <a:pt x="3519098" y="90242"/>
                  <a:pt x="3462763" y="165949"/>
                  <a:pt x="3455363" y="174171"/>
                </a:cubicBezTo>
                <a:cubicBezTo>
                  <a:pt x="3427900" y="204685"/>
                  <a:pt x="3391049" y="227099"/>
                  <a:pt x="3368277" y="261257"/>
                </a:cubicBezTo>
                <a:lnTo>
                  <a:pt x="3310220" y="348343"/>
                </a:lnTo>
                <a:cubicBezTo>
                  <a:pt x="3324734" y="358019"/>
                  <a:pt x="3336734" y="381155"/>
                  <a:pt x="3353763" y="377371"/>
                </a:cubicBezTo>
                <a:cubicBezTo>
                  <a:pt x="3387820" y="369803"/>
                  <a:pt x="3407003" y="327775"/>
                  <a:pt x="3440849" y="319314"/>
                </a:cubicBezTo>
                <a:lnTo>
                  <a:pt x="3498906" y="304800"/>
                </a:lnTo>
                <a:cubicBezTo>
                  <a:pt x="3518258" y="295124"/>
                  <a:pt x="3537076" y="284294"/>
                  <a:pt x="3556963" y="275771"/>
                </a:cubicBezTo>
                <a:cubicBezTo>
                  <a:pt x="3571025" y="269744"/>
                  <a:pt x="3588266" y="252077"/>
                  <a:pt x="3600506" y="261257"/>
                </a:cubicBezTo>
                <a:cubicBezTo>
                  <a:pt x="3616464" y="273226"/>
                  <a:pt x="3610182" y="299962"/>
                  <a:pt x="3615020" y="319314"/>
                </a:cubicBezTo>
                <a:cubicBezTo>
                  <a:pt x="3600374" y="436485"/>
                  <a:pt x="3612142" y="447004"/>
                  <a:pt x="3542449" y="551543"/>
                </a:cubicBezTo>
                <a:lnTo>
                  <a:pt x="3528916" y="572608"/>
                </a:lnTo>
                <a:lnTo>
                  <a:pt x="3521267" y="577229"/>
                </a:lnTo>
                <a:cubicBezTo>
                  <a:pt x="3508101" y="583290"/>
                  <a:pt x="3519004" y="569403"/>
                  <a:pt x="3484392" y="638628"/>
                </a:cubicBezTo>
                <a:cubicBezTo>
                  <a:pt x="3472691" y="662032"/>
                  <a:pt x="3500313" y="617673"/>
                  <a:pt x="3523020" y="581785"/>
                </a:cubicBezTo>
                <a:lnTo>
                  <a:pt x="3528916" y="572608"/>
                </a:lnTo>
                <a:lnTo>
                  <a:pt x="3532612" y="570374"/>
                </a:lnTo>
                <a:cubicBezTo>
                  <a:pt x="3542843" y="563109"/>
                  <a:pt x="3559152" y="549354"/>
                  <a:pt x="3585992" y="522514"/>
                </a:cubicBezTo>
                <a:cubicBezTo>
                  <a:pt x="3651644" y="456862"/>
                  <a:pt x="3573793" y="492713"/>
                  <a:pt x="3658563" y="464457"/>
                </a:cubicBezTo>
                <a:cubicBezTo>
                  <a:pt x="3699829" y="436947"/>
                  <a:pt x="3725416" y="420178"/>
                  <a:pt x="3740654" y="410339"/>
                </a:cubicBezTo>
                <a:lnTo>
                  <a:pt x="3752610" y="402688"/>
                </a:lnTo>
                <a:lnTo>
                  <a:pt x="3755254" y="401266"/>
                </a:lnTo>
                <a:cubicBezTo>
                  <a:pt x="3761206" y="397691"/>
                  <a:pt x="3764544" y="395149"/>
                  <a:pt x="3752638" y="402670"/>
                </a:cubicBezTo>
                <a:lnTo>
                  <a:pt x="3752610" y="402688"/>
                </a:lnTo>
                <a:lnTo>
                  <a:pt x="3745943" y="406274"/>
                </a:lnTo>
                <a:cubicBezTo>
                  <a:pt x="3737828" y="409799"/>
                  <a:pt x="3738037" y="405487"/>
                  <a:pt x="3789192" y="362857"/>
                </a:cubicBezTo>
                <a:cubicBezTo>
                  <a:pt x="3819969" y="337209"/>
                  <a:pt x="3855295" y="322548"/>
                  <a:pt x="3890792" y="304800"/>
                </a:cubicBezTo>
                <a:cubicBezTo>
                  <a:pt x="3938884" y="376940"/>
                  <a:pt x="3934899" y="350735"/>
                  <a:pt x="3905306" y="478971"/>
                </a:cubicBezTo>
                <a:cubicBezTo>
                  <a:pt x="3900441" y="500054"/>
                  <a:pt x="3884800" y="517141"/>
                  <a:pt x="3876277" y="537028"/>
                </a:cubicBezTo>
                <a:cubicBezTo>
                  <a:pt x="3870250" y="551090"/>
                  <a:pt x="3847558" y="574889"/>
                  <a:pt x="3861763" y="580571"/>
                </a:cubicBezTo>
                <a:cubicBezTo>
                  <a:pt x="3889087" y="591501"/>
                  <a:pt x="3919820" y="570895"/>
                  <a:pt x="3948849" y="566057"/>
                </a:cubicBezTo>
                <a:cubicBezTo>
                  <a:pt x="3944011" y="662819"/>
                  <a:pt x="3945877" y="760150"/>
                  <a:pt x="3934334" y="856343"/>
                </a:cubicBezTo>
                <a:cubicBezTo>
                  <a:pt x="3931230" y="882211"/>
                  <a:pt x="3914454" y="904519"/>
                  <a:pt x="3905306" y="928914"/>
                </a:cubicBezTo>
                <a:cubicBezTo>
                  <a:pt x="3896235" y="953105"/>
                  <a:pt x="3892481" y="964513"/>
                  <a:pt x="3891077" y="969551"/>
                </a:cubicBezTo>
                <a:lnTo>
                  <a:pt x="3890733" y="971271"/>
                </a:lnTo>
                <a:lnTo>
                  <a:pt x="3890605" y="970855"/>
                </a:lnTo>
                <a:cubicBezTo>
                  <a:pt x="3889058" y="971383"/>
                  <a:pt x="3882782" y="979218"/>
                  <a:pt x="3861763" y="1016000"/>
                </a:cubicBezTo>
                <a:cubicBezTo>
                  <a:pt x="3851028" y="1034786"/>
                  <a:pt x="3825892" y="1053531"/>
                  <a:pt x="3832734" y="1074057"/>
                </a:cubicBezTo>
                <a:cubicBezTo>
                  <a:pt x="3837572" y="1088571"/>
                  <a:pt x="3862349" y="1065874"/>
                  <a:pt x="3876277" y="1059543"/>
                </a:cubicBezTo>
                <a:cubicBezTo>
                  <a:pt x="4030407" y="989485"/>
                  <a:pt x="3950878" y="1010486"/>
                  <a:pt x="4108506" y="957943"/>
                </a:cubicBezTo>
                <a:cubicBezTo>
                  <a:pt x="4156425" y="941970"/>
                  <a:pt x="4205482" y="929611"/>
                  <a:pt x="4253649" y="914400"/>
                </a:cubicBezTo>
                <a:cubicBezTo>
                  <a:pt x="4308297" y="897143"/>
                  <a:pt x="4445049" y="851526"/>
                  <a:pt x="4500392" y="827314"/>
                </a:cubicBezTo>
                <a:cubicBezTo>
                  <a:pt x="4540037" y="809969"/>
                  <a:pt x="4577216" y="787391"/>
                  <a:pt x="4616506" y="769257"/>
                </a:cubicBezTo>
                <a:cubicBezTo>
                  <a:pt x="4731904" y="715996"/>
                  <a:pt x="4649569" y="766566"/>
                  <a:pt x="4732620" y="711200"/>
                </a:cubicBezTo>
                <a:cubicBezTo>
                  <a:pt x="4747134" y="725714"/>
                  <a:pt x="4774121" y="734318"/>
                  <a:pt x="4776163" y="754743"/>
                </a:cubicBezTo>
                <a:cubicBezTo>
                  <a:pt x="4780401" y="797119"/>
                  <a:pt x="4732404" y="895300"/>
                  <a:pt x="4703592" y="928914"/>
                </a:cubicBezTo>
                <a:cubicBezTo>
                  <a:pt x="4663517" y="975668"/>
                  <a:pt x="4611431" y="1011458"/>
                  <a:pt x="4572963" y="1059543"/>
                </a:cubicBezTo>
                <a:cubicBezTo>
                  <a:pt x="4553611" y="1083733"/>
                  <a:pt x="4537553" y="1110977"/>
                  <a:pt x="4514906" y="1132114"/>
                </a:cubicBezTo>
                <a:cubicBezTo>
                  <a:pt x="4464637" y="1179032"/>
                  <a:pt x="4414212" y="1227365"/>
                  <a:pt x="4355249" y="1262743"/>
                </a:cubicBezTo>
                <a:cubicBezTo>
                  <a:pt x="4343978" y="1269506"/>
                  <a:pt x="4334702" y="1274947"/>
                  <a:pt x="4326975" y="1279415"/>
                </a:cubicBezTo>
                <a:lnTo>
                  <a:pt x="4309451" y="1289415"/>
                </a:lnTo>
                <a:lnTo>
                  <a:pt x="4311706" y="1248228"/>
                </a:lnTo>
                <a:cubicBezTo>
                  <a:pt x="4311706" y="1248228"/>
                  <a:pt x="4244898" y="1277896"/>
                  <a:pt x="4224620" y="1306286"/>
                </a:cubicBezTo>
                <a:cubicBezTo>
                  <a:pt x="4215728" y="1318735"/>
                  <a:pt x="4234296" y="1335314"/>
                  <a:pt x="4239134" y="1349828"/>
                </a:cubicBezTo>
                <a:cubicBezTo>
                  <a:pt x="4286752" y="1302211"/>
                  <a:pt x="4277536" y="1307468"/>
                  <a:pt x="4307993" y="1290247"/>
                </a:cubicBezTo>
                <a:lnTo>
                  <a:pt x="4309451" y="1289415"/>
                </a:lnTo>
                <a:lnTo>
                  <a:pt x="4306919" y="1335663"/>
                </a:lnTo>
                <a:cubicBezTo>
                  <a:pt x="4305324" y="1364808"/>
                  <a:pt x="4302905" y="1393837"/>
                  <a:pt x="4297192" y="1422400"/>
                </a:cubicBezTo>
                <a:cubicBezTo>
                  <a:pt x="4293771" y="1439505"/>
                  <a:pt x="4275964" y="1450341"/>
                  <a:pt x="4268163" y="1465943"/>
                </a:cubicBezTo>
                <a:cubicBezTo>
                  <a:pt x="4261321" y="1479627"/>
                  <a:pt x="4258487" y="1494972"/>
                  <a:pt x="4253649" y="1509486"/>
                </a:cubicBezTo>
                <a:cubicBezTo>
                  <a:pt x="4558999" y="1529842"/>
                  <a:pt x="4487027" y="1452160"/>
                  <a:pt x="4456849" y="1814286"/>
                </a:cubicBezTo>
                <a:cubicBezTo>
                  <a:pt x="4455192" y="1834165"/>
                  <a:pt x="4447172" y="1852991"/>
                  <a:pt x="4442334" y="1872343"/>
                </a:cubicBezTo>
                <a:cubicBezTo>
                  <a:pt x="4456848" y="1882019"/>
                  <a:pt x="4468433" y="1901371"/>
                  <a:pt x="4485877" y="1901371"/>
                </a:cubicBezTo>
                <a:cubicBezTo>
                  <a:pt x="4511931" y="1901371"/>
                  <a:pt x="4532901" y="1877453"/>
                  <a:pt x="4558449" y="1872343"/>
                </a:cubicBezTo>
                <a:cubicBezTo>
                  <a:pt x="4606127" y="1862807"/>
                  <a:pt x="4655211" y="1862666"/>
                  <a:pt x="4703592" y="1857828"/>
                </a:cubicBezTo>
                <a:cubicBezTo>
                  <a:pt x="4718106" y="1852990"/>
                  <a:pt x="4736316" y="1832496"/>
                  <a:pt x="4747134" y="1843314"/>
                </a:cubicBezTo>
                <a:cubicBezTo>
                  <a:pt x="4764578" y="1860758"/>
                  <a:pt x="4764709" y="1891407"/>
                  <a:pt x="4761649" y="1915886"/>
                </a:cubicBezTo>
                <a:cubicBezTo>
                  <a:pt x="4754807" y="1970623"/>
                  <a:pt x="4733260" y="2022503"/>
                  <a:pt x="4718106" y="2075543"/>
                </a:cubicBezTo>
                <a:cubicBezTo>
                  <a:pt x="4713903" y="2090254"/>
                  <a:pt x="4710434" y="2105402"/>
                  <a:pt x="4703592" y="2119086"/>
                </a:cubicBezTo>
                <a:cubicBezTo>
                  <a:pt x="4695791" y="2134688"/>
                  <a:pt x="4666762" y="2147026"/>
                  <a:pt x="4674563" y="2162628"/>
                </a:cubicBezTo>
                <a:cubicBezTo>
                  <a:pt x="4681405" y="2176312"/>
                  <a:pt x="4703781" y="2153486"/>
                  <a:pt x="4718106" y="2148114"/>
                </a:cubicBezTo>
                <a:cubicBezTo>
                  <a:pt x="4827420" y="2107122"/>
                  <a:pt x="4751450" y="2128893"/>
                  <a:pt x="4848734" y="2104571"/>
                </a:cubicBezTo>
                <a:cubicBezTo>
                  <a:pt x="4863248" y="2094895"/>
                  <a:pt x="4874833" y="2075543"/>
                  <a:pt x="4892277" y="2075543"/>
                </a:cubicBezTo>
                <a:cubicBezTo>
                  <a:pt x="5012500" y="2075543"/>
                  <a:pt x="4938187" y="2252259"/>
                  <a:pt x="4921306" y="2293257"/>
                </a:cubicBezTo>
                <a:cubicBezTo>
                  <a:pt x="4909511" y="2321903"/>
                  <a:pt x="4871888" y="2330733"/>
                  <a:pt x="4848734" y="2351314"/>
                </a:cubicBezTo>
                <a:cubicBezTo>
                  <a:pt x="4705569" y="2478571"/>
                  <a:pt x="4897618" y="2332984"/>
                  <a:pt x="4689077" y="2481943"/>
                </a:cubicBezTo>
                <a:cubicBezTo>
                  <a:pt x="4650592" y="2539671"/>
                  <a:pt x="4636966" y="2531033"/>
                  <a:pt x="4732620" y="2540000"/>
                </a:cubicBezTo>
                <a:cubicBezTo>
                  <a:pt x="4863035" y="2552226"/>
                  <a:pt x="4993877" y="2559352"/>
                  <a:pt x="5124506" y="2569028"/>
                </a:cubicBezTo>
                <a:cubicBezTo>
                  <a:pt x="5119668" y="2646438"/>
                  <a:pt x="5125970" y="2725360"/>
                  <a:pt x="5109992" y="2801257"/>
                </a:cubicBezTo>
                <a:cubicBezTo>
                  <a:pt x="5105763" y="2821343"/>
                  <a:pt x="5080086" y="2829458"/>
                  <a:pt x="5066449" y="2844800"/>
                </a:cubicBezTo>
                <a:cubicBezTo>
                  <a:pt x="5041974" y="2872335"/>
                  <a:pt x="4975845" y="2951677"/>
                  <a:pt x="4950334" y="2989943"/>
                </a:cubicBezTo>
                <a:cubicBezTo>
                  <a:pt x="4934686" y="3013416"/>
                  <a:pt x="4923718" y="3039946"/>
                  <a:pt x="4906792" y="3062514"/>
                </a:cubicBezTo>
                <a:cubicBezTo>
                  <a:pt x="4894476" y="3078935"/>
                  <a:pt x="4876607" y="3090472"/>
                  <a:pt x="4863249" y="3106057"/>
                </a:cubicBezTo>
                <a:lnTo>
                  <a:pt x="4855314" y="3119347"/>
                </a:lnTo>
                <a:lnTo>
                  <a:pt x="4848734" y="3106057"/>
                </a:lnTo>
                <a:cubicBezTo>
                  <a:pt x="4839058" y="3125409"/>
                  <a:pt x="4798070" y="3164114"/>
                  <a:pt x="4819706" y="3164114"/>
                </a:cubicBezTo>
                <a:cubicBezTo>
                  <a:pt x="4837849" y="3164114"/>
                  <a:pt x="4844415" y="3141788"/>
                  <a:pt x="4853206" y="3122877"/>
                </a:cubicBezTo>
                <a:lnTo>
                  <a:pt x="4855314" y="3119347"/>
                </a:lnTo>
                <a:lnTo>
                  <a:pt x="4859493" y="3127788"/>
                </a:lnTo>
                <a:cubicBezTo>
                  <a:pt x="4863080" y="3135031"/>
                  <a:pt x="4865499" y="3142289"/>
                  <a:pt x="4863249" y="3149600"/>
                </a:cubicBezTo>
                <a:cubicBezTo>
                  <a:pt x="4837590" y="3232993"/>
                  <a:pt x="4789580" y="3314900"/>
                  <a:pt x="4718106" y="3367314"/>
                </a:cubicBezTo>
                <a:cubicBezTo>
                  <a:pt x="4672607" y="3400680"/>
                  <a:pt x="4618100" y="3420547"/>
                  <a:pt x="4572963" y="3454400"/>
                </a:cubicBezTo>
                <a:cubicBezTo>
                  <a:pt x="4553611" y="3468914"/>
                  <a:pt x="4533273" y="3482200"/>
                  <a:pt x="4514906" y="3497943"/>
                </a:cubicBezTo>
                <a:cubicBezTo>
                  <a:pt x="4499321" y="3511301"/>
                  <a:pt x="4451450" y="3546465"/>
                  <a:pt x="4471363" y="3541486"/>
                </a:cubicBezTo>
                <a:lnTo>
                  <a:pt x="4529420" y="3526971"/>
                </a:lnTo>
                <a:cubicBezTo>
                  <a:pt x="4621344" y="3536647"/>
                  <a:pt x="4729678" y="3502696"/>
                  <a:pt x="4805192" y="3556000"/>
                </a:cubicBezTo>
                <a:cubicBezTo>
                  <a:pt x="4917297" y="3635133"/>
                  <a:pt x="4667938" y="3782787"/>
                  <a:pt x="4660049" y="3788228"/>
                </a:cubicBezTo>
                <a:cubicBezTo>
                  <a:pt x="4559528" y="3857553"/>
                  <a:pt x="4468623" y="3946078"/>
                  <a:pt x="4355249" y="3991428"/>
                </a:cubicBezTo>
                <a:cubicBezTo>
                  <a:pt x="4331058" y="4001104"/>
                  <a:pt x="4307394" y="4012218"/>
                  <a:pt x="4282677" y="4020457"/>
                </a:cubicBezTo>
                <a:cubicBezTo>
                  <a:pt x="4216912" y="4042379"/>
                  <a:pt x="4220195" y="4026140"/>
                  <a:pt x="4152049" y="4064000"/>
                </a:cubicBezTo>
                <a:cubicBezTo>
                  <a:pt x="4130903" y="4075748"/>
                  <a:pt x="4113344" y="4093029"/>
                  <a:pt x="4093992" y="4107543"/>
                </a:cubicBezTo>
                <a:cubicBezTo>
                  <a:pt x="4108506" y="4117219"/>
                  <a:pt x="4120103" y="4135901"/>
                  <a:pt x="4137534" y="4136571"/>
                </a:cubicBezTo>
                <a:cubicBezTo>
                  <a:pt x="4355669" y="4144961"/>
                  <a:pt x="4399834" y="4133978"/>
                  <a:pt x="4558449" y="4107543"/>
                </a:cubicBezTo>
                <a:cubicBezTo>
                  <a:pt x="4582639" y="4117219"/>
                  <a:pt x="4621344" y="4112381"/>
                  <a:pt x="4631020" y="4136571"/>
                </a:cubicBezTo>
                <a:cubicBezTo>
                  <a:pt x="4638643" y="4155629"/>
                  <a:pt x="4604180" y="4168183"/>
                  <a:pt x="4587477" y="4180114"/>
                </a:cubicBezTo>
                <a:cubicBezTo>
                  <a:pt x="4556088" y="4202535"/>
                  <a:pt x="4521413" y="4211812"/>
                  <a:pt x="4485877" y="4223657"/>
                </a:cubicBezTo>
                <a:cubicBezTo>
                  <a:pt x="4471363" y="4233333"/>
                  <a:pt x="4458436" y="4245977"/>
                  <a:pt x="4442334" y="4252686"/>
                </a:cubicBezTo>
                <a:cubicBezTo>
                  <a:pt x="4263541" y="4327183"/>
                  <a:pt x="4347140" y="4272854"/>
                  <a:pt x="4137534" y="4325257"/>
                </a:cubicBezTo>
                <a:cubicBezTo>
                  <a:pt x="4098829" y="4334933"/>
                  <a:pt x="4059500" y="4342386"/>
                  <a:pt x="4021420" y="4354286"/>
                </a:cubicBezTo>
                <a:cubicBezTo>
                  <a:pt x="3981965" y="4366616"/>
                  <a:pt x="3945408" y="4387802"/>
                  <a:pt x="3905306" y="4397828"/>
                </a:cubicBezTo>
                <a:cubicBezTo>
                  <a:pt x="3877904" y="4404679"/>
                  <a:pt x="3657281" y="4425534"/>
                  <a:pt x="3644049" y="4426857"/>
                </a:cubicBezTo>
                <a:cubicBezTo>
                  <a:pt x="3565600" y="4458237"/>
                  <a:pt x="3531475" y="4473535"/>
                  <a:pt x="3440849" y="4499428"/>
                </a:cubicBezTo>
                <a:cubicBezTo>
                  <a:pt x="3417128" y="4506205"/>
                  <a:pt x="3391906" y="4506854"/>
                  <a:pt x="3368277" y="4513943"/>
                </a:cubicBezTo>
                <a:cubicBezTo>
                  <a:pt x="3065047" y="4604912"/>
                  <a:pt x="3250021" y="4572306"/>
                  <a:pt x="3048963" y="4601028"/>
                </a:cubicBezTo>
                <a:cubicBezTo>
                  <a:pt x="3015096" y="4615542"/>
                  <a:pt x="2982318" y="4632919"/>
                  <a:pt x="2947363" y="4644571"/>
                </a:cubicBezTo>
                <a:cubicBezTo>
                  <a:pt x="2863377" y="4672567"/>
                  <a:pt x="2814735" y="4675959"/>
                  <a:pt x="2729649" y="4688114"/>
                </a:cubicBezTo>
                <a:cubicBezTo>
                  <a:pt x="2700620" y="4702628"/>
                  <a:pt x="2672031" y="4718056"/>
                  <a:pt x="2642563" y="4731657"/>
                </a:cubicBezTo>
                <a:cubicBezTo>
                  <a:pt x="2609108" y="4747098"/>
                  <a:pt x="2573919" y="4758722"/>
                  <a:pt x="2540963" y="4775200"/>
                </a:cubicBezTo>
                <a:cubicBezTo>
                  <a:pt x="2515731" y="4787816"/>
                  <a:pt x="2493624" y="4806127"/>
                  <a:pt x="2468392" y="4818743"/>
                </a:cubicBezTo>
                <a:cubicBezTo>
                  <a:pt x="2335724" y="4885076"/>
                  <a:pt x="2457750" y="4809065"/>
                  <a:pt x="2308734" y="4876800"/>
                </a:cubicBezTo>
                <a:cubicBezTo>
                  <a:pt x="2283052" y="4888474"/>
                  <a:pt x="2262204" y="4909493"/>
                  <a:pt x="2236163" y="4920343"/>
                </a:cubicBezTo>
                <a:cubicBezTo>
                  <a:pt x="2203651" y="4933890"/>
                  <a:pt x="2167664" y="4937334"/>
                  <a:pt x="2134563" y="4949371"/>
                </a:cubicBezTo>
                <a:cubicBezTo>
                  <a:pt x="2114229" y="4956765"/>
                  <a:pt x="2096595" y="4970364"/>
                  <a:pt x="2076506" y="4978400"/>
                </a:cubicBezTo>
                <a:cubicBezTo>
                  <a:pt x="2048096" y="4989764"/>
                  <a:pt x="2018449" y="4997752"/>
                  <a:pt x="1989420" y="5007428"/>
                </a:cubicBezTo>
                <a:cubicBezTo>
                  <a:pt x="1970068" y="5021942"/>
                  <a:pt x="1952509" y="5039223"/>
                  <a:pt x="1931363" y="5050971"/>
                </a:cubicBezTo>
                <a:cubicBezTo>
                  <a:pt x="1908588" y="5063624"/>
                  <a:pt x="1882600" y="5069419"/>
                  <a:pt x="1858792" y="5080000"/>
                </a:cubicBezTo>
                <a:cubicBezTo>
                  <a:pt x="1839020" y="5088787"/>
                  <a:pt x="1820087" y="5099352"/>
                  <a:pt x="1800734" y="5109028"/>
                </a:cubicBezTo>
                <a:cubicBezTo>
                  <a:pt x="1781382" y="5104190"/>
                  <a:pt x="1758254" y="5106975"/>
                  <a:pt x="1742677" y="5094514"/>
                </a:cubicBezTo>
                <a:cubicBezTo>
                  <a:pt x="1730730" y="5084957"/>
                  <a:pt x="1728163" y="5066270"/>
                  <a:pt x="1728163" y="5050971"/>
                </a:cubicBezTo>
                <a:cubicBezTo>
                  <a:pt x="1728163" y="4983065"/>
                  <a:pt x="1753003" y="4914887"/>
                  <a:pt x="1742677" y="4847771"/>
                </a:cubicBezTo>
                <a:cubicBezTo>
                  <a:pt x="1740351" y="4832649"/>
                  <a:pt x="1713845" y="4858083"/>
                  <a:pt x="1699134" y="4862286"/>
                </a:cubicBezTo>
                <a:cubicBezTo>
                  <a:pt x="1679954" y="4867766"/>
                  <a:pt x="1660184" y="4871068"/>
                  <a:pt x="1641077" y="4876800"/>
                </a:cubicBezTo>
                <a:cubicBezTo>
                  <a:pt x="1611769" y="4885592"/>
                  <a:pt x="1583677" y="4898407"/>
                  <a:pt x="1553992" y="4905828"/>
                </a:cubicBezTo>
                <a:cubicBezTo>
                  <a:pt x="1525442" y="4912966"/>
                  <a:pt x="1495831" y="4914920"/>
                  <a:pt x="1466906" y="4920343"/>
                </a:cubicBezTo>
                <a:cubicBezTo>
                  <a:pt x="1188505" y="4972543"/>
                  <a:pt x="1432702" y="4930880"/>
                  <a:pt x="1234677" y="4963886"/>
                </a:cubicBezTo>
                <a:cubicBezTo>
                  <a:pt x="1171782" y="4959048"/>
                  <a:pt x="1090597" y="4993976"/>
                  <a:pt x="1045992" y="4949371"/>
                </a:cubicBezTo>
                <a:cubicBezTo>
                  <a:pt x="1012719" y="4916098"/>
                  <a:pt x="1082136" y="4789996"/>
                  <a:pt x="1104049" y="4746171"/>
                </a:cubicBezTo>
                <a:cubicBezTo>
                  <a:pt x="1089535" y="4726819"/>
                  <a:pt x="1084120" y="4693362"/>
                  <a:pt x="1060506" y="4688114"/>
                </a:cubicBezTo>
                <a:cubicBezTo>
                  <a:pt x="1030636" y="4681476"/>
                  <a:pt x="973420" y="4717143"/>
                  <a:pt x="973420" y="4717143"/>
                </a:cubicBezTo>
                <a:cubicBezTo>
                  <a:pt x="838233" y="4663067"/>
                  <a:pt x="852430" y="4695839"/>
                  <a:pt x="929877" y="4441371"/>
                </a:cubicBezTo>
                <a:cubicBezTo>
                  <a:pt x="940879" y="4405221"/>
                  <a:pt x="975730" y="4381005"/>
                  <a:pt x="1002449" y="4354286"/>
                </a:cubicBezTo>
                <a:cubicBezTo>
                  <a:pt x="1033990" y="4322746"/>
                  <a:pt x="1071044" y="4297205"/>
                  <a:pt x="1104049" y="4267200"/>
                </a:cubicBezTo>
                <a:cubicBezTo>
                  <a:pt x="1124300" y="4248790"/>
                  <a:pt x="1140735" y="4226240"/>
                  <a:pt x="1162106" y="4209143"/>
                </a:cubicBezTo>
                <a:cubicBezTo>
                  <a:pt x="1189349" y="4187349"/>
                  <a:pt x="1222190" y="4173178"/>
                  <a:pt x="1249192" y="4151086"/>
                </a:cubicBezTo>
                <a:cubicBezTo>
                  <a:pt x="1363853" y="4057272"/>
                  <a:pt x="1275323" y="4093994"/>
                  <a:pt x="1365306" y="4064000"/>
                </a:cubicBezTo>
                <a:cubicBezTo>
                  <a:pt x="1384658" y="4049486"/>
                  <a:pt x="1403545" y="4034329"/>
                  <a:pt x="1423363" y="4020457"/>
                </a:cubicBezTo>
                <a:cubicBezTo>
                  <a:pt x="1535974" y="3941630"/>
                  <a:pt x="1552816" y="3957104"/>
                  <a:pt x="1394334" y="3976914"/>
                </a:cubicBezTo>
                <a:cubicBezTo>
                  <a:pt x="1211458" y="4086641"/>
                  <a:pt x="1427386" y="3968148"/>
                  <a:pt x="1249192" y="4034971"/>
                </a:cubicBezTo>
                <a:cubicBezTo>
                  <a:pt x="1232859" y="4041096"/>
                  <a:pt x="1220795" y="4055345"/>
                  <a:pt x="1205649" y="4064000"/>
                </a:cubicBezTo>
                <a:cubicBezTo>
                  <a:pt x="1186863" y="4074735"/>
                  <a:pt x="1168118" y="4086186"/>
                  <a:pt x="1147592" y="4093028"/>
                </a:cubicBezTo>
                <a:cubicBezTo>
                  <a:pt x="1124188" y="4100829"/>
                  <a:pt x="1099211" y="4102705"/>
                  <a:pt x="1075020" y="4107543"/>
                </a:cubicBezTo>
                <a:cubicBezTo>
                  <a:pt x="1045991" y="4126895"/>
                  <a:pt x="1021991" y="4158032"/>
                  <a:pt x="987934" y="4165600"/>
                </a:cubicBezTo>
                <a:cubicBezTo>
                  <a:pt x="823910" y="4202049"/>
                  <a:pt x="901462" y="4188320"/>
                  <a:pt x="755706" y="4209143"/>
                </a:cubicBezTo>
                <a:cubicBezTo>
                  <a:pt x="623573" y="4253186"/>
                  <a:pt x="832274" y="4185621"/>
                  <a:pt x="639592" y="4238171"/>
                </a:cubicBezTo>
                <a:cubicBezTo>
                  <a:pt x="560679" y="4259693"/>
                  <a:pt x="559582" y="4263662"/>
                  <a:pt x="494449" y="4296228"/>
                </a:cubicBezTo>
                <a:cubicBezTo>
                  <a:pt x="489611" y="4276876"/>
                  <a:pt x="472930" y="4256849"/>
                  <a:pt x="479934" y="4238171"/>
                </a:cubicBezTo>
                <a:cubicBezTo>
                  <a:pt x="489544" y="4212545"/>
                  <a:pt x="520181" y="4200894"/>
                  <a:pt x="537992" y="4180114"/>
                </a:cubicBezTo>
                <a:cubicBezTo>
                  <a:pt x="549344" y="4166870"/>
                  <a:pt x="554685" y="4148906"/>
                  <a:pt x="567020" y="4136571"/>
                </a:cubicBezTo>
                <a:lnTo>
                  <a:pt x="583452" y="4121418"/>
                </a:lnTo>
                <a:lnTo>
                  <a:pt x="625077" y="4107543"/>
                </a:lnTo>
                <a:cubicBezTo>
                  <a:pt x="644964" y="4099020"/>
                  <a:pt x="662875" y="4086111"/>
                  <a:pt x="683134" y="4078514"/>
                </a:cubicBezTo>
                <a:cubicBezTo>
                  <a:pt x="701812" y="4071510"/>
                  <a:pt x="726046" y="4076982"/>
                  <a:pt x="741192" y="4064000"/>
                </a:cubicBezTo>
                <a:cubicBezTo>
                  <a:pt x="762611" y="4045641"/>
                  <a:pt x="770220" y="4015619"/>
                  <a:pt x="784734" y="3991428"/>
                </a:cubicBezTo>
                <a:cubicBezTo>
                  <a:pt x="770220" y="4001104"/>
                  <a:pt x="756794" y="4012656"/>
                  <a:pt x="741192" y="4020457"/>
                </a:cubicBezTo>
                <a:cubicBezTo>
                  <a:pt x="727508" y="4027299"/>
                  <a:pt x="709596" y="4025414"/>
                  <a:pt x="697649" y="4034971"/>
                </a:cubicBezTo>
                <a:cubicBezTo>
                  <a:pt x="684027" y="4045868"/>
                  <a:pt x="678296" y="4064000"/>
                  <a:pt x="668620" y="4078514"/>
                </a:cubicBezTo>
                <a:cubicBezTo>
                  <a:pt x="631255" y="4090969"/>
                  <a:pt x="617501" y="4092685"/>
                  <a:pt x="594424" y="4111300"/>
                </a:cubicBezTo>
                <a:lnTo>
                  <a:pt x="583452" y="4121418"/>
                </a:lnTo>
                <a:lnTo>
                  <a:pt x="581534" y="4122057"/>
                </a:lnTo>
                <a:cubicBezTo>
                  <a:pt x="551876" y="4135238"/>
                  <a:pt x="525426" y="4155920"/>
                  <a:pt x="494449" y="4165600"/>
                </a:cubicBezTo>
                <a:cubicBezTo>
                  <a:pt x="447356" y="4180317"/>
                  <a:pt x="397382" y="4183534"/>
                  <a:pt x="349306" y="4194628"/>
                </a:cubicBezTo>
                <a:cubicBezTo>
                  <a:pt x="334398" y="4198068"/>
                  <a:pt x="320277" y="4204305"/>
                  <a:pt x="305763" y="4209143"/>
                </a:cubicBezTo>
                <a:cubicBezTo>
                  <a:pt x="296087" y="4194629"/>
                  <a:pt x="277822" y="4183010"/>
                  <a:pt x="276734" y="4165600"/>
                </a:cubicBezTo>
                <a:cubicBezTo>
                  <a:pt x="272799" y="4102642"/>
                  <a:pt x="280286" y="4039035"/>
                  <a:pt x="291249" y="3976914"/>
                </a:cubicBezTo>
                <a:cubicBezTo>
                  <a:pt x="295009" y="3955607"/>
                  <a:pt x="306426" y="3935479"/>
                  <a:pt x="320277" y="3918857"/>
                </a:cubicBezTo>
                <a:cubicBezTo>
                  <a:pt x="389284" y="3836048"/>
                  <a:pt x="432708" y="3805690"/>
                  <a:pt x="508963" y="3744686"/>
                </a:cubicBezTo>
                <a:cubicBezTo>
                  <a:pt x="494449" y="3735010"/>
                  <a:pt x="482804" y="3717106"/>
                  <a:pt x="465420" y="3715657"/>
                </a:cubicBezTo>
                <a:cubicBezTo>
                  <a:pt x="421761" y="3712019"/>
                  <a:pt x="378162" y="3723975"/>
                  <a:pt x="334792" y="3730171"/>
                </a:cubicBezTo>
                <a:cubicBezTo>
                  <a:pt x="273494" y="3738928"/>
                  <a:pt x="269328" y="3742317"/>
                  <a:pt x="218677" y="3759200"/>
                </a:cubicBezTo>
                <a:cubicBezTo>
                  <a:pt x="223515" y="3720495"/>
                  <a:pt x="217558" y="3678822"/>
                  <a:pt x="233192" y="3643086"/>
                </a:cubicBezTo>
                <a:cubicBezTo>
                  <a:pt x="252584" y="3598761"/>
                  <a:pt x="294303" y="3567788"/>
                  <a:pt x="320277" y="3526971"/>
                </a:cubicBezTo>
                <a:cubicBezTo>
                  <a:pt x="328491" y="3514063"/>
                  <a:pt x="326683" y="3496402"/>
                  <a:pt x="334792" y="3483428"/>
                </a:cubicBezTo>
                <a:cubicBezTo>
                  <a:pt x="351211" y="3457158"/>
                  <a:pt x="372010" y="3433779"/>
                  <a:pt x="392849" y="3410857"/>
                </a:cubicBezTo>
                <a:cubicBezTo>
                  <a:pt x="420464" y="3380481"/>
                  <a:pt x="457162" y="3357929"/>
                  <a:pt x="479934" y="3323771"/>
                </a:cubicBezTo>
                <a:cubicBezTo>
                  <a:pt x="522382" y="3260100"/>
                  <a:pt x="498496" y="3294183"/>
                  <a:pt x="552506" y="3222171"/>
                </a:cubicBezTo>
                <a:cubicBezTo>
                  <a:pt x="564311" y="3186755"/>
                  <a:pt x="567911" y="3163224"/>
                  <a:pt x="596049" y="3135086"/>
                </a:cubicBezTo>
                <a:cubicBezTo>
                  <a:pt x="613154" y="3117981"/>
                  <a:pt x="634754" y="3106057"/>
                  <a:pt x="654106" y="3091543"/>
                </a:cubicBezTo>
                <a:lnTo>
                  <a:pt x="671851" y="3065532"/>
                </a:lnTo>
                <a:lnTo>
                  <a:pt x="712163" y="3033486"/>
                </a:lnTo>
                <a:cubicBezTo>
                  <a:pt x="725291" y="3021999"/>
                  <a:pt x="756795" y="2982142"/>
                  <a:pt x="741192" y="2989943"/>
                </a:cubicBezTo>
                <a:cubicBezTo>
                  <a:pt x="723593" y="2998743"/>
                  <a:pt x="707266" y="3015976"/>
                  <a:pt x="692616" y="3035093"/>
                </a:cubicBezTo>
                <a:lnTo>
                  <a:pt x="671851" y="3065532"/>
                </a:lnTo>
                <a:lnTo>
                  <a:pt x="670922" y="3066271"/>
                </a:lnTo>
                <a:cubicBezTo>
                  <a:pt x="656481" y="3076294"/>
                  <a:pt x="641274" y="3085065"/>
                  <a:pt x="625077" y="3091543"/>
                </a:cubicBezTo>
                <a:cubicBezTo>
                  <a:pt x="600887" y="3101219"/>
                  <a:pt x="576314" y="3109990"/>
                  <a:pt x="552506" y="3120571"/>
                </a:cubicBezTo>
                <a:cubicBezTo>
                  <a:pt x="532734" y="3129358"/>
                  <a:pt x="514708" y="3142003"/>
                  <a:pt x="494449" y="3149600"/>
                </a:cubicBezTo>
                <a:cubicBezTo>
                  <a:pt x="475771" y="3156604"/>
                  <a:pt x="455744" y="3159276"/>
                  <a:pt x="436392" y="3164114"/>
                </a:cubicBezTo>
                <a:cubicBezTo>
                  <a:pt x="417039" y="3173790"/>
                  <a:pt x="398593" y="3185546"/>
                  <a:pt x="378334" y="3193143"/>
                </a:cubicBezTo>
                <a:cubicBezTo>
                  <a:pt x="359656" y="3200147"/>
                  <a:pt x="339457" y="3202177"/>
                  <a:pt x="320277" y="3207657"/>
                </a:cubicBezTo>
                <a:cubicBezTo>
                  <a:pt x="305566" y="3211860"/>
                  <a:pt x="291248" y="3217333"/>
                  <a:pt x="276734" y="3222171"/>
                </a:cubicBezTo>
                <a:cubicBezTo>
                  <a:pt x="271896" y="3202819"/>
                  <a:pt x="260563" y="3183993"/>
                  <a:pt x="262220" y="3164114"/>
                </a:cubicBezTo>
                <a:cubicBezTo>
                  <a:pt x="265533" y="3124356"/>
                  <a:pt x="275904" y="3084827"/>
                  <a:pt x="291249" y="3048000"/>
                </a:cubicBezTo>
                <a:cubicBezTo>
                  <a:pt x="300553" y="3025670"/>
                  <a:pt x="319049" y="3008310"/>
                  <a:pt x="334792" y="2989943"/>
                </a:cubicBezTo>
                <a:cubicBezTo>
                  <a:pt x="377152" y="2940523"/>
                  <a:pt x="423376" y="2894489"/>
                  <a:pt x="465420" y="2844800"/>
                </a:cubicBezTo>
                <a:cubicBezTo>
                  <a:pt x="482262" y="2824897"/>
                  <a:pt x="489465" y="2814259"/>
                  <a:pt x="492461" y="2808310"/>
                </a:cubicBezTo>
                <a:lnTo>
                  <a:pt x="492475" y="2808247"/>
                </a:lnTo>
                <a:lnTo>
                  <a:pt x="552506" y="2772228"/>
                </a:lnTo>
                <a:cubicBezTo>
                  <a:pt x="566190" y="2765386"/>
                  <a:pt x="583319" y="2766201"/>
                  <a:pt x="596049" y="2757714"/>
                </a:cubicBezTo>
                <a:cubicBezTo>
                  <a:pt x="613128" y="2746328"/>
                  <a:pt x="622513" y="2725557"/>
                  <a:pt x="639592" y="2714171"/>
                </a:cubicBezTo>
                <a:cubicBezTo>
                  <a:pt x="747559" y="2642192"/>
                  <a:pt x="713020" y="2711596"/>
                  <a:pt x="741192" y="2627086"/>
                </a:cubicBezTo>
                <a:cubicBezTo>
                  <a:pt x="741192" y="2627086"/>
                  <a:pt x="682687" y="2665136"/>
                  <a:pt x="654106" y="2685143"/>
                </a:cubicBezTo>
                <a:cubicBezTo>
                  <a:pt x="634288" y="2699015"/>
                  <a:pt x="615734" y="2714626"/>
                  <a:pt x="596049" y="2728686"/>
                </a:cubicBezTo>
                <a:cubicBezTo>
                  <a:pt x="581854" y="2738825"/>
                  <a:pt x="566701" y="2747575"/>
                  <a:pt x="552506" y="2757714"/>
                </a:cubicBezTo>
                <a:cubicBezTo>
                  <a:pt x="499223" y="2795774"/>
                  <a:pt x="494293" y="2797642"/>
                  <a:pt x="494263" y="2799947"/>
                </a:cubicBezTo>
                <a:lnTo>
                  <a:pt x="492475" y="2808247"/>
                </a:lnTo>
                <a:lnTo>
                  <a:pt x="479934" y="2815771"/>
                </a:lnTo>
                <a:cubicBezTo>
                  <a:pt x="451442" y="2831312"/>
                  <a:pt x="421219" y="2843552"/>
                  <a:pt x="392849" y="2859314"/>
                </a:cubicBezTo>
                <a:cubicBezTo>
                  <a:pt x="377600" y="2867786"/>
                  <a:pt x="365247" y="2881258"/>
                  <a:pt x="349306" y="2888343"/>
                </a:cubicBezTo>
                <a:cubicBezTo>
                  <a:pt x="321344" y="2900770"/>
                  <a:pt x="290630" y="2906007"/>
                  <a:pt x="262220" y="2917371"/>
                </a:cubicBezTo>
                <a:cubicBezTo>
                  <a:pt x="161239" y="2957764"/>
                  <a:pt x="214366" y="2938161"/>
                  <a:pt x="102563" y="2975428"/>
                </a:cubicBezTo>
                <a:cubicBezTo>
                  <a:pt x="83211" y="2989942"/>
                  <a:pt x="67766" y="3012325"/>
                  <a:pt x="44506" y="3018971"/>
                </a:cubicBezTo>
                <a:cubicBezTo>
                  <a:pt x="29795" y="3023174"/>
                  <a:pt x="2485" y="3019680"/>
                  <a:pt x="963" y="3004457"/>
                </a:cubicBezTo>
                <a:cubicBezTo>
                  <a:pt x="-8066" y="2914160"/>
                  <a:pt x="48000" y="2834585"/>
                  <a:pt x="102563" y="2772228"/>
                </a:cubicBezTo>
                <a:cubicBezTo>
                  <a:pt x="143113" y="2725885"/>
                  <a:pt x="189649" y="2685143"/>
                  <a:pt x="233192" y="2641600"/>
                </a:cubicBezTo>
                <a:cubicBezTo>
                  <a:pt x="262221" y="2612571"/>
                  <a:pt x="288739" y="2580795"/>
                  <a:pt x="320277" y="2554514"/>
                </a:cubicBezTo>
                <a:cubicBezTo>
                  <a:pt x="404999" y="2483913"/>
                  <a:pt x="414434" y="2472391"/>
                  <a:pt x="508963" y="2409371"/>
                </a:cubicBezTo>
                <a:cubicBezTo>
                  <a:pt x="546940" y="2384053"/>
                  <a:pt x="588164" y="2363646"/>
                  <a:pt x="625077" y="2336800"/>
                </a:cubicBezTo>
                <a:cubicBezTo>
                  <a:pt x="636577" y="2328437"/>
                  <a:pt x="645139" y="2321732"/>
                  <a:pt x="651497" y="2316341"/>
                </a:cubicBezTo>
                <a:lnTo>
                  <a:pt x="661533" y="2306778"/>
                </a:lnTo>
                <a:lnTo>
                  <a:pt x="669169" y="2301382"/>
                </a:lnTo>
                <a:lnTo>
                  <a:pt x="687653" y="2286689"/>
                </a:lnTo>
                <a:lnTo>
                  <a:pt x="712163" y="2278743"/>
                </a:lnTo>
                <a:cubicBezTo>
                  <a:pt x="741192" y="2259391"/>
                  <a:pt x="830454" y="2205084"/>
                  <a:pt x="799249" y="2220686"/>
                </a:cubicBezTo>
                <a:cubicBezTo>
                  <a:pt x="742551" y="2249034"/>
                  <a:pt x="745519" y="2244550"/>
                  <a:pt x="697649" y="2278743"/>
                </a:cubicBezTo>
                <a:lnTo>
                  <a:pt x="687653" y="2286689"/>
                </a:lnTo>
                <a:lnTo>
                  <a:pt x="686048" y="2287209"/>
                </a:lnTo>
                <a:cubicBezTo>
                  <a:pt x="654695" y="2297028"/>
                  <a:pt x="678094" y="2288253"/>
                  <a:pt x="664689" y="2303771"/>
                </a:cubicBezTo>
                <a:lnTo>
                  <a:pt x="661533" y="2306778"/>
                </a:lnTo>
                <a:lnTo>
                  <a:pt x="639592" y="2322286"/>
                </a:lnTo>
                <a:cubicBezTo>
                  <a:pt x="616817" y="2334939"/>
                  <a:pt x="591505" y="2342410"/>
                  <a:pt x="567020" y="2351314"/>
                </a:cubicBezTo>
                <a:cubicBezTo>
                  <a:pt x="538263" y="2361771"/>
                  <a:pt x="508963" y="2370667"/>
                  <a:pt x="479934" y="2380343"/>
                </a:cubicBezTo>
                <a:lnTo>
                  <a:pt x="436392" y="2394857"/>
                </a:lnTo>
                <a:cubicBezTo>
                  <a:pt x="406694" y="2414656"/>
                  <a:pt x="374961" y="2442863"/>
                  <a:pt x="334792" y="2438400"/>
                </a:cubicBezTo>
                <a:cubicBezTo>
                  <a:pt x="308897" y="2435523"/>
                  <a:pt x="286411" y="2419047"/>
                  <a:pt x="262220" y="2409371"/>
                </a:cubicBezTo>
                <a:cubicBezTo>
                  <a:pt x="267058" y="2385181"/>
                  <a:pt x="265701" y="2358865"/>
                  <a:pt x="276734" y="2336800"/>
                </a:cubicBezTo>
                <a:cubicBezTo>
                  <a:pt x="315439" y="2259391"/>
                  <a:pt x="349306" y="2264228"/>
                  <a:pt x="407363" y="2206171"/>
                </a:cubicBezTo>
                <a:cubicBezTo>
                  <a:pt x="424468" y="2189066"/>
                  <a:pt x="432539" y="2163857"/>
                  <a:pt x="450906" y="2148114"/>
                </a:cubicBezTo>
                <a:lnTo>
                  <a:pt x="467013" y="2138473"/>
                </a:lnTo>
                <a:lnTo>
                  <a:pt x="490118" y="2129462"/>
                </a:lnTo>
                <a:cubicBezTo>
                  <a:pt x="505607" y="2123321"/>
                  <a:pt x="525872" y="2115225"/>
                  <a:pt x="552506" y="2104571"/>
                </a:cubicBezTo>
                <a:cubicBezTo>
                  <a:pt x="566711" y="2098889"/>
                  <a:pt x="523025" y="2113059"/>
                  <a:pt x="508963" y="2119086"/>
                </a:cubicBezTo>
                <a:cubicBezTo>
                  <a:pt x="499020" y="2123348"/>
                  <a:pt x="488612" y="2127084"/>
                  <a:pt x="478638" y="2131516"/>
                </a:cubicBezTo>
                <a:lnTo>
                  <a:pt x="467013" y="2138473"/>
                </a:lnTo>
                <a:lnTo>
                  <a:pt x="456387" y="2142618"/>
                </a:lnTo>
                <a:cubicBezTo>
                  <a:pt x="411205" y="2159600"/>
                  <a:pt x="480587" y="2127817"/>
                  <a:pt x="320277" y="2177143"/>
                </a:cubicBezTo>
                <a:cubicBezTo>
                  <a:pt x="205950" y="2212320"/>
                  <a:pt x="288601" y="2197657"/>
                  <a:pt x="204163" y="2220686"/>
                </a:cubicBezTo>
                <a:cubicBezTo>
                  <a:pt x="24079" y="2269800"/>
                  <a:pt x="144737" y="2230818"/>
                  <a:pt x="44506" y="2264228"/>
                </a:cubicBezTo>
                <a:cubicBezTo>
                  <a:pt x="29992" y="2254552"/>
                  <a:pt x="-5162" y="2251533"/>
                  <a:pt x="963" y="2235200"/>
                </a:cubicBezTo>
                <a:cubicBezTo>
                  <a:pt x="15378" y="2196761"/>
                  <a:pt x="60434" y="2178491"/>
                  <a:pt x="88049" y="2148114"/>
                </a:cubicBezTo>
                <a:cubicBezTo>
                  <a:pt x="108888" y="2125192"/>
                  <a:pt x="124201" y="2097448"/>
                  <a:pt x="146106" y="2075543"/>
                </a:cubicBezTo>
                <a:cubicBezTo>
                  <a:pt x="158441" y="2063208"/>
                  <a:pt x="174856" y="2055759"/>
                  <a:pt x="189649" y="2046514"/>
                </a:cubicBezTo>
                <a:cubicBezTo>
                  <a:pt x="213571" y="2031562"/>
                  <a:pt x="236656" y="2014901"/>
                  <a:pt x="262220" y="2002971"/>
                </a:cubicBezTo>
                <a:cubicBezTo>
                  <a:pt x="309439" y="1980935"/>
                  <a:pt x="407363" y="1944914"/>
                  <a:pt x="407363" y="1944914"/>
                </a:cubicBezTo>
                <a:cubicBezTo>
                  <a:pt x="421877" y="1930400"/>
                  <a:pt x="434485" y="1913687"/>
                  <a:pt x="450906" y="1901371"/>
                </a:cubicBezTo>
                <a:cubicBezTo>
                  <a:pt x="473474" y="1884445"/>
                  <a:pt x="498816" y="1871528"/>
                  <a:pt x="523477" y="1857828"/>
                </a:cubicBezTo>
                <a:cubicBezTo>
                  <a:pt x="569144" y="1832458"/>
                  <a:pt x="604427" y="1818401"/>
                  <a:pt x="654106" y="1799771"/>
                </a:cubicBezTo>
                <a:cubicBezTo>
                  <a:pt x="668431" y="1794399"/>
                  <a:pt x="683587" y="1791284"/>
                  <a:pt x="697649" y="1785257"/>
                </a:cubicBezTo>
                <a:cubicBezTo>
                  <a:pt x="717536" y="1776734"/>
                  <a:pt x="735512" y="1763995"/>
                  <a:pt x="755706" y="1756228"/>
                </a:cubicBezTo>
                <a:cubicBezTo>
                  <a:pt x="798545" y="1739752"/>
                  <a:pt x="842791" y="1727200"/>
                  <a:pt x="886334" y="1712686"/>
                </a:cubicBezTo>
                <a:cubicBezTo>
                  <a:pt x="900848" y="1707848"/>
                  <a:pt x="916193" y="1705013"/>
                  <a:pt x="929877" y="1698171"/>
                </a:cubicBezTo>
                <a:cubicBezTo>
                  <a:pt x="1098324" y="1613948"/>
                  <a:pt x="1024797" y="1645689"/>
                  <a:pt x="1147592" y="1596571"/>
                </a:cubicBezTo>
                <a:cubicBezTo>
                  <a:pt x="1133078" y="1591733"/>
                  <a:pt x="1119102" y="1579320"/>
                  <a:pt x="1104049" y="1582057"/>
                </a:cubicBezTo>
                <a:cubicBezTo>
                  <a:pt x="972608" y="1605956"/>
                  <a:pt x="1015813" y="1624499"/>
                  <a:pt x="915363" y="1669143"/>
                </a:cubicBezTo>
                <a:cubicBezTo>
                  <a:pt x="897134" y="1677245"/>
                  <a:pt x="876486" y="1678177"/>
                  <a:pt x="857306" y="1683657"/>
                </a:cubicBezTo>
                <a:cubicBezTo>
                  <a:pt x="842595" y="1687860"/>
                  <a:pt x="828277" y="1693333"/>
                  <a:pt x="813763" y="1698171"/>
                </a:cubicBezTo>
                <a:cubicBezTo>
                  <a:pt x="799249" y="1707847"/>
                  <a:pt x="785822" y="1719399"/>
                  <a:pt x="770220" y="1727200"/>
                </a:cubicBezTo>
                <a:cubicBezTo>
                  <a:pt x="756536" y="1734042"/>
                  <a:pt x="740739" y="1735687"/>
                  <a:pt x="726677" y="1741714"/>
                </a:cubicBezTo>
                <a:cubicBezTo>
                  <a:pt x="706790" y="1750237"/>
                  <a:pt x="687972" y="1761067"/>
                  <a:pt x="668620" y="1770743"/>
                </a:cubicBezTo>
                <a:cubicBezTo>
                  <a:pt x="683134" y="1736876"/>
                  <a:pt x="692381" y="1700228"/>
                  <a:pt x="712163" y="1669143"/>
                </a:cubicBezTo>
                <a:cubicBezTo>
                  <a:pt x="753985" y="1603422"/>
                  <a:pt x="765658" y="1623290"/>
                  <a:pt x="813763" y="1582057"/>
                </a:cubicBezTo>
                <a:cubicBezTo>
                  <a:pt x="863756" y="1539206"/>
                  <a:pt x="862050" y="1521627"/>
                  <a:pt x="915363" y="1494971"/>
                </a:cubicBezTo>
                <a:cubicBezTo>
                  <a:pt x="929047" y="1488129"/>
                  <a:pt x="944392" y="1485295"/>
                  <a:pt x="958906" y="1480457"/>
                </a:cubicBezTo>
                <a:cubicBezTo>
                  <a:pt x="973420" y="1465943"/>
                  <a:pt x="1016963" y="1451428"/>
                  <a:pt x="1002449" y="1436914"/>
                </a:cubicBezTo>
                <a:cubicBezTo>
                  <a:pt x="999260" y="1433725"/>
                  <a:pt x="881890" y="1462922"/>
                  <a:pt x="871820" y="1465943"/>
                </a:cubicBezTo>
                <a:cubicBezTo>
                  <a:pt x="842512" y="1474736"/>
                  <a:pt x="814916" y="1489940"/>
                  <a:pt x="784734" y="1494971"/>
                </a:cubicBezTo>
                <a:lnTo>
                  <a:pt x="697649" y="1509486"/>
                </a:lnTo>
                <a:cubicBezTo>
                  <a:pt x="663836" y="1514688"/>
                  <a:pt x="629500" y="1516832"/>
                  <a:pt x="596049" y="1524000"/>
                </a:cubicBezTo>
                <a:cubicBezTo>
                  <a:pt x="561609" y="1531380"/>
                  <a:pt x="528316" y="1543352"/>
                  <a:pt x="494449" y="1553028"/>
                </a:cubicBezTo>
                <a:cubicBezTo>
                  <a:pt x="538176" y="1523877"/>
                  <a:pt x="544491" y="1517067"/>
                  <a:pt x="596049" y="1494971"/>
                </a:cubicBezTo>
                <a:cubicBezTo>
                  <a:pt x="643944" y="1474445"/>
                  <a:pt x="697836" y="1465818"/>
                  <a:pt x="741192" y="1436914"/>
                </a:cubicBezTo>
                <a:cubicBezTo>
                  <a:pt x="755706" y="1427238"/>
                  <a:pt x="769132" y="1415687"/>
                  <a:pt x="784734" y="1407886"/>
                </a:cubicBezTo>
                <a:cubicBezTo>
                  <a:pt x="814492" y="1393007"/>
                  <a:pt x="873240" y="1384379"/>
                  <a:pt x="900849" y="1378857"/>
                </a:cubicBezTo>
                <a:cubicBezTo>
                  <a:pt x="951432" y="1353565"/>
                  <a:pt x="975878" y="1339333"/>
                  <a:pt x="1031477" y="1320800"/>
                </a:cubicBezTo>
                <a:cubicBezTo>
                  <a:pt x="1050401" y="1314492"/>
                  <a:pt x="1109443" y="1305042"/>
                  <a:pt x="1089534" y="1306286"/>
                </a:cubicBezTo>
                <a:cubicBezTo>
                  <a:pt x="1013222" y="1311055"/>
                  <a:pt x="779858" y="1337468"/>
                  <a:pt x="668620" y="1349828"/>
                </a:cubicBezTo>
                <a:cubicBezTo>
                  <a:pt x="797558" y="1253126"/>
                  <a:pt x="657918" y="1346121"/>
                  <a:pt x="784734" y="1291771"/>
                </a:cubicBezTo>
                <a:cubicBezTo>
                  <a:pt x="800767" y="1284899"/>
                  <a:pt x="812337" y="1269828"/>
                  <a:pt x="828277" y="1262743"/>
                </a:cubicBezTo>
                <a:cubicBezTo>
                  <a:pt x="856239" y="1250316"/>
                  <a:pt x="887994" y="1247398"/>
                  <a:pt x="915363" y="1233714"/>
                </a:cubicBezTo>
                <a:cubicBezTo>
                  <a:pt x="934715" y="1224038"/>
                  <a:pt x="954867" y="1215818"/>
                  <a:pt x="973420" y="1204686"/>
                </a:cubicBezTo>
                <a:cubicBezTo>
                  <a:pt x="1003336" y="1186736"/>
                  <a:pt x="1029301" y="1162230"/>
                  <a:pt x="1060506" y="1146628"/>
                </a:cubicBezTo>
                <a:lnTo>
                  <a:pt x="1147592" y="1103086"/>
                </a:lnTo>
                <a:cubicBezTo>
                  <a:pt x="1093786" y="1085150"/>
                  <a:pt x="1016963" y="1132114"/>
                  <a:pt x="1031477" y="1117600"/>
                </a:cubicBezTo>
                <a:cubicBezTo>
                  <a:pt x="1045991" y="1103086"/>
                  <a:pt x="1110790" y="1040777"/>
                  <a:pt x="1234677" y="1016000"/>
                </a:cubicBezTo>
                <a:cubicBezTo>
                  <a:pt x="1278167" y="983382"/>
                  <a:pt x="1333868" y="939929"/>
                  <a:pt x="1379820" y="914400"/>
                </a:cubicBezTo>
                <a:cubicBezTo>
                  <a:pt x="1610961" y="785989"/>
                  <a:pt x="1480212" y="863331"/>
                  <a:pt x="1626563" y="798286"/>
                </a:cubicBezTo>
                <a:cubicBezTo>
                  <a:pt x="1646335" y="789499"/>
                  <a:pt x="1664733" y="777780"/>
                  <a:pt x="1684620" y="769257"/>
                </a:cubicBezTo>
                <a:cubicBezTo>
                  <a:pt x="1713766" y="756766"/>
                  <a:pt x="1756766" y="747592"/>
                  <a:pt x="1786220" y="740228"/>
                </a:cubicBezTo>
                <a:cubicBezTo>
                  <a:pt x="1905534" y="660687"/>
                  <a:pt x="1716740" y="782228"/>
                  <a:pt x="1974906" y="653143"/>
                </a:cubicBezTo>
                <a:cubicBezTo>
                  <a:pt x="1990714" y="645239"/>
                  <a:pt x="2004192" y="638486"/>
                  <a:pt x="2015617" y="632752"/>
                </a:cubicBezTo>
                <a:lnTo>
                  <a:pt x="2039524" y="620722"/>
                </a:lnTo>
                <a:lnTo>
                  <a:pt x="2026592" y="627569"/>
                </a:lnTo>
                <a:cubicBezTo>
                  <a:pt x="2007699" y="637978"/>
                  <a:pt x="2004436" y="641632"/>
                  <a:pt x="2076506" y="609600"/>
                </a:cubicBezTo>
                <a:cubicBezTo>
                  <a:pt x="2106164" y="596419"/>
                  <a:pt x="2133634" y="578540"/>
                  <a:pt x="2163592" y="566057"/>
                </a:cubicBezTo>
                <a:cubicBezTo>
                  <a:pt x="2191837" y="554288"/>
                  <a:pt x="2222895" y="549851"/>
                  <a:pt x="2250677" y="537028"/>
                </a:cubicBezTo>
                <a:cubicBezTo>
                  <a:pt x="2286093" y="520682"/>
                  <a:pt x="2316930" y="495466"/>
                  <a:pt x="2352277" y="478971"/>
                </a:cubicBezTo>
                <a:cubicBezTo>
                  <a:pt x="2389736" y="461490"/>
                  <a:pt x="2431419" y="453914"/>
                  <a:pt x="2468392" y="435428"/>
                </a:cubicBezTo>
                <a:cubicBezTo>
                  <a:pt x="2718461" y="310394"/>
                  <a:pt x="2445135" y="409800"/>
                  <a:pt x="2715134" y="304800"/>
                </a:cubicBezTo>
                <a:cubicBezTo>
                  <a:pt x="2757911" y="288164"/>
                  <a:pt x="2802986" y="277893"/>
                  <a:pt x="2845763" y="261257"/>
                </a:cubicBezTo>
                <a:cubicBezTo>
                  <a:pt x="2890173" y="243987"/>
                  <a:pt x="2933213" y="223350"/>
                  <a:pt x="2976392" y="203200"/>
                </a:cubicBezTo>
                <a:cubicBezTo>
                  <a:pt x="3005802" y="189475"/>
                  <a:pt x="3032913" y="170573"/>
                  <a:pt x="3063477" y="159657"/>
                </a:cubicBezTo>
                <a:cubicBezTo>
                  <a:pt x="3101049" y="146238"/>
                  <a:pt x="3179592" y="130628"/>
                  <a:pt x="3179592" y="130628"/>
                </a:cubicBezTo>
                <a:cubicBezTo>
                  <a:pt x="3223322" y="101475"/>
                  <a:pt x="3229630" y="94669"/>
                  <a:pt x="3281192" y="72571"/>
                </a:cubicBezTo>
                <a:cubicBezTo>
                  <a:pt x="3295254" y="66544"/>
                  <a:pt x="3310409" y="63429"/>
                  <a:pt x="3324734" y="58057"/>
                </a:cubicBezTo>
                <a:cubicBezTo>
                  <a:pt x="3349129" y="48909"/>
                  <a:pt x="3372170" y="35883"/>
                  <a:pt x="3397306" y="29028"/>
                </a:cubicBezTo>
                <a:cubicBezTo>
                  <a:pt x="3425698" y="21285"/>
                  <a:pt x="3455363" y="19352"/>
                  <a:pt x="3484392" y="14514"/>
                </a:cubicBezTo>
                <a:cubicBezTo>
                  <a:pt x="3479554" y="29028"/>
                  <a:pt x="3459059" y="47238"/>
                  <a:pt x="3469877" y="58057"/>
                </a:cubicBezTo>
                <a:cubicBezTo>
                  <a:pt x="3480695" y="68876"/>
                  <a:pt x="3500690" y="52030"/>
                  <a:pt x="3513420" y="43543"/>
                </a:cubicBezTo>
                <a:cubicBezTo>
                  <a:pt x="3530499" y="32157"/>
                  <a:pt x="3542449" y="14514"/>
                  <a:pt x="355696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6026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E7F4673-D60F-4258-803F-8112342155F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6280484" cy="6857999"/>
          </a:xfrm>
          <a:custGeom>
            <a:avLst/>
            <a:gdLst>
              <a:gd name="connsiteX0" fmla="*/ 0 w 4788568"/>
              <a:gd name="connsiteY0" fmla="*/ 0 h 6208295"/>
              <a:gd name="connsiteX1" fmla="*/ 4788568 w 4788568"/>
              <a:gd name="connsiteY1" fmla="*/ 6208295 h 6208295"/>
              <a:gd name="connsiteX2" fmla="*/ 0 w 4788568"/>
              <a:gd name="connsiteY2" fmla="*/ 6208295 h 6208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88568" h="6208295">
                <a:moveTo>
                  <a:pt x="0" y="0"/>
                </a:moveTo>
                <a:lnTo>
                  <a:pt x="4788568" y="6208295"/>
                </a:lnTo>
                <a:lnTo>
                  <a:pt x="0" y="620829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45212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38A0B91-6BBB-4DFE-9B25-B7363E1E8D5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978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A41E235-8FBD-49F0-B534-ED0155BE2B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7999"/>
          </a:xfrm>
          <a:custGeom>
            <a:avLst/>
            <a:gdLst>
              <a:gd name="connsiteX0" fmla="*/ 0 w 12192000"/>
              <a:gd name="connsiteY0" fmla="*/ 0 h 6857999"/>
              <a:gd name="connsiteX1" fmla="*/ 12192000 w 12192000"/>
              <a:gd name="connsiteY1" fmla="*/ 0 h 6857999"/>
              <a:gd name="connsiteX2" fmla="*/ 12192000 w 12192000"/>
              <a:gd name="connsiteY2" fmla="*/ 6857999 h 6857999"/>
              <a:gd name="connsiteX3" fmla="*/ 0 w 1219200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9">
                <a:moveTo>
                  <a:pt x="0" y="0"/>
                </a:move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903450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9C795C3-7FF3-4B6A-BB19-7807FFF5801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63917" y="641684"/>
            <a:ext cx="6128084" cy="6216316"/>
          </a:xfrm>
          <a:custGeom>
            <a:avLst/>
            <a:gdLst>
              <a:gd name="connsiteX0" fmla="*/ 6128084 w 6128084"/>
              <a:gd name="connsiteY0" fmla="*/ 0 h 6216316"/>
              <a:gd name="connsiteX1" fmla="*/ 6128084 w 6128084"/>
              <a:gd name="connsiteY1" fmla="*/ 6216316 h 6216316"/>
              <a:gd name="connsiteX2" fmla="*/ 0 w 6128084"/>
              <a:gd name="connsiteY2" fmla="*/ 6216316 h 6216316"/>
              <a:gd name="connsiteX3" fmla="*/ 0 w 6128084"/>
              <a:gd name="connsiteY3" fmla="*/ 0 h 6216316"/>
              <a:gd name="connsiteX4" fmla="*/ 4411578 w 6128084"/>
              <a:gd name="connsiteY4" fmla="*/ 0 h 6216316"/>
              <a:gd name="connsiteX5" fmla="*/ 0 w 6128084"/>
              <a:gd name="connsiteY5" fmla="*/ 4475747 h 621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28084" h="6216316">
                <a:moveTo>
                  <a:pt x="6128084" y="0"/>
                </a:moveTo>
                <a:lnTo>
                  <a:pt x="6128084" y="6216316"/>
                </a:lnTo>
                <a:lnTo>
                  <a:pt x="0" y="6216316"/>
                </a:lnTo>
                <a:close/>
                <a:moveTo>
                  <a:pt x="0" y="0"/>
                </a:moveTo>
                <a:lnTo>
                  <a:pt x="4411578" y="0"/>
                </a:lnTo>
                <a:lnTo>
                  <a:pt x="0" y="44757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58952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1D10251-65DE-4389-9AB2-DC844747BF1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1397916"/>
              <a:gd name="connsiteY0" fmla="*/ 0 h 6858000"/>
              <a:gd name="connsiteX1" fmla="*/ 11397916 w 11397916"/>
              <a:gd name="connsiteY1" fmla="*/ 0 h 6858000"/>
              <a:gd name="connsiteX2" fmla="*/ 11397916 w 11397916"/>
              <a:gd name="connsiteY2" fmla="*/ 6858000 h 6858000"/>
              <a:gd name="connsiteX3" fmla="*/ 0 w 1139791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97916" h="6858000">
                <a:moveTo>
                  <a:pt x="0" y="0"/>
                </a:moveTo>
                <a:lnTo>
                  <a:pt x="11397916" y="0"/>
                </a:lnTo>
                <a:lnTo>
                  <a:pt x="11397916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9313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74BCBAF-15C8-4F68-9620-7FE5A72F00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81050" y="381000"/>
            <a:ext cx="4838700" cy="2933700"/>
          </a:xfrm>
          <a:custGeom>
            <a:avLst/>
            <a:gdLst>
              <a:gd name="connsiteX0" fmla="*/ 0 w 4838700"/>
              <a:gd name="connsiteY0" fmla="*/ 0 h 2933700"/>
              <a:gd name="connsiteX1" fmla="*/ 4838700 w 4838700"/>
              <a:gd name="connsiteY1" fmla="*/ 0 h 2933700"/>
              <a:gd name="connsiteX2" fmla="*/ 4838700 w 4838700"/>
              <a:gd name="connsiteY2" fmla="*/ 2933700 h 2933700"/>
              <a:gd name="connsiteX3" fmla="*/ 0 w 4838700"/>
              <a:gd name="connsiteY3" fmla="*/ 2933700 h 293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8700" h="2933700">
                <a:moveTo>
                  <a:pt x="0" y="0"/>
                </a:moveTo>
                <a:lnTo>
                  <a:pt x="4838700" y="0"/>
                </a:lnTo>
                <a:lnTo>
                  <a:pt x="4838700" y="2933700"/>
                </a:lnTo>
                <a:lnTo>
                  <a:pt x="0" y="29337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855FBF5-87AA-4DC5-8C18-38FE1792912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81050" y="3505200"/>
            <a:ext cx="4838700" cy="2933700"/>
          </a:xfrm>
          <a:custGeom>
            <a:avLst/>
            <a:gdLst>
              <a:gd name="connsiteX0" fmla="*/ 0 w 4838700"/>
              <a:gd name="connsiteY0" fmla="*/ 0 h 2933700"/>
              <a:gd name="connsiteX1" fmla="*/ 4838700 w 4838700"/>
              <a:gd name="connsiteY1" fmla="*/ 0 h 2933700"/>
              <a:gd name="connsiteX2" fmla="*/ 4838700 w 4838700"/>
              <a:gd name="connsiteY2" fmla="*/ 2933700 h 2933700"/>
              <a:gd name="connsiteX3" fmla="*/ 0 w 4838700"/>
              <a:gd name="connsiteY3" fmla="*/ 2933700 h 293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8700" h="2933700">
                <a:moveTo>
                  <a:pt x="0" y="0"/>
                </a:moveTo>
                <a:lnTo>
                  <a:pt x="4838700" y="0"/>
                </a:lnTo>
                <a:lnTo>
                  <a:pt x="4838700" y="2933700"/>
                </a:lnTo>
                <a:lnTo>
                  <a:pt x="0" y="29337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D61E2E2B-B69C-40F5-897D-D28D5D61ABF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53200" y="381000"/>
            <a:ext cx="4838700" cy="2933700"/>
          </a:xfrm>
          <a:custGeom>
            <a:avLst/>
            <a:gdLst>
              <a:gd name="connsiteX0" fmla="*/ 0 w 4838700"/>
              <a:gd name="connsiteY0" fmla="*/ 0 h 2933700"/>
              <a:gd name="connsiteX1" fmla="*/ 4838700 w 4838700"/>
              <a:gd name="connsiteY1" fmla="*/ 0 h 2933700"/>
              <a:gd name="connsiteX2" fmla="*/ 4838700 w 4838700"/>
              <a:gd name="connsiteY2" fmla="*/ 2933700 h 2933700"/>
              <a:gd name="connsiteX3" fmla="*/ 0 w 4838700"/>
              <a:gd name="connsiteY3" fmla="*/ 2933700 h 293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8700" h="2933700">
                <a:moveTo>
                  <a:pt x="0" y="0"/>
                </a:moveTo>
                <a:lnTo>
                  <a:pt x="4838700" y="0"/>
                </a:lnTo>
                <a:lnTo>
                  <a:pt x="4838700" y="2933700"/>
                </a:lnTo>
                <a:lnTo>
                  <a:pt x="0" y="29337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2E9B595D-760E-4173-86E2-138361C382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53200" y="3505200"/>
            <a:ext cx="4838700" cy="2933700"/>
          </a:xfrm>
          <a:custGeom>
            <a:avLst/>
            <a:gdLst>
              <a:gd name="connsiteX0" fmla="*/ 0 w 4838700"/>
              <a:gd name="connsiteY0" fmla="*/ 0 h 2933700"/>
              <a:gd name="connsiteX1" fmla="*/ 4838700 w 4838700"/>
              <a:gd name="connsiteY1" fmla="*/ 0 h 2933700"/>
              <a:gd name="connsiteX2" fmla="*/ 4838700 w 4838700"/>
              <a:gd name="connsiteY2" fmla="*/ 2933700 h 2933700"/>
              <a:gd name="connsiteX3" fmla="*/ 0 w 4838700"/>
              <a:gd name="connsiteY3" fmla="*/ 2933700 h 293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8700" h="2933700">
                <a:moveTo>
                  <a:pt x="0" y="0"/>
                </a:moveTo>
                <a:lnTo>
                  <a:pt x="4838700" y="0"/>
                </a:lnTo>
                <a:lnTo>
                  <a:pt x="4838700" y="2933700"/>
                </a:lnTo>
                <a:lnTo>
                  <a:pt x="0" y="29337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4C9928-D49B-46BE-9493-E31F890FE3EB}"/>
              </a:ext>
            </a:extLst>
          </p:cNvPr>
          <p:cNvGrpSpPr/>
          <p:nvPr userDrawn="1"/>
        </p:nvGrpSpPr>
        <p:grpSpPr>
          <a:xfrm>
            <a:off x="4653715" y="2380250"/>
            <a:ext cx="2867025" cy="1988641"/>
            <a:chOff x="4733925" y="2476502"/>
            <a:chExt cx="2867025" cy="198864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764DBB-E052-48C7-A011-2B2C6C07EBE8}"/>
                </a:ext>
              </a:extLst>
            </p:cNvPr>
            <p:cNvSpPr txBox="1"/>
            <p:nvPr/>
          </p:nvSpPr>
          <p:spPr>
            <a:xfrm>
              <a:off x="4881562" y="2476502"/>
              <a:ext cx="25717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D" sz="4400" noProof="1">
                  <a:solidFill>
                    <a:srgbClr val="345065"/>
                  </a:solidFill>
                  <a:latin typeface="Bebas Neue" panose="020B0606020202050201" pitchFamily="34" charset="0"/>
                </a:rPr>
                <a:t>contoh</a:t>
              </a:r>
              <a:endParaRPr lang="en-ID" sz="4400" dirty="0">
                <a:solidFill>
                  <a:srgbClr val="345065"/>
                </a:solidFill>
                <a:latin typeface="Bebas Neue" panose="020B0606020202050201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3BBE407-BC5A-4404-ACD7-788A07AABF06}"/>
                </a:ext>
              </a:extLst>
            </p:cNvPr>
            <p:cNvSpPr txBox="1"/>
            <p:nvPr/>
          </p:nvSpPr>
          <p:spPr>
            <a:xfrm>
              <a:off x="4881562" y="3086102"/>
              <a:ext cx="25717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D" sz="4400" noProof="1">
                  <a:solidFill>
                    <a:srgbClr val="345065"/>
                  </a:solidFill>
                  <a:latin typeface="Bebas Neue" panose="020B0606020202050201" pitchFamily="34" charset="0"/>
                </a:rPr>
                <a:t>teknik</a:t>
              </a:r>
              <a:endParaRPr lang="en-ID" sz="4400" dirty="0">
                <a:solidFill>
                  <a:srgbClr val="345065"/>
                </a:solidFill>
                <a:latin typeface="Bebas Neue" panose="020B0606020202050201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5DB90F2-F8C0-44C6-BD2F-43EFD05EEC21}"/>
                </a:ext>
              </a:extLst>
            </p:cNvPr>
            <p:cNvSpPr txBox="1"/>
            <p:nvPr/>
          </p:nvSpPr>
          <p:spPr>
            <a:xfrm>
              <a:off x="4733925" y="3695702"/>
              <a:ext cx="286702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D" sz="4400" noProof="1">
                  <a:solidFill>
                    <a:srgbClr val="345065"/>
                  </a:solidFill>
                  <a:latin typeface="Bebas Neue" panose="020B0606020202050201" pitchFamily="34" charset="0"/>
                </a:rPr>
                <a:t>pembelajaran</a:t>
              </a:r>
              <a:endParaRPr lang="en-ID" sz="4400" dirty="0">
                <a:solidFill>
                  <a:srgbClr val="345065"/>
                </a:solidFill>
                <a:latin typeface="Bebas Neue" panose="020B0606020202050201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414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519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1807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3291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3195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079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476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3443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ACFAE-A2C2-4A6D-9991-A3D7AB1615C5}" type="datetimeFigureOut">
              <a:rPr lang="en-ID" smtClean="0"/>
              <a:t>18/07/2021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812E254-14CF-40F1-8C0C-01CCFAB23B5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3768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  <p:sldLayoutId id="2147483712" r:id="rId18"/>
    <p:sldLayoutId id="2147483714" r:id="rId19"/>
    <p:sldLayoutId id="2147483719" r:id="rId20"/>
    <p:sldLayoutId id="2147483661" r:id="rId21"/>
    <p:sldLayoutId id="2147483666" r:id="rId22"/>
    <p:sldLayoutId id="2147483679" r:id="rId23"/>
    <p:sldLayoutId id="2147483685" r:id="rId24"/>
    <p:sldLayoutId id="2147483687" r:id="rId25"/>
    <p:sldLayoutId id="2147483691" r:id="rId2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Ilmu_informasi" TargetMode="External"/><Relationship Id="rId2" Type="http://schemas.openxmlformats.org/officeDocument/2006/relationships/hyperlink" Target="https://id.wikipedia.org/wiki/Teori_informasi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id.wikipedia.org/wiki/Teknik_komputer" TargetMode="External"/><Relationship Id="rId4" Type="http://schemas.openxmlformats.org/officeDocument/2006/relationships/hyperlink" Target="https://id.wikipedia.org/wiki/Ilmu_komputer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id.wikipedia.org/wiki/Informatika_sosial" TargetMode="External"/><Relationship Id="rId3" Type="http://schemas.openxmlformats.org/officeDocument/2006/relationships/hyperlink" Target="../../Edmodo/3.%20Membuat%20Akun%20Siswa-converted.pptx" TargetMode="External"/><Relationship Id="rId7" Type="http://schemas.openxmlformats.org/officeDocument/2006/relationships/hyperlink" Target="https://id.wikipedia.org/wiki/Keamanan_informasi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Relationship Id="rId6" Type="http://schemas.openxmlformats.org/officeDocument/2006/relationships/hyperlink" Target="../../Edmodo/Cara%20Membuat%20Kelas%20Maya%20(1)-converted.pptx" TargetMode="External"/><Relationship Id="rId5" Type="http://schemas.openxmlformats.org/officeDocument/2006/relationships/hyperlink" Target="https://id.wikipedia.org/wiki/Sistem_informasi" TargetMode="External"/><Relationship Id="rId4" Type="http://schemas.openxmlformats.org/officeDocument/2006/relationships/hyperlink" Target="../../Edmodo/Cara%20Membuat%20Akun%20Guru%20(Revisi%201)-dikonversi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0F765D80-E0DC-4F67-994B-63C97C2DB91A}"/>
              </a:ext>
            </a:extLst>
          </p:cNvPr>
          <p:cNvSpPr txBox="1"/>
          <p:nvPr/>
        </p:nvSpPr>
        <p:spPr>
          <a:xfrm>
            <a:off x="622023" y="2038044"/>
            <a:ext cx="5707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7200" dirty="0"/>
              <a:t>INFORMATIKA</a:t>
            </a:r>
            <a:endParaRPr lang="id-ID" sz="7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93725EE-760D-42D6-A71C-5B2871F63F0A}"/>
              </a:ext>
            </a:extLst>
          </p:cNvPr>
          <p:cNvSpPr txBox="1"/>
          <p:nvPr/>
        </p:nvSpPr>
        <p:spPr>
          <a:xfrm>
            <a:off x="622023" y="5130352"/>
            <a:ext cx="749803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3600" noProof="1">
                <a:solidFill>
                  <a:srgbClr val="345065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Akhmad. S.Pd</a:t>
            </a:r>
          </a:p>
          <a:p>
            <a:r>
              <a:rPr lang="en-ID" sz="3200" b="1" noProof="1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SMP Angkasa Lanud Sultan Hnd </a:t>
            </a:r>
            <a:endParaRPr lang="en-ID" sz="1400" b="1" noProof="1"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2D1A850-6FEF-4689-B1E9-694E77A70BA6}"/>
              </a:ext>
            </a:extLst>
          </p:cNvPr>
          <p:cNvGrpSpPr/>
          <p:nvPr/>
        </p:nvGrpSpPr>
        <p:grpSpPr>
          <a:xfrm>
            <a:off x="-54592" y="4326340"/>
            <a:ext cx="8957501" cy="489054"/>
            <a:chOff x="-54592" y="4326340"/>
            <a:chExt cx="8957501" cy="489054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714756E-6CBC-4CA3-8AB0-317A83AE8098}"/>
                </a:ext>
              </a:extLst>
            </p:cNvPr>
            <p:cNvGrpSpPr/>
            <p:nvPr/>
          </p:nvGrpSpPr>
          <p:grpSpPr>
            <a:xfrm>
              <a:off x="-54592" y="4326340"/>
              <a:ext cx="8941581" cy="196757"/>
              <a:chOff x="-54592" y="4243388"/>
              <a:chExt cx="8941581" cy="25241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49800A5-4E33-4E1D-B98D-B1BDB1ABFDD7}"/>
                  </a:ext>
                </a:extLst>
              </p:cNvPr>
              <p:cNvSpPr/>
              <p:nvPr/>
            </p:nvSpPr>
            <p:spPr>
              <a:xfrm>
                <a:off x="-54592" y="4243388"/>
                <a:ext cx="8801100" cy="252413"/>
              </a:xfrm>
              <a:prstGeom prst="rect">
                <a:avLst/>
              </a:prstGeom>
              <a:solidFill>
                <a:srgbClr val="0034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2" name="Right Triangle 21">
                <a:extLst>
                  <a:ext uri="{FF2B5EF4-FFF2-40B4-BE49-F238E27FC236}">
                    <a16:creationId xmlns:a16="http://schemas.microsoft.com/office/drawing/2014/main" id="{B26D5AE5-F0D4-4224-BDE0-36BE892C01F7}"/>
                  </a:ext>
                </a:extLst>
              </p:cNvPr>
              <p:cNvSpPr/>
              <p:nvPr/>
            </p:nvSpPr>
            <p:spPr>
              <a:xfrm>
                <a:off x="8746508" y="4243388"/>
                <a:ext cx="140481" cy="251916"/>
              </a:xfrm>
              <a:prstGeom prst="rtTriangle">
                <a:avLst/>
              </a:prstGeom>
              <a:solidFill>
                <a:srgbClr val="0034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43E3A15E-7163-4522-9F90-5DC313FA3A6C}"/>
                </a:ext>
              </a:extLst>
            </p:cNvPr>
            <p:cNvGrpSpPr/>
            <p:nvPr/>
          </p:nvGrpSpPr>
          <p:grpSpPr>
            <a:xfrm flipV="1">
              <a:off x="-38672" y="4601526"/>
              <a:ext cx="8941581" cy="213868"/>
              <a:chOff x="-54592" y="4243388"/>
              <a:chExt cx="8941581" cy="252413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3A684CFF-0708-48F4-9F9C-AE2053662FB4}"/>
                  </a:ext>
                </a:extLst>
              </p:cNvPr>
              <p:cNvSpPr/>
              <p:nvPr/>
            </p:nvSpPr>
            <p:spPr>
              <a:xfrm>
                <a:off x="-54592" y="4243388"/>
                <a:ext cx="8801100" cy="252413"/>
              </a:xfrm>
              <a:prstGeom prst="rect">
                <a:avLst/>
              </a:prstGeom>
              <a:solidFill>
                <a:srgbClr val="00A8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7" name="Right Triangle 26">
                <a:extLst>
                  <a:ext uri="{FF2B5EF4-FFF2-40B4-BE49-F238E27FC236}">
                    <a16:creationId xmlns:a16="http://schemas.microsoft.com/office/drawing/2014/main" id="{76378F21-4C8E-48E9-AAC2-5F18274A9086}"/>
                  </a:ext>
                </a:extLst>
              </p:cNvPr>
              <p:cNvSpPr/>
              <p:nvPr/>
            </p:nvSpPr>
            <p:spPr>
              <a:xfrm>
                <a:off x="8746508" y="4243388"/>
                <a:ext cx="140481" cy="251916"/>
              </a:xfrm>
              <a:prstGeom prst="rtTriangle">
                <a:avLst/>
              </a:prstGeom>
              <a:solidFill>
                <a:srgbClr val="00A8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6C1B0ABC-F9F6-4EF9-BE3F-33972DAF26C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5" b="7045"/>
          <a:stretch>
            <a:fillRect/>
          </a:stretch>
        </p:blipFill>
        <p:spPr>
          <a:xfrm>
            <a:off x="5990047" y="3352409"/>
            <a:ext cx="1947862" cy="1947862"/>
          </a:xfrm>
        </p:spPr>
      </p:pic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AC40E07D-9AD5-4041-856B-843DECBEC52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4" r="12024"/>
          <a:stretch>
            <a:fillRect/>
          </a:stretch>
        </p:blipFill>
        <p:spPr/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220F421-4DE2-43E8-A40A-C364FECB53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372" b="100000" l="40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460" y="88880"/>
            <a:ext cx="1190625" cy="120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1602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1"/>
      <p:bldP spid="2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1E9FE13-DD1D-4467-8943-B92312BB260B}"/>
              </a:ext>
            </a:extLst>
          </p:cNvPr>
          <p:cNvSpPr/>
          <p:nvPr/>
        </p:nvSpPr>
        <p:spPr>
          <a:xfrm>
            <a:off x="1096413" y="-224589"/>
            <a:ext cx="11095587" cy="7082589"/>
          </a:xfrm>
          <a:custGeom>
            <a:avLst/>
            <a:gdLst>
              <a:gd name="connsiteX0" fmla="*/ 7570045 w 11095587"/>
              <a:gd name="connsiteY0" fmla="*/ 0 h 7082589"/>
              <a:gd name="connsiteX1" fmla="*/ 7793375 w 11095587"/>
              <a:gd name="connsiteY1" fmla="*/ 19163 h 7082589"/>
              <a:gd name="connsiteX2" fmla="*/ 7867819 w 11095587"/>
              <a:gd name="connsiteY2" fmla="*/ 38326 h 7082589"/>
              <a:gd name="connsiteX3" fmla="*/ 7960873 w 11095587"/>
              <a:gd name="connsiteY3" fmla="*/ 57489 h 7082589"/>
              <a:gd name="connsiteX4" fmla="*/ 8028076 w 11095587"/>
              <a:gd name="connsiteY4" fmla="*/ 75273 h 7082589"/>
              <a:gd name="connsiteX5" fmla="*/ 8027899 w 11095587"/>
              <a:gd name="connsiteY5" fmla="*/ 75239 h 7082589"/>
              <a:gd name="connsiteX6" fmla="*/ 8017037 w 11095587"/>
              <a:gd name="connsiteY6" fmla="*/ 73049 h 7082589"/>
              <a:gd name="connsiteX7" fmla="*/ 8014390 w 11095587"/>
              <a:gd name="connsiteY7" fmla="*/ 72557 h 7082589"/>
              <a:gd name="connsiteX8" fmla="*/ 8027899 w 11095587"/>
              <a:gd name="connsiteY8" fmla="*/ 75239 h 7082589"/>
              <a:gd name="connsiteX9" fmla="*/ 8028941 w 11095587"/>
              <a:gd name="connsiteY9" fmla="*/ 75449 h 7082589"/>
              <a:gd name="connsiteX10" fmla="*/ 8128371 w 11095587"/>
              <a:gd name="connsiteY10" fmla="*/ 95816 h 7082589"/>
              <a:gd name="connsiteX11" fmla="*/ 8184205 w 11095587"/>
              <a:gd name="connsiteY11" fmla="*/ 134142 h 7082589"/>
              <a:gd name="connsiteX12" fmla="*/ 8277258 w 11095587"/>
              <a:gd name="connsiteY12" fmla="*/ 268284 h 7082589"/>
              <a:gd name="connsiteX13" fmla="*/ 8370313 w 11095587"/>
              <a:gd name="connsiteY13" fmla="*/ 287447 h 7082589"/>
              <a:gd name="connsiteX14" fmla="*/ 8444756 w 11095587"/>
              <a:gd name="connsiteY14" fmla="*/ 306610 h 7082589"/>
              <a:gd name="connsiteX15" fmla="*/ 8500589 w 11095587"/>
              <a:gd name="connsiteY15" fmla="*/ 344936 h 7082589"/>
              <a:gd name="connsiteX16" fmla="*/ 8554208 w 11095587"/>
              <a:gd name="connsiteY16" fmla="*/ 362244 h 7082589"/>
              <a:gd name="connsiteX17" fmla="*/ 8549706 w 11095587"/>
              <a:gd name="connsiteY17" fmla="*/ 358782 h 7082589"/>
              <a:gd name="connsiteX18" fmla="*/ 8567838 w 11095587"/>
              <a:gd name="connsiteY18" fmla="*/ 371675 h 7082589"/>
              <a:gd name="connsiteX19" fmla="*/ 8612254 w 11095587"/>
              <a:gd name="connsiteY19" fmla="*/ 402425 h 7082589"/>
              <a:gd name="connsiteX20" fmla="*/ 8742531 w 11095587"/>
              <a:gd name="connsiteY20" fmla="*/ 574894 h 7082589"/>
              <a:gd name="connsiteX21" fmla="*/ 8872806 w 11095587"/>
              <a:gd name="connsiteY21" fmla="*/ 747362 h 7082589"/>
              <a:gd name="connsiteX22" fmla="*/ 8965861 w 11095587"/>
              <a:gd name="connsiteY22" fmla="*/ 843178 h 7082589"/>
              <a:gd name="connsiteX23" fmla="*/ 9077526 w 11095587"/>
              <a:gd name="connsiteY23" fmla="*/ 977319 h 7082589"/>
              <a:gd name="connsiteX24" fmla="*/ 9170580 w 11095587"/>
              <a:gd name="connsiteY24" fmla="*/ 1092298 h 7082589"/>
              <a:gd name="connsiteX25" fmla="*/ 9263635 w 11095587"/>
              <a:gd name="connsiteY25" fmla="*/ 1111461 h 7082589"/>
              <a:gd name="connsiteX26" fmla="*/ 9319467 w 11095587"/>
              <a:gd name="connsiteY26" fmla="*/ 1130624 h 7082589"/>
              <a:gd name="connsiteX27" fmla="*/ 9524187 w 11095587"/>
              <a:gd name="connsiteY27" fmla="*/ 1149787 h 7082589"/>
              <a:gd name="connsiteX28" fmla="*/ 9635852 w 11095587"/>
              <a:gd name="connsiteY28" fmla="*/ 1283929 h 7082589"/>
              <a:gd name="connsiteX29" fmla="*/ 9673074 w 11095587"/>
              <a:gd name="connsiteY29" fmla="*/ 1418072 h 7082589"/>
              <a:gd name="connsiteX30" fmla="*/ 9691684 w 11095587"/>
              <a:gd name="connsiteY30" fmla="*/ 1494724 h 7082589"/>
              <a:gd name="connsiteX31" fmla="*/ 9728906 w 11095587"/>
              <a:gd name="connsiteY31" fmla="*/ 1609703 h 7082589"/>
              <a:gd name="connsiteX32" fmla="*/ 9784739 w 11095587"/>
              <a:gd name="connsiteY32" fmla="*/ 1648029 h 7082589"/>
              <a:gd name="connsiteX33" fmla="*/ 9952237 w 11095587"/>
              <a:gd name="connsiteY33" fmla="*/ 1686355 h 7082589"/>
              <a:gd name="connsiteX34" fmla="*/ 10008069 w 11095587"/>
              <a:gd name="connsiteY34" fmla="*/ 1724682 h 7082589"/>
              <a:gd name="connsiteX35" fmla="*/ 10175567 w 11095587"/>
              <a:gd name="connsiteY35" fmla="*/ 1763009 h 7082589"/>
              <a:gd name="connsiteX36" fmla="*/ 10250010 w 11095587"/>
              <a:gd name="connsiteY36" fmla="*/ 1782172 h 7082589"/>
              <a:gd name="connsiteX37" fmla="*/ 10287232 w 11095587"/>
              <a:gd name="connsiteY37" fmla="*/ 1935476 h 7082589"/>
              <a:gd name="connsiteX38" fmla="*/ 10305844 w 11095587"/>
              <a:gd name="connsiteY38" fmla="*/ 2165434 h 7082589"/>
              <a:gd name="connsiteX39" fmla="*/ 10343065 w 11095587"/>
              <a:gd name="connsiteY39" fmla="*/ 2222923 h 7082589"/>
              <a:gd name="connsiteX40" fmla="*/ 10398897 w 11095587"/>
              <a:gd name="connsiteY40" fmla="*/ 2299576 h 7082589"/>
              <a:gd name="connsiteX41" fmla="*/ 10491952 w 11095587"/>
              <a:gd name="connsiteY41" fmla="*/ 2395391 h 7082589"/>
              <a:gd name="connsiteX42" fmla="*/ 10566395 w 11095587"/>
              <a:gd name="connsiteY42" fmla="*/ 2548696 h 7082589"/>
              <a:gd name="connsiteX43" fmla="*/ 10585006 w 11095587"/>
              <a:gd name="connsiteY43" fmla="*/ 2625348 h 7082589"/>
              <a:gd name="connsiteX44" fmla="*/ 10659450 w 11095587"/>
              <a:gd name="connsiteY44" fmla="*/ 2702001 h 7082589"/>
              <a:gd name="connsiteX45" fmla="*/ 10696672 w 11095587"/>
              <a:gd name="connsiteY45" fmla="*/ 2836143 h 7082589"/>
              <a:gd name="connsiteX46" fmla="*/ 10733893 w 11095587"/>
              <a:gd name="connsiteY46" fmla="*/ 2951121 h 7082589"/>
              <a:gd name="connsiteX47" fmla="*/ 10771115 w 11095587"/>
              <a:gd name="connsiteY47" fmla="*/ 3066101 h 7082589"/>
              <a:gd name="connsiteX48" fmla="*/ 10826947 w 11095587"/>
              <a:gd name="connsiteY48" fmla="*/ 3353547 h 7082589"/>
              <a:gd name="connsiteX49" fmla="*/ 10845559 w 11095587"/>
              <a:gd name="connsiteY49" fmla="*/ 3449363 h 7082589"/>
              <a:gd name="connsiteX50" fmla="*/ 10864170 w 11095587"/>
              <a:gd name="connsiteY50" fmla="*/ 3526015 h 7082589"/>
              <a:gd name="connsiteX51" fmla="*/ 10882780 w 11095587"/>
              <a:gd name="connsiteY51" fmla="*/ 3640994 h 7082589"/>
              <a:gd name="connsiteX52" fmla="*/ 10920002 w 11095587"/>
              <a:gd name="connsiteY52" fmla="*/ 3717646 h 7082589"/>
              <a:gd name="connsiteX53" fmla="*/ 10938613 w 11095587"/>
              <a:gd name="connsiteY53" fmla="*/ 3775136 h 7082589"/>
              <a:gd name="connsiteX54" fmla="*/ 11013057 w 11095587"/>
              <a:gd name="connsiteY54" fmla="*/ 3890114 h 7082589"/>
              <a:gd name="connsiteX55" fmla="*/ 11050278 w 11095587"/>
              <a:gd name="connsiteY55" fmla="*/ 4043420 h 7082589"/>
              <a:gd name="connsiteX56" fmla="*/ 11087500 w 11095587"/>
              <a:gd name="connsiteY56" fmla="*/ 4100910 h 7082589"/>
              <a:gd name="connsiteX57" fmla="*/ 11095587 w 11095587"/>
              <a:gd name="connsiteY57" fmla="*/ 4116725 h 7082589"/>
              <a:gd name="connsiteX58" fmla="*/ 11095587 w 11095587"/>
              <a:gd name="connsiteY58" fmla="*/ 7082589 h 7082589"/>
              <a:gd name="connsiteX59" fmla="*/ 0 w 11095587"/>
              <a:gd name="connsiteY59" fmla="*/ 7082589 h 7082589"/>
              <a:gd name="connsiteX60" fmla="*/ 30086 w 11095587"/>
              <a:gd name="connsiteY60" fmla="*/ 7030819 h 7082589"/>
              <a:gd name="connsiteX61" fmla="*/ 69865 w 11095587"/>
              <a:gd name="connsiteY61" fmla="*/ 6975488 h 7082589"/>
              <a:gd name="connsiteX62" fmla="*/ 200141 w 11095587"/>
              <a:gd name="connsiteY62" fmla="*/ 6841346 h 7082589"/>
              <a:gd name="connsiteX63" fmla="*/ 255973 w 11095587"/>
              <a:gd name="connsiteY63" fmla="*/ 6764694 h 7082589"/>
              <a:gd name="connsiteX64" fmla="*/ 293196 w 11095587"/>
              <a:gd name="connsiteY64" fmla="*/ 6707203 h 7082589"/>
              <a:gd name="connsiteX65" fmla="*/ 367639 w 11095587"/>
              <a:gd name="connsiteY65" fmla="*/ 6630551 h 7082589"/>
              <a:gd name="connsiteX66" fmla="*/ 423471 w 11095587"/>
              <a:gd name="connsiteY66" fmla="*/ 6553899 h 7082589"/>
              <a:gd name="connsiteX67" fmla="*/ 460693 w 11095587"/>
              <a:gd name="connsiteY67" fmla="*/ 6515572 h 7082589"/>
              <a:gd name="connsiteX68" fmla="*/ 497915 w 11095587"/>
              <a:gd name="connsiteY68" fmla="*/ 6458083 h 7082589"/>
              <a:gd name="connsiteX69" fmla="*/ 553747 w 11095587"/>
              <a:gd name="connsiteY69" fmla="*/ 6381431 h 7082589"/>
              <a:gd name="connsiteX70" fmla="*/ 590969 w 11095587"/>
              <a:gd name="connsiteY70" fmla="*/ 6323941 h 7082589"/>
              <a:gd name="connsiteX71" fmla="*/ 646802 w 11095587"/>
              <a:gd name="connsiteY71" fmla="*/ 6266452 h 7082589"/>
              <a:gd name="connsiteX72" fmla="*/ 814299 w 11095587"/>
              <a:gd name="connsiteY72" fmla="*/ 6017332 h 7082589"/>
              <a:gd name="connsiteX73" fmla="*/ 925965 w 11095587"/>
              <a:gd name="connsiteY73" fmla="*/ 5864027 h 7082589"/>
              <a:gd name="connsiteX74" fmla="*/ 1000409 w 11095587"/>
              <a:gd name="connsiteY74" fmla="*/ 5729884 h 7082589"/>
              <a:gd name="connsiteX75" fmla="*/ 1056241 w 11095587"/>
              <a:gd name="connsiteY75" fmla="*/ 5672395 h 7082589"/>
              <a:gd name="connsiteX76" fmla="*/ 1074852 w 11095587"/>
              <a:gd name="connsiteY76" fmla="*/ 5614905 h 7082589"/>
              <a:gd name="connsiteX77" fmla="*/ 1242350 w 11095587"/>
              <a:gd name="connsiteY77" fmla="*/ 5404111 h 7082589"/>
              <a:gd name="connsiteX78" fmla="*/ 1260961 w 11095587"/>
              <a:gd name="connsiteY78" fmla="*/ 5346622 h 7082589"/>
              <a:gd name="connsiteX79" fmla="*/ 1391237 w 11095587"/>
              <a:gd name="connsiteY79" fmla="*/ 5193317 h 7082589"/>
              <a:gd name="connsiteX80" fmla="*/ 1428458 w 11095587"/>
              <a:gd name="connsiteY80" fmla="*/ 5116665 h 7082589"/>
              <a:gd name="connsiteX81" fmla="*/ 1465680 w 11095587"/>
              <a:gd name="connsiteY81" fmla="*/ 5020849 h 7082589"/>
              <a:gd name="connsiteX82" fmla="*/ 1558735 w 11095587"/>
              <a:gd name="connsiteY82" fmla="*/ 4886706 h 7082589"/>
              <a:gd name="connsiteX83" fmla="*/ 1651789 w 11095587"/>
              <a:gd name="connsiteY83" fmla="*/ 4714239 h 7082589"/>
              <a:gd name="connsiteX84" fmla="*/ 1670399 w 11095587"/>
              <a:gd name="connsiteY84" fmla="*/ 4656749 h 7082589"/>
              <a:gd name="connsiteX85" fmla="*/ 1763454 w 11095587"/>
              <a:gd name="connsiteY85" fmla="*/ 4522607 h 7082589"/>
              <a:gd name="connsiteX86" fmla="*/ 1837897 w 11095587"/>
              <a:gd name="connsiteY86" fmla="*/ 4350140 h 7082589"/>
              <a:gd name="connsiteX87" fmla="*/ 1875119 w 11095587"/>
              <a:gd name="connsiteY87" fmla="*/ 4311813 h 7082589"/>
              <a:gd name="connsiteX88" fmla="*/ 1912341 w 11095587"/>
              <a:gd name="connsiteY88" fmla="*/ 4235161 h 7082589"/>
              <a:gd name="connsiteX89" fmla="*/ 2005395 w 11095587"/>
              <a:gd name="connsiteY89" fmla="*/ 4081855 h 7082589"/>
              <a:gd name="connsiteX90" fmla="*/ 2042617 w 11095587"/>
              <a:gd name="connsiteY90" fmla="*/ 3966876 h 7082589"/>
              <a:gd name="connsiteX91" fmla="*/ 2079839 w 11095587"/>
              <a:gd name="connsiteY91" fmla="*/ 3871061 h 7082589"/>
              <a:gd name="connsiteX92" fmla="*/ 2098450 w 11095587"/>
              <a:gd name="connsiteY92" fmla="*/ 3813572 h 7082589"/>
              <a:gd name="connsiteX93" fmla="*/ 2135671 w 11095587"/>
              <a:gd name="connsiteY93" fmla="*/ 3756082 h 7082589"/>
              <a:gd name="connsiteX94" fmla="*/ 2172893 w 11095587"/>
              <a:gd name="connsiteY94" fmla="*/ 3679430 h 7082589"/>
              <a:gd name="connsiteX95" fmla="*/ 2265948 w 11095587"/>
              <a:gd name="connsiteY95" fmla="*/ 3583614 h 7082589"/>
              <a:gd name="connsiteX96" fmla="*/ 2359002 w 11095587"/>
              <a:gd name="connsiteY96" fmla="*/ 3641104 h 7082589"/>
              <a:gd name="connsiteX97" fmla="*/ 2489278 w 11095587"/>
              <a:gd name="connsiteY97" fmla="*/ 3717756 h 7082589"/>
              <a:gd name="connsiteX98" fmla="*/ 2545110 w 11095587"/>
              <a:gd name="connsiteY98" fmla="*/ 3756082 h 7082589"/>
              <a:gd name="connsiteX99" fmla="*/ 2749830 w 11095587"/>
              <a:gd name="connsiteY99" fmla="*/ 3832735 h 7082589"/>
              <a:gd name="connsiteX100" fmla="*/ 2805663 w 11095587"/>
              <a:gd name="connsiteY100" fmla="*/ 3871061 h 7082589"/>
              <a:gd name="connsiteX101" fmla="*/ 2935938 w 11095587"/>
              <a:gd name="connsiteY101" fmla="*/ 4062692 h 7082589"/>
              <a:gd name="connsiteX102" fmla="*/ 3028993 w 11095587"/>
              <a:gd name="connsiteY102" fmla="*/ 4158507 h 7082589"/>
              <a:gd name="connsiteX103" fmla="*/ 3047604 w 11095587"/>
              <a:gd name="connsiteY103" fmla="*/ 4235161 h 7082589"/>
              <a:gd name="connsiteX104" fmla="*/ 3103436 w 11095587"/>
              <a:gd name="connsiteY104" fmla="*/ 4292650 h 7082589"/>
              <a:gd name="connsiteX105" fmla="*/ 3177880 w 11095587"/>
              <a:gd name="connsiteY105" fmla="*/ 4407629 h 7082589"/>
              <a:gd name="connsiteX106" fmla="*/ 3215102 w 11095587"/>
              <a:gd name="connsiteY106" fmla="*/ 4465118 h 7082589"/>
              <a:gd name="connsiteX107" fmla="*/ 3252323 w 11095587"/>
              <a:gd name="connsiteY107" fmla="*/ 4560934 h 7082589"/>
              <a:gd name="connsiteX108" fmla="*/ 3308157 w 11095587"/>
              <a:gd name="connsiteY108" fmla="*/ 4618423 h 7082589"/>
              <a:gd name="connsiteX109" fmla="*/ 3345378 w 11095587"/>
              <a:gd name="connsiteY109" fmla="*/ 4675912 h 7082589"/>
              <a:gd name="connsiteX110" fmla="*/ 3401210 w 11095587"/>
              <a:gd name="connsiteY110" fmla="*/ 4733402 h 7082589"/>
              <a:gd name="connsiteX111" fmla="*/ 3438432 w 11095587"/>
              <a:gd name="connsiteY111" fmla="*/ 4810054 h 7082589"/>
              <a:gd name="connsiteX112" fmla="*/ 3512876 w 11095587"/>
              <a:gd name="connsiteY112" fmla="*/ 4925034 h 7082589"/>
              <a:gd name="connsiteX113" fmla="*/ 3550097 w 11095587"/>
              <a:gd name="connsiteY113" fmla="*/ 4982523 h 7082589"/>
              <a:gd name="connsiteX114" fmla="*/ 3624540 w 11095587"/>
              <a:gd name="connsiteY114" fmla="*/ 5097502 h 7082589"/>
              <a:gd name="connsiteX115" fmla="*/ 3680374 w 11095587"/>
              <a:gd name="connsiteY115" fmla="*/ 5212480 h 7082589"/>
              <a:gd name="connsiteX116" fmla="*/ 3693234 w 11095587"/>
              <a:gd name="connsiteY116" fmla="*/ 5252205 h 7082589"/>
              <a:gd name="connsiteX117" fmla="*/ 3736206 w 11095587"/>
              <a:gd name="connsiteY117" fmla="*/ 5193208 h 7082589"/>
              <a:gd name="connsiteX118" fmla="*/ 3754817 w 11095587"/>
              <a:gd name="connsiteY118" fmla="*/ 5135718 h 7082589"/>
              <a:gd name="connsiteX119" fmla="*/ 3773429 w 11095587"/>
              <a:gd name="connsiteY119" fmla="*/ 5059066 h 7082589"/>
              <a:gd name="connsiteX120" fmla="*/ 3847872 w 11095587"/>
              <a:gd name="connsiteY120" fmla="*/ 4848272 h 7082589"/>
              <a:gd name="connsiteX121" fmla="*/ 3903704 w 11095587"/>
              <a:gd name="connsiteY121" fmla="*/ 4694966 h 7082589"/>
              <a:gd name="connsiteX122" fmla="*/ 3940927 w 11095587"/>
              <a:gd name="connsiteY122" fmla="*/ 4560824 h 7082589"/>
              <a:gd name="connsiteX123" fmla="*/ 3978148 w 11095587"/>
              <a:gd name="connsiteY123" fmla="*/ 4445845 h 7082589"/>
              <a:gd name="connsiteX124" fmla="*/ 4033980 w 11095587"/>
              <a:gd name="connsiteY124" fmla="*/ 4311704 h 7082589"/>
              <a:gd name="connsiteX125" fmla="*/ 4052591 w 11095587"/>
              <a:gd name="connsiteY125" fmla="*/ 4158399 h 7082589"/>
              <a:gd name="connsiteX126" fmla="*/ 4089813 w 11095587"/>
              <a:gd name="connsiteY126" fmla="*/ 4100910 h 7082589"/>
              <a:gd name="connsiteX127" fmla="*/ 4127035 w 11095587"/>
              <a:gd name="connsiteY127" fmla="*/ 4005094 h 7082589"/>
              <a:gd name="connsiteX128" fmla="*/ 4164257 w 11095587"/>
              <a:gd name="connsiteY128" fmla="*/ 3947605 h 7082589"/>
              <a:gd name="connsiteX129" fmla="*/ 4201478 w 11095587"/>
              <a:gd name="connsiteY129" fmla="*/ 3851788 h 7082589"/>
              <a:gd name="connsiteX130" fmla="*/ 4331755 w 11095587"/>
              <a:gd name="connsiteY130" fmla="*/ 3602668 h 7082589"/>
              <a:gd name="connsiteX131" fmla="*/ 4387587 w 11095587"/>
              <a:gd name="connsiteY131" fmla="*/ 3526015 h 7082589"/>
              <a:gd name="connsiteX132" fmla="*/ 4406198 w 11095587"/>
              <a:gd name="connsiteY132" fmla="*/ 3449363 h 7082589"/>
              <a:gd name="connsiteX133" fmla="*/ 4480642 w 11095587"/>
              <a:gd name="connsiteY133" fmla="*/ 3315221 h 7082589"/>
              <a:gd name="connsiteX134" fmla="*/ 4573696 w 11095587"/>
              <a:gd name="connsiteY134" fmla="*/ 3123590 h 7082589"/>
              <a:gd name="connsiteX135" fmla="*/ 4610917 w 11095587"/>
              <a:gd name="connsiteY135" fmla="*/ 3027775 h 7082589"/>
              <a:gd name="connsiteX136" fmla="*/ 4629528 w 11095587"/>
              <a:gd name="connsiteY136" fmla="*/ 2951121 h 7082589"/>
              <a:gd name="connsiteX137" fmla="*/ 4666751 w 11095587"/>
              <a:gd name="connsiteY137" fmla="*/ 2893632 h 7082589"/>
              <a:gd name="connsiteX138" fmla="*/ 4703972 w 11095587"/>
              <a:gd name="connsiteY138" fmla="*/ 2778653 h 7082589"/>
              <a:gd name="connsiteX139" fmla="*/ 4722583 w 11095587"/>
              <a:gd name="connsiteY139" fmla="*/ 2682838 h 7082589"/>
              <a:gd name="connsiteX140" fmla="*/ 4759804 w 11095587"/>
              <a:gd name="connsiteY140" fmla="*/ 2567859 h 7082589"/>
              <a:gd name="connsiteX141" fmla="*/ 4778415 w 11095587"/>
              <a:gd name="connsiteY141" fmla="*/ 2433717 h 7082589"/>
              <a:gd name="connsiteX142" fmla="*/ 4797026 w 11095587"/>
              <a:gd name="connsiteY142" fmla="*/ 2318739 h 7082589"/>
              <a:gd name="connsiteX143" fmla="*/ 4852859 w 11095587"/>
              <a:gd name="connsiteY143" fmla="*/ 2280413 h 7082589"/>
              <a:gd name="connsiteX144" fmla="*/ 4927302 w 11095587"/>
              <a:gd name="connsiteY144" fmla="*/ 2127108 h 7082589"/>
              <a:gd name="connsiteX145" fmla="*/ 4983134 w 11095587"/>
              <a:gd name="connsiteY145" fmla="*/ 2107945 h 7082589"/>
              <a:gd name="connsiteX146" fmla="*/ 5094800 w 11095587"/>
              <a:gd name="connsiteY146" fmla="*/ 2127108 h 7082589"/>
              <a:gd name="connsiteX147" fmla="*/ 5150632 w 11095587"/>
              <a:gd name="connsiteY147" fmla="*/ 2165434 h 7082589"/>
              <a:gd name="connsiteX148" fmla="*/ 5243687 w 11095587"/>
              <a:gd name="connsiteY148" fmla="*/ 2280413 h 7082589"/>
              <a:gd name="connsiteX149" fmla="*/ 5318130 w 11095587"/>
              <a:gd name="connsiteY149" fmla="*/ 2414554 h 7082589"/>
              <a:gd name="connsiteX150" fmla="*/ 5429796 w 11095587"/>
              <a:gd name="connsiteY150" fmla="*/ 2529533 h 7082589"/>
              <a:gd name="connsiteX151" fmla="*/ 5485628 w 11095587"/>
              <a:gd name="connsiteY151" fmla="*/ 2587022 h 7082589"/>
              <a:gd name="connsiteX152" fmla="*/ 5615904 w 11095587"/>
              <a:gd name="connsiteY152" fmla="*/ 2625348 h 7082589"/>
              <a:gd name="connsiteX153" fmla="*/ 5876456 w 11095587"/>
              <a:gd name="connsiteY153" fmla="*/ 2740328 h 7082589"/>
              <a:gd name="connsiteX154" fmla="*/ 5950900 w 11095587"/>
              <a:gd name="connsiteY154" fmla="*/ 2778653 h 7082589"/>
              <a:gd name="connsiteX155" fmla="*/ 6081177 w 11095587"/>
              <a:gd name="connsiteY155" fmla="*/ 2874469 h 7082589"/>
              <a:gd name="connsiteX156" fmla="*/ 6126397 w 11095587"/>
              <a:gd name="connsiteY156" fmla="*/ 2905511 h 7082589"/>
              <a:gd name="connsiteX157" fmla="*/ 6129107 w 11095587"/>
              <a:gd name="connsiteY157" fmla="*/ 2882585 h 7082589"/>
              <a:gd name="connsiteX158" fmla="*/ 6137009 w 11095587"/>
              <a:gd name="connsiteY158" fmla="*/ 2816980 h 7082589"/>
              <a:gd name="connsiteX159" fmla="*/ 6155620 w 11095587"/>
              <a:gd name="connsiteY159" fmla="*/ 2357065 h 7082589"/>
              <a:gd name="connsiteX160" fmla="*/ 6211452 w 11095587"/>
              <a:gd name="connsiteY160" fmla="*/ 2203760 h 7082589"/>
              <a:gd name="connsiteX161" fmla="*/ 6230063 w 11095587"/>
              <a:gd name="connsiteY161" fmla="*/ 2127108 h 7082589"/>
              <a:gd name="connsiteX162" fmla="*/ 6304507 w 11095587"/>
              <a:gd name="connsiteY162" fmla="*/ 1954639 h 7082589"/>
              <a:gd name="connsiteX163" fmla="*/ 6360339 w 11095587"/>
              <a:gd name="connsiteY163" fmla="*/ 1897149 h 7082589"/>
              <a:gd name="connsiteX164" fmla="*/ 6434783 w 11095587"/>
              <a:gd name="connsiteY164" fmla="*/ 1782172 h 7082589"/>
              <a:gd name="connsiteX165" fmla="*/ 6490615 w 11095587"/>
              <a:gd name="connsiteY165" fmla="*/ 1648029 h 7082589"/>
              <a:gd name="connsiteX166" fmla="*/ 6509226 w 11095587"/>
              <a:gd name="connsiteY166" fmla="*/ 1590540 h 7082589"/>
              <a:gd name="connsiteX167" fmla="*/ 6546448 w 11095587"/>
              <a:gd name="connsiteY167" fmla="*/ 1533051 h 7082589"/>
              <a:gd name="connsiteX168" fmla="*/ 6602281 w 11095587"/>
              <a:gd name="connsiteY168" fmla="*/ 1437235 h 7082589"/>
              <a:gd name="connsiteX169" fmla="*/ 6676724 w 11095587"/>
              <a:gd name="connsiteY169" fmla="*/ 1303094 h 7082589"/>
              <a:gd name="connsiteX170" fmla="*/ 6713945 w 11095587"/>
              <a:gd name="connsiteY170" fmla="*/ 1207277 h 7082589"/>
              <a:gd name="connsiteX171" fmla="*/ 6769779 w 11095587"/>
              <a:gd name="connsiteY171" fmla="*/ 1111461 h 7082589"/>
              <a:gd name="connsiteX172" fmla="*/ 6844222 w 11095587"/>
              <a:gd name="connsiteY172" fmla="*/ 977319 h 7082589"/>
              <a:gd name="connsiteX173" fmla="*/ 6974498 w 11095587"/>
              <a:gd name="connsiteY173" fmla="*/ 728199 h 7082589"/>
              <a:gd name="connsiteX174" fmla="*/ 7086163 w 11095587"/>
              <a:gd name="connsiteY174" fmla="*/ 555731 h 7082589"/>
              <a:gd name="connsiteX175" fmla="*/ 7123385 w 11095587"/>
              <a:gd name="connsiteY175" fmla="*/ 498242 h 7082589"/>
              <a:gd name="connsiteX176" fmla="*/ 7179218 w 11095587"/>
              <a:gd name="connsiteY176" fmla="*/ 440751 h 7082589"/>
              <a:gd name="connsiteX177" fmla="*/ 7290882 w 11095587"/>
              <a:gd name="connsiteY177" fmla="*/ 287447 h 7082589"/>
              <a:gd name="connsiteX178" fmla="*/ 7383937 w 11095587"/>
              <a:gd name="connsiteY178" fmla="*/ 153305 h 7082589"/>
              <a:gd name="connsiteX179" fmla="*/ 7421158 w 11095587"/>
              <a:gd name="connsiteY179" fmla="*/ 95816 h 7082589"/>
              <a:gd name="connsiteX180" fmla="*/ 7514213 w 11095587"/>
              <a:gd name="connsiteY180" fmla="*/ 19163 h 7082589"/>
              <a:gd name="connsiteX181" fmla="*/ 7570045 w 11095587"/>
              <a:gd name="connsiteY181" fmla="*/ 0 h 7082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</a:cxnLst>
            <a:rect l="l" t="t" r="r" b="b"/>
            <a:pathLst>
              <a:path w="11095587" h="7082589">
                <a:moveTo>
                  <a:pt x="7570045" y="0"/>
                </a:moveTo>
                <a:cubicBezTo>
                  <a:pt x="7644489" y="6387"/>
                  <a:pt x="7719251" y="9622"/>
                  <a:pt x="7793375" y="19163"/>
                </a:cubicBezTo>
                <a:cubicBezTo>
                  <a:pt x="7818757" y="22430"/>
                  <a:pt x="7842850" y="32612"/>
                  <a:pt x="7867819" y="38326"/>
                </a:cubicBezTo>
                <a:cubicBezTo>
                  <a:pt x="7898699" y="45392"/>
                  <a:pt x="7929995" y="50423"/>
                  <a:pt x="7960873" y="57489"/>
                </a:cubicBezTo>
                <a:cubicBezTo>
                  <a:pt x="8079183" y="84560"/>
                  <a:pt x="8050871" y="79687"/>
                  <a:pt x="8028076" y="75273"/>
                </a:cubicBezTo>
                <a:lnTo>
                  <a:pt x="8027899" y="75239"/>
                </a:lnTo>
                <a:lnTo>
                  <a:pt x="8017037" y="73049"/>
                </a:lnTo>
                <a:cubicBezTo>
                  <a:pt x="8011847" y="72012"/>
                  <a:pt x="8011757" y="72017"/>
                  <a:pt x="8014390" y="72557"/>
                </a:cubicBezTo>
                <a:lnTo>
                  <a:pt x="8027899" y="75239"/>
                </a:lnTo>
                <a:lnTo>
                  <a:pt x="8028941" y="75449"/>
                </a:lnTo>
                <a:cubicBezTo>
                  <a:pt x="8045262" y="78756"/>
                  <a:pt x="8075732" y="84976"/>
                  <a:pt x="8128371" y="95816"/>
                </a:cubicBezTo>
                <a:cubicBezTo>
                  <a:pt x="8146982" y="108592"/>
                  <a:pt x="8168389" y="117857"/>
                  <a:pt x="8184205" y="134142"/>
                </a:cubicBezTo>
                <a:cubicBezTo>
                  <a:pt x="8216873" y="167780"/>
                  <a:pt x="8238181" y="243137"/>
                  <a:pt x="8277258" y="268284"/>
                </a:cubicBezTo>
                <a:cubicBezTo>
                  <a:pt x="8304083" y="285547"/>
                  <a:pt x="8339434" y="280382"/>
                  <a:pt x="8370313" y="287447"/>
                </a:cubicBezTo>
                <a:cubicBezTo>
                  <a:pt x="8395283" y="293161"/>
                  <a:pt x="8419942" y="300223"/>
                  <a:pt x="8444756" y="306610"/>
                </a:cubicBezTo>
                <a:cubicBezTo>
                  <a:pt x="8463367" y="319386"/>
                  <a:pt x="8480582" y="334637"/>
                  <a:pt x="8500589" y="344936"/>
                </a:cubicBezTo>
                <a:cubicBezTo>
                  <a:pt x="8577641" y="384605"/>
                  <a:pt x="8565556" y="371519"/>
                  <a:pt x="8554208" y="362244"/>
                </a:cubicBezTo>
                <a:lnTo>
                  <a:pt x="8549706" y="358782"/>
                </a:lnTo>
                <a:lnTo>
                  <a:pt x="8567838" y="371675"/>
                </a:lnTo>
                <a:cubicBezTo>
                  <a:pt x="8577916" y="378741"/>
                  <a:pt x="8592254" y="388696"/>
                  <a:pt x="8612254" y="402425"/>
                </a:cubicBezTo>
                <a:cubicBezTo>
                  <a:pt x="8697599" y="578182"/>
                  <a:pt x="8584787" y="366061"/>
                  <a:pt x="8742531" y="574894"/>
                </a:cubicBezTo>
                <a:cubicBezTo>
                  <a:pt x="8785955" y="632383"/>
                  <a:pt x="8822790" y="695862"/>
                  <a:pt x="8872806" y="747362"/>
                </a:cubicBezTo>
                <a:cubicBezTo>
                  <a:pt x="8903824" y="779301"/>
                  <a:pt x="8946243" y="802778"/>
                  <a:pt x="8965861" y="843178"/>
                </a:cubicBezTo>
                <a:cubicBezTo>
                  <a:pt x="9016954" y="948397"/>
                  <a:pt x="8980888" y="902691"/>
                  <a:pt x="9077526" y="977319"/>
                </a:cubicBezTo>
                <a:cubicBezTo>
                  <a:pt x="9098903" y="1010335"/>
                  <a:pt x="9134755" y="1073854"/>
                  <a:pt x="9170580" y="1092298"/>
                </a:cubicBezTo>
                <a:cubicBezTo>
                  <a:pt x="9198873" y="1106865"/>
                  <a:pt x="9232947" y="1103562"/>
                  <a:pt x="9263635" y="1111461"/>
                </a:cubicBezTo>
                <a:cubicBezTo>
                  <a:pt x="9282667" y="1116360"/>
                  <a:pt x="9300047" y="1127768"/>
                  <a:pt x="9319467" y="1130624"/>
                </a:cubicBezTo>
                <a:cubicBezTo>
                  <a:pt x="9387300" y="1140602"/>
                  <a:pt x="9455947" y="1143400"/>
                  <a:pt x="9524187" y="1149787"/>
                </a:cubicBezTo>
                <a:cubicBezTo>
                  <a:pt x="9614447" y="1242726"/>
                  <a:pt x="9579165" y="1196375"/>
                  <a:pt x="9635852" y="1283929"/>
                </a:cubicBezTo>
                <a:cubicBezTo>
                  <a:pt x="9648260" y="1328644"/>
                  <a:pt x="9661191" y="1373207"/>
                  <a:pt x="9673074" y="1418072"/>
                </a:cubicBezTo>
                <a:cubicBezTo>
                  <a:pt x="9679804" y="1443481"/>
                  <a:pt x="9684335" y="1469497"/>
                  <a:pt x="9691684" y="1494724"/>
                </a:cubicBezTo>
                <a:cubicBezTo>
                  <a:pt x="9702959" y="1533420"/>
                  <a:pt x="9708111" y="1575444"/>
                  <a:pt x="9728906" y="1609703"/>
                </a:cubicBezTo>
                <a:cubicBezTo>
                  <a:pt x="9740761" y="1629235"/>
                  <a:pt x="9764181" y="1638956"/>
                  <a:pt x="9784739" y="1648029"/>
                </a:cubicBezTo>
                <a:cubicBezTo>
                  <a:pt x="9807738" y="1658178"/>
                  <a:pt x="9935675" y="1682944"/>
                  <a:pt x="9952237" y="1686355"/>
                </a:cubicBezTo>
                <a:cubicBezTo>
                  <a:pt x="9970848" y="1699131"/>
                  <a:pt x="9986850" y="1717399"/>
                  <a:pt x="10008069" y="1724682"/>
                </a:cubicBezTo>
                <a:cubicBezTo>
                  <a:pt x="10062329" y="1743305"/>
                  <a:pt x="10119837" y="1749765"/>
                  <a:pt x="10175567" y="1763009"/>
                </a:cubicBezTo>
                <a:cubicBezTo>
                  <a:pt x="10200490" y="1768931"/>
                  <a:pt x="10225196" y="1775784"/>
                  <a:pt x="10250010" y="1782172"/>
                </a:cubicBezTo>
                <a:cubicBezTo>
                  <a:pt x="10269762" y="1843184"/>
                  <a:pt x="10279065" y="1863998"/>
                  <a:pt x="10287232" y="1935476"/>
                </a:cubicBezTo>
                <a:cubicBezTo>
                  <a:pt x="10295961" y="2011868"/>
                  <a:pt x="10291194" y="2090009"/>
                  <a:pt x="10305844" y="2165434"/>
                </a:cubicBezTo>
                <a:cubicBezTo>
                  <a:pt x="10310230" y="2188018"/>
                  <a:pt x="10330065" y="2204181"/>
                  <a:pt x="10343065" y="2222923"/>
                </a:cubicBezTo>
                <a:cubicBezTo>
                  <a:pt x="10361094" y="2248912"/>
                  <a:pt x="10378290" y="2275705"/>
                  <a:pt x="10398897" y="2299576"/>
                </a:cubicBezTo>
                <a:cubicBezTo>
                  <a:pt x="10428041" y="2333335"/>
                  <a:pt x="10491952" y="2395391"/>
                  <a:pt x="10491952" y="2395391"/>
                </a:cubicBezTo>
                <a:cubicBezTo>
                  <a:pt x="10516766" y="2446492"/>
                  <a:pt x="10552938" y="2493269"/>
                  <a:pt x="10566395" y="2548696"/>
                </a:cubicBezTo>
                <a:cubicBezTo>
                  <a:pt x="10572599" y="2574246"/>
                  <a:pt x="10571450" y="2603015"/>
                  <a:pt x="10585006" y="2625348"/>
                </a:cubicBezTo>
                <a:cubicBezTo>
                  <a:pt x="10603605" y="2655991"/>
                  <a:pt x="10659450" y="2702001"/>
                  <a:pt x="10659450" y="2702001"/>
                </a:cubicBezTo>
                <a:cubicBezTo>
                  <a:pt x="10721995" y="2895203"/>
                  <a:pt x="10626566" y="2595521"/>
                  <a:pt x="10696672" y="2836143"/>
                </a:cubicBezTo>
                <a:cubicBezTo>
                  <a:pt x="10707946" y="2874838"/>
                  <a:pt x="10721486" y="2912795"/>
                  <a:pt x="10733893" y="2951121"/>
                </a:cubicBezTo>
                <a:lnTo>
                  <a:pt x="10771115" y="3066101"/>
                </a:lnTo>
                <a:cubicBezTo>
                  <a:pt x="10794059" y="3278721"/>
                  <a:pt x="10771960" y="3183693"/>
                  <a:pt x="10826947" y="3353547"/>
                </a:cubicBezTo>
                <a:cubicBezTo>
                  <a:pt x="10833151" y="3385485"/>
                  <a:pt x="10838697" y="3417568"/>
                  <a:pt x="10845559" y="3449363"/>
                </a:cubicBezTo>
                <a:cubicBezTo>
                  <a:pt x="10851108" y="3475073"/>
                  <a:pt x="10859153" y="3500190"/>
                  <a:pt x="10864170" y="3526015"/>
                </a:cubicBezTo>
                <a:cubicBezTo>
                  <a:pt x="10871570" y="3564115"/>
                  <a:pt x="10871938" y="3603778"/>
                  <a:pt x="10882780" y="3640994"/>
                </a:cubicBezTo>
                <a:cubicBezTo>
                  <a:pt x="10890753" y="3668355"/>
                  <a:pt x="10909073" y="3691390"/>
                  <a:pt x="10920002" y="3717646"/>
                </a:cubicBezTo>
                <a:cubicBezTo>
                  <a:pt x="10927729" y="3736213"/>
                  <a:pt x="10929086" y="3757478"/>
                  <a:pt x="10938613" y="3775136"/>
                </a:cubicBezTo>
                <a:cubicBezTo>
                  <a:pt x="10960338" y="3815402"/>
                  <a:pt x="11013057" y="3890114"/>
                  <a:pt x="11013057" y="3890114"/>
                </a:cubicBezTo>
                <a:cubicBezTo>
                  <a:pt x="11025464" y="3941216"/>
                  <a:pt x="11021903" y="3999591"/>
                  <a:pt x="11050278" y="4043420"/>
                </a:cubicBezTo>
                <a:cubicBezTo>
                  <a:pt x="11062686" y="4062583"/>
                  <a:pt x="11076402" y="4080913"/>
                  <a:pt x="11087500" y="4100910"/>
                </a:cubicBezTo>
                <a:lnTo>
                  <a:pt x="11095587" y="4116725"/>
                </a:lnTo>
                <a:lnTo>
                  <a:pt x="11095587" y="7082589"/>
                </a:lnTo>
                <a:lnTo>
                  <a:pt x="0" y="7082589"/>
                </a:lnTo>
                <a:lnTo>
                  <a:pt x="30086" y="7030819"/>
                </a:lnTo>
                <a:cubicBezTo>
                  <a:pt x="41642" y="7010936"/>
                  <a:pt x="54049" y="6991773"/>
                  <a:pt x="69865" y="6975488"/>
                </a:cubicBezTo>
                <a:cubicBezTo>
                  <a:pt x="113290" y="6930773"/>
                  <a:pt x="163293" y="6891934"/>
                  <a:pt x="200141" y="6841346"/>
                </a:cubicBezTo>
                <a:cubicBezTo>
                  <a:pt x="218752" y="6815795"/>
                  <a:pt x="237945" y="6790682"/>
                  <a:pt x="255973" y="6764694"/>
                </a:cubicBezTo>
                <a:cubicBezTo>
                  <a:pt x="268975" y="6745952"/>
                  <a:pt x="278639" y="6724690"/>
                  <a:pt x="293196" y="6707203"/>
                </a:cubicBezTo>
                <a:cubicBezTo>
                  <a:pt x="316034" y="6679768"/>
                  <a:pt x="344530" y="6657745"/>
                  <a:pt x="367639" y="6630551"/>
                </a:cubicBezTo>
                <a:cubicBezTo>
                  <a:pt x="388064" y="6606516"/>
                  <a:pt x="403614" y="6578435"/>
                  <a:pt x="423471" y="6553899"/>
                </a:cubicBezTo>
                <a:cubicBezTo>
                  <a:pt x="434705" y="6540020"/>
                  <a:pt x="449732" y="6529680"/>
                  <a:pt x="460693" y="6515572"/>
                </a:cubicBezTo>
                <a:cubicBezTo>
                  <a:pt x="474665" y="6497588"/>
                  <a:pt x="484914" y="6476824"/>
                  <a:pt x="497915" y="6458083"/>
                </a:cubicBezTo>
                <a:cubicBezTo>
                  <a:pt x="515945" y="6432095"/>
                  <a:pt x="535719" y="6407421"/>
                  <a:pt x="553747" y="6381431"/>
                </a:cubicBezTo>
                <a:cubicBezTo>
                  <a:pt x="566748" y="6362690"/>
                  <a:pt x="576649" y="6341635"/>
                  <a:pt x="590969" y="6323941"/>
                </a:cubicBezTo>
                <a:cubicBezTo>
                  <a:pt x="607819" y="6303121"/>
                  <a:pt x="628192" y="6285615"/>
                  <a:pt x="646802" y="6266452"/>
                </a:cubicBezTo>
                <a:cubicBezTo>
                  <a:pt x="690536" y="6131359"/>
                  <a:pt x="653159" y="6224736"/>
                  <a:pt x="814299" y="6017332"/>
                </a:cubicBezTo>
                <a:cubicBezTo>
                  <a:pt x="867216" y="5908359"/>
                  <a:pt x="831904" y="5960878"/>
                  <a:pt x="925965" y="5864027"/>
                </a:cubicBezTo>
                <a:cubicBezTo>
                  <a:pt x="948722" y="5817162"/>
                  <a:pt x="967523" y="5770518"/>
                  <a:pt x="1000409" y="5729884"/>
                </a:cubicBezTo>
                <a:cubicBezTo>
                  <a:pt x="1017259" y="5709066"/>
                  <a:pt x="1037630" y="5691558"/>
                  <a:pt x="1056241" y="5672395"/>
                </a:cubicBezTo>
                <a:cubicBezTo>
                  <a:pt x="1062444" y="5653232"/>
                  <a:pt x="1063970" y="5631713"/>
                  <a:pt x="1074852" y="5614905"/>
                </a:cubicBezTo>
                <a:cubicBezTo>
                  <a:pt x="1155445" y="5490428"/>
                  <a:pt x="1170111" y="5478496"/>
                  <a:pt x="1242350" y="5404111"/>
                </a:cubicBezTo>
                <a:cubicBezTo>
                  <a:pt x="1248553" y="5384948"/>
                  <a:pt x="1250564" y="5363751"/>
                  <a:pt x="1260961" y="5346622"/>
                </a:cubicBezTo>
                <a:cubicBezTo>
                  <a:pt x="1298833" y="5284228"/>
                  <a:pt x="1342441" y="5243560"/>
                  <a:pt x="1391237" y="5193317"/>
                </a:cubicBezTo>
                <a:cubicBezTo>
                  <a:pt x="1403645" y="5167767"/>
                  <a:pt x="1417191" y="5142769"/>
                  <a:pt x="1428458" y="5116665"/>
                </a:cubicBezTo>
                <a:cubicBezTo>
                  <a:pt x="1442026" y="5085230"/>
                  <a:pt x="1449456" y="5050919"/>
                  <a:pt x="1465680" y="5020849"/>
                </a:cubicBezTo>
                <a:cubicBezTo>
                  <a:pt x="1507832" y="4942724"/>
                  <a:pt x="1523850" y="4958546"/>
                  <a:pt x="1558735" y="4886706"/>
                </a:cubicBezTo>
                <a:cubicBezTo>
                  <a:pt x="1644034" y="4711048"/>
                  <a:pt x="1541969" y="4865011"/>
                  <a:pt x="1651789" y="4714239"/>
                </a:cubicBezTo>
                <a:cubicBezTo>
                  <a:pt x="1657992" y="4695076"/>
                  <a:pt x="1661626" y="4674817"/>
                  <a:pt x="1670399" y="4656749"/>
                </a:cubicBezTo>
                <a:cubicBezTo>
                  <a:pt x="1705267" y="4584945"/>
                  <a:pt x="1721328" y="4600686"/>
                  <a:pt x="1763454" y="4522607"/>
                </a:cubicBezTo>
                <a:cubicBezTo>
                  <a:pt x="1817188" y="4423016"/>
                  <a:pt x="1780580" y="4438668"/>
                  <a:pt x="1837897" y="4350140"/>
                </a:cubicBezTo>
                <a:cubicBezTo>
                  <a:pt x="1847631" y="4335107"/>
                  <a:pt x="1865385" y="4326846"/>
                  <a:pt x="1875119" y="4311813"/>
                </a:cubicBezTo>
                <a:cubicBezTo>
                  <a:pt x="1890508" y="4288044"/>
                  <a:pt x="1899934" y="4260711"/>
                  <a:pt x="1912341" y="4235161"/>
                </a:cubicBezTo>
                <a:cubicBezTo>
                  <a:pt x="1958732" y="4044086"/>
                  <a:pt x="1886429" y="4286018"/>
                  <a:pt x="2005395" y="4081855"/>
                </a:cubicBezTo>
                <a:cubicBezTo>
                  <a:pt x="2025581" y="4047213"/>
                  <a:pt x="2028044" y="4004386"/>
                  <a:pt x="2042617" y="3966876"/>
                </a:cubicBezTo>
                <a:cubicBezTo>
                  <a:pt x="2055024" y="3934938"/>
                  <a:pt x="2068109" y="3903270"/>
                  <a:pt x="2079839" y="3871061"/>
                </a:cubicBezTo>
                <a:cubicBezTo>
                  <a:pt x="2086728" y="3852148"/>
                  <a:pt x="2089677" y="3831640"/>
                  <a:pt x="2098450" y="3813572"/>
                </a:cubicBezTo>
                <a:cubicBezTo>
                  <a:pt x="2108453" y="3792972"/>
                  <a:pt x="2124574" y="3776079"/>
                  <a:pt x="2135671" y="3756082"/>
                </a:cubicBezTo>
                <a:cubicBezTo>
                  <a:pt x="2149436" y="3731280"/>
                  <a:pt x="2155860" y="3701980"/>
                  <a:pt x="2172893" y="3679430"/>
                </a:cubicBezTo>
                <a:cubicBezTo>
                  <a:pt x="2199824" y="3643776"/>
                  <a:pt x="2265948" y="3583614"/>
                  <a:pt x="2265948" y="3583614"/>
                </a:cubicBezTo>
                <a:cubicBezTo>
                  <a:pt x="2362911" y="3616894"/>
                  <a:pt x="2286009" y="3580976"/>
                  <a:pt x="2359002" y="3641104"/>
                </a:cubicBezTo>
                <a:cubicBezTo>
                  <a:pt x="2415675" y="3687788"/>
                  <a:pt x="2422419" y="3678417"/>
                  <a:pt x="2489278" y="3717756"/>
                </a:cubicBezTo>
                <a:cubicBezTo>
                  <a:pt x="2508698" y="3729183"/>
                  <a:pt x="2525104" y="3745783"/>
                  <a:pt x="2545110" y="3756082"/>
                </a:cubicBezTo>
                <a:cubicBezTo>
                  <a:pt x="2685639" y="3828431"/>
                  <a:pt x="2593500" y="3761194"/>
                  <a:pt x="2749830" y="3832735"/>
                </a:cubicBezTo>
                <a:cubicBezTo>
                  <a:pt x="2770270" y="3842090"/>
                  <a:pt x="2787052" y="3858286"/>
                  <a:pt x="2805663" y="3871061"/>
                </a:cubicBezTo>
                <a:cubicBezTo>
                  <a:pt x="2831072" y="3910306"/>
                  <a:pt x="2899193" y="4020128"/>
                  <a:pt x="2935938" y="4062692"/>
                </a:cubicBezTo>
                <a:cubicBezTo>
                  <a:pt x="2965082" y="4096452"/>
                  <a:pt x="3028993" y="4158507"/>
                  <a:pt x="3028993" y="4158507"/>
                </a:cubicBezTo>
                <a:cubicBezTo>
                  <a:pt x="3035196" y="4184059"/>
                  <a:pt x="3034913" y="4212293"/>
                  <a:pt x="3047604" y="4235161"/>
                </a:cubicBezTo>
                <a:cubicBezTo>
                  <a:pt x="3060662" y="4258691"/>
                  <a:pt x="3087278" y="4271258"/>
                  <a:pt x="3103436" y="4292650"/>
                </a:cubicBezTo>
                <a:cubicBezTo>
                  <a:pt x="3130901" y="4329010"/>
                  <a:pt x="3153065" y="4369303"/>
                  <a:pt x="3177880" y="4407629"/>
                </a:cubicBezTo>
                <a:cubicBezTo>
                  <a:pt x="3190288" y="4426792"/>
                  <a:pt x="3206795" y="4443734"/>
                  <a:pt x="3215102" y="4465118"/>
                </a:cubicBezTo>
                <a:cubicBezTo>
                  <a:pt x="3227509" y="4497057"/>
                  <a:pt x="3234617" y="4531764"/>
                  <a:pt x="3252323" y="4560934"/>
                </a:cubicBezTo>
                <a:cubicBezTo>
                  <a:pt x="3266273" y="4583916"/>
                  <a:pt x="3291307" y="4597603"/>
                  <a:pt x="3308157" y="4618423"/>
                </a:cubicBezTo>
                <a:cubicBezTo>
                  <a:pt x="3322476" y="4636116"/>
                  <a:pt x="3331059" y="4658220"/>
                  <a:pt x="3345378" y="4675912"/>
                </a:cubicBezTo>
                <a:cubicBezTo>
                  <a:pt x="3362228" y="4696732"/>
                  <a:pt x="3385912" y="4711350"/>
                  <a:pt x="3401210" y="4733402"/>
                </a:cubicBezTo>
                <a:cubicBezTo>
                  <a:pt x="3417336" y="4756648"/>
                  <a:pt x="3424158" y="4785559"/>
                  <a:pt x="3438432" y="4810054"/>
                </a:cubicBezTo>
                <a:cubicBezTo>
                  <a:pt x="3461448" y="4849552"/>
                  <a:pt x="3488061" y="4886708"/>
                  <a:pt x="3512876" y="4925034"/>
                </a:cubicBezTo>
                <a:cubicBezTo>
                  <a:pt x="3525284" y="4944197"/>
                  <a:pt x="3540095" y="4961923"/>
                  <a:pt x="3550097" y="4982523"/>
                </a:cubicBezTo>
                <a:cubicBezTo>
                  <a:pt x="3595166" y="5075334"/>
                  <a:pt x="3567702" y="5038975"/>
                  <a:pt x="3624540" y="5097502"/>
                </a:cubicBezTo>
                <a:cubicBezTo>
                  <a:pt x="3671320" y="5242006"/>
                  <a:pt x="3608216" y="5063883"/>
                  <a:pt x="3680374" y="5212480"/>
                </a:cubicBezTo>
                <a:lnTo>
                  <a:pt x="3693234" y="5252205"/>
                </a:lnTo>
                <a:lnTo>
                  <a:pt x="3736206" y="5193208"/>
                </a:lnTo>
                <a:cubicBezTo>
                  <a:pt x="3742409" y="5174045"/>
                  <a:pt x="3749427" y="5155140"/>
                  <a:pt x="3754817" y="5135718"/>
                </a:cubicBezTo>
                <a:cubicBezTo>
                  <a:pt x="3761844" y="5110395"/>
                  <a:pt x="3765340" y="5084051"/>
                  <a:pt x="3773429" y="5059066"/>
                </a:cubicBezTo>
                <a:cubicBezTo>
                  <a:pt x="3823371" y="4904797"/>
                  <a:pt x="3802259" y="5020481"/>
                  <a:pt x="3847872" y="4848272"/>
                </a:cubicBezTo>
                <a:cubicBezTo>
                  <a:pt x="3885021" y="4708013"/>
                  <a:pt x="3838928" y="4795013"/>
                  <a:pt x="3903704" y="4694966"/>
                </a:cubicBezTo>
                <a:cubicBezTo>
                  <a:pt x="3916112" y="4650252"/>
                  <a:pt x="3927644" y="4605271"/>
                  <a:pt x="3940927" y="4560824"/>
                </a:cubicBezTo>
                <a:cubicBezTo>
                  <a:pt x="3952465" y="4522212"/>
                  <a:pt x="3966874" y="4484541"/>
                  <a:pt x="3978148" y="4445845"/>
                </a:cubicBezTo>
                <a:cubicBezTo>
                  <a:pt x="4010924" y="4333351"/>
                  <a:pt x="3974928" y="4402912"/>
                  <a:pt x="4033980" y="4311704"/>
                </a:cubicBezTo>
                <a:cubicBezTo>
                  <a:pt x="4040184" y="4260602"/>
                  <a:pt x="4039432" y="4208084"/>
                  <a:pt x="4052591" y="4158399"/>
                </a:cubicBezTo>
                <a:cubicBezTo>
                  <a:pt x="4058477" y="4136179"/>
                  <a:pt x="4079810" y="4121510"/>
                  <a:pt x="4089813" y="4100910"/>
                </a:cubicBezTo>
                <a:cubicBezTo>
                  <a:pt x="4104753" y="4070142"/>
                  <a:pt x="4112095" y="4035862"/>
                  <a:pt x="4127035" y="4005094"/>
                </a:cubicBezTo>
                <a:cubicBezTo>
                  <a:pt x="4137038" y="3984493"/>
                  <a:pt x="4154254" y="3968205"/>
                  <a:pt x="4164257" y="3947605"/>
                </a:cubicBezTo>
                <a:cubicBezTo>
                  <a:pt x="4179197" y="3916838"/>
                  <a:pt x="4187479" y="3883021"/>
                  <a:pt x="4201478" y="3851788"/>
                </a:cubicBezTo>
                <a:cubicBezTo>
                  <a:pt x="4237092" y="3772336"/>
                  <a:pt x="4283234" y="3677610"/>
                  <a:pt x="4331755" y="3602668"/>
                </a:cubicBezTo>
                <a:cubicBezTo>
                  <a:pt x="4348961" y="3576094"/>
                  <a:pt x="4368976" y="3551566"/>
                  <a:pt x="4387587" y="3526015"/>
                </a:cubicBezTo>
                <a:cubicBezTo>
                  <a:pt x="4393790" y="3500465"/>
                  <a:pt x="4397217" y="3474023"/>
                  <a:pt x="4406198" y="3449363"/>
                </a:cubicBezTo>
                <a:cubicBezTo>
                  <a:pt x="4443322" y="3347427"/>
                  <a:pt x="4436173" y="3400256"/>
                  <a:pt x="4480642" y="3315221"/>
                </a:cubicBezTo>
                <a:cubicBezTo>
                  <a:pt x="4513525" y="3252341"/>
                  <a:pt x="4547936" y="3189898"/>
                  <a:pt x="4573696" y="3123590"/>
                </a:cubicBezTo>
                <a:cubicBezTo>
                  <a:pt x="4586103" y="3091651"/>
                  <a:pt x="4600353" y="3060408"/>
                  <a:pt x="4610917" y="3027775"/>
                </a:cubicBezTo>
                <a:cubicBezTo>
                  <a:pt x="4619006" y="3002788"/>
                  <a:pt x="4619452" y="2975329"/>
                  <a:pt x="4629528" y="2951121"/>
                </a:cubicBezTo>
                <a:cubicBezTo>
                  <a:pt x="4638339" y="2929953"/>
                  <a:pt x="4654343" y="2912795"/>
                  <a:pt x="4666751" y="2893632"/>
                </a:cubicBezTo>
                <a:cubicBezTo>
                  <a:pt x="4679158" y="2855306"/>
                  <a:pt x="4696277" y="2818268"/>
                  <a:pt x="4703972" y="2778653"/>
                </a:cubicBezTo>
                <a:cubicBezTo>
                  <a:pt x="4710175" y="2746714"/>
                  <a:pt x="4714260" y="2714262"/>
                  <a:pt x="4722583" y="2682838"/>
                </a:cubicBezTo>
                <a:cubicBezTo>
                  <a:pt x="4732907" y="2643862"/>
                  <a:pt x="4759804" y="2567859"/>
                  <a:pt x="4759804" y="2567859"/>
                </a:cubicBezTo>
                <a:cubicBezTo>
                  <a:pt x="4766007" y="2523144"/>
                  <a:pt x="4771744" y="2478360"/>
                  <a:pt x="4778415" y="2433717"/>
                </a:cubicBezTo>
                <a:cubicBezTo>
                  <a:pt x="4784153" y="2395314"/>
                  <a:pt x="4780149" y="2353492"/>
                  <a:pt x="4797026" y="2318739"/>
                </a:cubicBezTo>
                <a:cubicBezTo>
                  <a:pt x="4807030" y="2298139"/>
                  <a:pt x="4834248" y="2293188"/>
                  <a:pt x="4852859" y="2280413"/>
                </a:cubicBezTo>
                <a:cubicBezTo>
                  <a:pt x="4870991" y="2224404"/>
                  <a:pt x="4883351" y="2172363"/>
                  <a:pt x="4927302" y="2127108"/>
                </a:cubicBezTo>
                <a:cubicBezTo>
                  <a:pt x="4941174" y="2112824"/>
                  <a:pt x="4964524" y="2114332"/>
                  <a:pt x="4983134" y="2107945"/>
                </a:cubicBezTo>
                <a:cubicBezTo>
                  <a:pt x="5020356" y="2114332"/>
                  <a:pt x="5059001" y="2114820"/>
                  <a:pt x="5094800" y="2127108"/>
                </a:cubicBezTo>
                <a:cubicBezTo>
                  <a:pt x="5116020" y="2134391"/>
                  <a:pt x="5133167" y="2151046"/>
                  <a:pt x="5150632" y="2165434"/>
                </a:cubicBezTo>
                <a:cubicBezTo>
                  <a:pt x="5182869" y="2191987"/>
                  <a:pt x="5224915" y="2250039"/>
                  <a:pt x="5243687" y="2280413"/>
                </a:cubicBezTo>
                <a:cubicBezTo>
                  <a:pt x="5270538" y="2323862"/>
                  <a:pt x="5287635" y="2373735"/>
                  <a:pt x="5318130" y="2414554"/>
                </a:cubicBezTo>
                <a:cubicBezTo>
                  <a:pt x="5350225" y="2457516"/>
                  <a:pt x="5392574" y="2491208"/>
                  <a:pt x="5429796" y="2529533"/>
                </a:cubicBezTo>
                <a:cubicBezTo>
                  <a:pt x="5448407" y="2548696"/>
                  <a:pt x="5460095" y="2580450"/>
                  <a:pt x="5485628" y="2587022"/>
                </a:cubicBezTo>
                <a:cubicBezTo>
                  <a:pt x="5579104" y="2611084"/>
                  <a:pt x="5535806" y="2597857"/>
                  <a:pt x="5615904" y="2625348"/>
                </a:cubicBezTo>
                <a:cubicBezTo>
                  <a:pt x="5726497" y="2739227"/>
                  <a:pt x="5556497" y="2575603"/>
                  <a:pt x="5876456" y="2740328"/>
                </a:cubicBezTo>
                <a:cubicBezTo>
                  <a:pt x="5901271" y="2753103"/>
                  <a:pt x="5926812" y="2764480"/>
                  <a:pt x="5950900" y="2778653"/>
                </a:cubicBezTo>
                <a:cubicBezTo>
                  <a:pt x="5994745" y="2804451"/>
                  <a:pt x="6041251" y="2845105"/>
                  <a:pt x="6081177" y="2874469"/>
                </a:cubicBezTo>
                <a:lnTo>
                  <a:pt x="6126397" y="2905511"/>
                </a:lnTo>
                <a:lnTo>
                  <a:pt x="6129107" y="2882585"/>
                </a:lnTo>
                <a:cubicBezTo>
                  <a:pt x="6131329" y="2863970"/>
                  <a:pt x="6133941" y="2842250"/>
                  <a:pt x="6137009" y="2816980"/>
                </a:cubicBezTo>
                <a:cubicBezTo>
                  <a:pt x="6143212" y="2663675"/>
                  <a:pt x="6145002" y="2510113"/>
                  <a:pt x="6155620" y="2357065"/>
                </a:cubicBezTo>
                <a:cubicBezTo>
                  <a:pt x="6161239" y="2276050"/>
                  <a:pt x="6184181" y="2278641"/>
                  <a:pt x="6211452" y="2203760"/>
                </a:cubicBezTo>
                <a:cubicBezTo>
                  <a:pt x="6220432" y="2179100"/>
                  <a:pt x="6222713" y="2152335"/>
                  <a:pt x="6230063" y="2127108"/>
                </a:cubicBezTo>
                <a:cubicBezTo>
                  <a:pt x="6252887" y="2048770"/>
                  <a:pt x="6257762" y="2012398"/>
                  <a:pt x="6304507" y="1954639"/>
                </a:cubicBezTo>
                <a:cubicBezTo>
                  <a:pt x="6321356" y="1933819"/>
                  <a:pt x="6344180" y="1918541"/>
                  <a:pt x="6360339" y="1897149"/>
                </a:cubicBezTo>
                <a:cubicBezTo>
                  <a:pt x="6387804" y="1860790"/>
                  <a:pt x="6434783" y="1782172"/>
                  <a:pt x="6434783" y="1782172"/>
                </a:cubicBezTo>
                <a:cubicBezTo>
                  <a:pt x="6473516" y="1622641"/>
                  <a:pt x="6426354" y="1780366"/>
                  <a:pt x="6490615" y="1648029"/>
                </a:cubicBezTo>
                <a:cubicBezTo>
                  <a:pt x="6499388" y="1629961"/>
                  <a:pt x="6500453" y="1608607"/>
                  <a:pt x="6509226" y="1590540"/>
                </a:cubicBezTo>
                <a:cubicBezTo>
                  <a:pt x="6519229" y="1569940"/>
                  <a:pt x="6536445" y="1553650"/>
                  <a:pt x="6546448" y="1533051"/>
                </a:cubicBezTo>
                <a:cubicBezTo>
                  <a:pt x="6594765" y="1433547"/>
                  <a:pt x="6529579" y="1512092"/>
                  <a:pt x="6602281" y="1437235"/>
                </a:cubicBezTo>
                <a:cubicBezTo>
                  <a:pt x="6647328" y="1298085"/>
                  <a:pt x="6582831" y="1477115"/>
                  <a:pt x="6676724" y="1303094"/>
                </a:cubicBezTo>
                <a:cubicBezTo>
                  <a:pt x="6692948" y="1273022"/>
                  <a:pt x="6699005" y="1238044"/>
                  <a:pt x="6713945" y="1207277"/>
                </a:cubicBezTo>
                <a:cubicBezTo>
                  <a:pt x="6730122" y="1173963"/>
                  <a:pt x="6752211" y="1144021"/>
                  <a:pt x="6769779" y="1111461"/>
                </a:cubicBezTo>
                <a:cubicBezTo>
                  <a:pt x="6848492" y="965573"/>
                  <a:pt x="6766224" y="1097791"/>
                  <a:pt x="6844222" y="977319"/>
                </a:cubicBezTo>
                <a:cubicBezTo>
                  <a:pt x="6879107" y="833636"/>
                  <a:pt x="6848644" y="922581"/>
                  <a:pt x="6974498" y="728199"/>
                </a:cubicBezTo>
                <a:lnTo>
                  <a:pt x="7086163" y="555731"/>
                </a:lnTo>
                <a:cubicBezTo>
                  <a:pt x="7098570" y="536568"/>
                  <a:pt x="7107569" y="514527"/>
                  <a:pt x="7123385" y="498242"/>
                </a:cubicBezTo>
                <a:cubicBezTo>
                  <a:pt x="7141996" y="479079"/>
                  <a:pt x="7163426" y="462433"/>
                  <a:pt x="7179218" y="440751"/>
                </a:cubicBezTo>
                <a:cubicBezTo>
                  <a:pt x="7317961" y="250271"/>
                  <a:pt x="7158998" y="423245"/>
                  <a:pt x="7290882" y="287447"/>
                </a:cubicBezTo>
                <a:cubicBezTo>
                  <a:pt x="7323539" y="152947"/>
                  <a:pt x="7281122" y="259171"/>
                  <a:pt x="7383937" y="153305"/>
                </a:cubicBezTo>
                <a:cubicBezTo>
                  <a:pt x="7399753" y="137020"/>
                  <a:pt x="7407185" y="113800"/>
                  <a:pt x="7421158" y="95816"/>
                </a:cubicBezTo>
                <a:cubicBezTo>
                  <a:pt x="7444241" y="66106"/>
                  <a:pt x="7481965" y="35765"/>
                  <a:pt x="7514213" y="19163"/>
                </a:cubicBezTo>
                <a:cubicBezTo>
                  <a:pt x="7531760" y="10130"/>
                  <a:pt x="7551435" y="6387"/>
                  <a:pt x="7570045" y="0"/>
                </a:cubicBezTo>
                <a:close/>
              </a:path>
            </a:pathLst>
          </a:custGeom>
          <a:solidFill>
            <a:srgbClr val="007E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Frame 22">
            <a:extLst>
              <a:ext uri="{FF2B5EF4-FFF2-40B4-BE49-F238E27FC236}">
                <a16:creationId xmlns:a16="http://schemas.microsoft.com/office/drawing/2014/main" id="{D1BA92D4-34D2-46D5-8518-E21FDE9EF597}"/>
              </a:ext>
            </a:extLst>
          </p:cNvPr>
          <p:cNvSpPr/>
          <p:nvPr/>
        </p:nvSpPr>
        <p:spPr>
          <a:xfrm>
            <a:off x="769259" y="1178451"/>
            <a:ext cx="4078512" cy="4685319"/>
          </a:xfrm>
          <a:prstGeom prst="frame">
            <a:avLst>
              <a:gd name="adj1" fmla="val 2532"/>
            </a:avLst>
          </a:prstGeom>
          <a:solidFill>
            <a:srgbClr val="00A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6E05792-F6CE-4955-8071-242903237645}"/>
              </a:ext>
            </a:extLst>
          </p:cNvPr>
          <p:cNvSpPr txBox="1"/>
          <p:nvPr/>
        </p:nvSpPr>
        <p:spPr>
          <a:xfrm>
            <a:off x="7275453" y="1563226"/>
            <a:ext cx="36825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5400" dirty="0">
                <a:solidFill>
                  <a:schemeClr val="bg1"/>
                </a:solidFill>
                <a:latin typeface="Bebas Neue" panose="020B0606020202050201" pitchFamily="34" charset="0"/>
              </a:rPr>
              <a:t>DEFINISI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4E57CE-080F-4894-A061-057EC535148C}"/>
              </a:ext>
            </a:extLst>
          </p:cNvPr>
          <p:cNvSpPr/>
          <p:nvPr/>
        </p:nvSpPr>
        <p:spPr>
          <a:xfrm>
            <a:off x="9109102" y="-152390"/>
            <a:ext cx="15210" cy="3041"/>
          </a:xfrm>
          <a:custGeom>
            <a:avLst/>
            <a:gdLst>
              <a:gd name="connsiteX0" fmla="*/ 91 w 15210"/>
              <a:gd name="connsiteY0" fmla="*/ 14 h 3041"/>
              <a:gd name="connsiteX1" fmla="*/ 4348 w 15210"/>
              <a:gd name="connsiteY1" fmla="*/ 851 h 3041"/>
              <a:gd name="connsiteX2" fmla="*/ 15210 w 15210"/>
              <a:gd name="connsiteY2" fmla="*/ 3041 h 3041"/>
              <a:gd name="connsiteX3" fmla="*/ 1701 w 15210"/>
              <a:gd name="connsiteY3" fmla="*/ 359 h 3041"/>
              <a:gd name="connsiteX4" fmla="*/ 91 w 15210"/>
              <a:gd name="connsiteY4" fmla="*/ 14 h 3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10" h="3041">
                <a:moveTo>
                  <a:pt x="91" y="14"/>
                </a:moveTo>
                <a:cubicBezTo>
                  <a:pt x="433" y="74"/>
                  <a:pt x="1753" y="332"/>
                  <a:pt x="4348" y="851"/>
                </a:cubicBezTo>
                <a:lnTo>
                  <a:pt x="15210" y="3041"/>
                </a:lnTo>
                <a:lnTo>
                  <a:pt x="1701" y="359"/>
                </a:lnTo>
                <a:cubicBezTo>
                  <a:pt x="384" y="89"/>
                  <a:pt x="-251" y="-47"/>
                  <a:pt x="91" y="14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477B04C-248D-4DAB-B9D3-9C31492ED045}"/>
              </a:ext>
            </a:extLst>
          </p:cNvPr>
          <p:cNvSpPr/>
          <p:nvPr/>
        </p:nvSpPr>
        <p:spPr>
          <a:xfrm>
            <a:off x="9642831" y="131741"/>
            <a:ext cx="3288" cy="2452"/>
          </a:xfrm>
          <a:custGeom>
            <a:avLst/>
            <a:gdLst>
              <a:gd name="connsiteX0" fmla="*/ 823 w 3288"/>
              <a:gd name="connsiteY0" fmla="*/ 557 h 2452"/>
              <a:gd name="connsiteX1" fmla="*/ 3288 w 3288"/>
              <a:gd name="connsiteY1" fmla="*/ 2452 h 2452"/>
              <a:gd name="connsiteX2" fmla="*/ 2557 w 3288"/>
              <a:gd name="connsiteY2" fmla="*/ 1933 h 2452"/>
              <a:gd name="connsiteX3" fmla="*/ 823 w 3288"/>
              <a:gd name="connsiteY3" fmla="*/ 557 h 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88" h="2452">
                <a:moveTo>
                  <a:pt x="823" y="557"/>
                </a:moveTo>
                <a:lnTo>
                  <a:pt x="3288" y="2452"/>
                </a:lnTo>
                <a:lnTo>
                  <a:pt x="2557" y="1933"/>
                </a:lnTo>
                <a:cubicBezTo>
                  <a:pt x="-408" y="-236"/>
                  <a:pt x="-518" y="-401"/>
                  <a:pt x="823" y="557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BF99538-3DC2-40B5-8AAB-DA30E2F3C33F}"/>
              </a:ext>
            </a:extLst>
          </p:cNvPr>
          <p:cNvSpPr/>
          <p:nvPr/>
        </p:nvSpPr>
        <p:spPr>
          <a:xfrm>
            <a:off x="12634311" y="4672278"/>
            <a:ext cx="4220" cy="11205"/>
          </a:xfrm>
          <a:custGeom>
            <a:avLst/>
            <a:gdLst>
              <a:gd name="connsiteX0" fmla="*/ 0 w 4220"/>
              <a:gd name="connsiteY0" fmla="*/ 0 h 11205"/>
              <a:gd name="connsiteX1" fmla="*/ 2550 w 4220"/>
              <a:gd name="connsiteY1" fmla="*/ 6700 h 11205"/>
              <a:gd name="connsiteX2" fmla="*/ 3575 w 4220"/>
              <a:gd name="connsiteY2" fmla="*/ 9576 h 11205"/>
              <a:gd name="connsiteX3" fmla="*/ 0 w 4220"/>
              <a:gd name="connsiteY3" fmla="*/ 0 h 11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20" h="11205">
                <a:moveTo>
                  <a:pt x="0" y="0"/>
                </a:moveTo>
                <a:lnTo>
                  <a:pt x="2550" y="6700"/>
                </a:lnTo>
                <a:cubicBezTo>
                  <a:pt x="4550" y="12001"/>
                  <a:pt x="4570" y="12157"/>
                  <a:pt x="3575" y="9576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44F90DD-F959-4B9B-930D-210608088076}"/>
              </a:ext>
            </a:extLst>
          </p:cNvPr>
          <p:cNvSpPr/>
          <p:nvPr/>
        </p:nvSpPr>
        <p:spPr>
          <a:xfrm>
            <a:off x="9109101" y="-152390"/>
            <a:ext cx="15211" cy="3041"/>
          </a:xfrm>
          <a:custGeom>
            <a:avLst/>
            <a:gdLst>
              <a:gd name="connsiteX0" fmla="*/ 92 w 15211"/>
              <a:gd name="connsiteY0" fmla="*/ 14 h 3041"/>
              <a:gd name="connsiteX1" fmla="*/ 4349 w 15211"/>
              <a:gd name="connsiteY1" fmla="*/ 851 h 3041"/>
              <a:gd name="connsiteX2" fmla="*/ 15211 w 15211"/>
              <a:gd name="connsiteY2" fmla="*/ 3041 h 3041"/>
              <a:gd name="connsiteX3" fmla="*/ 1702 w 15211"/>
              <a:gd name="connsiteY3" fmla="*/ 359 h 3041"/>
              <a:gd name="connsiteX4" fmla="*/ 92 w 15211"/>
              <a:gd name="connsiteY4" fmla="*/ 14 h 3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11" h="3041">
                <a:moveTo>
                  <a:pt x="92" y="14"/>
                </a:moveTo>
                <a:cubicBezTo>
                  <a:pt x="434" y="74"/>
                  <a:pt x="1754" y="332"/>
                  <a:pt x="4349" y="851"/>
                </a:cubicBezTo>
                <a:lnTo>
                  <a:pt x="15211" y="3041"/>
                </a:lnTo>
                <a:lnTo>
                  <a:pt x="1702" y="359"/>
                </a:lnTo>
                <a:cubicBezTo>
                  <a:pt x="385" y="89"/>
                  <a:pt x="-250" y="-47"/>
                  <a:pt x="92" y="14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6C52D7-5C31-4770-944D-3A4EF4A2B640}"/>
              </a:ext>
            </a:extLst>
          </p:cNvPr>
          <p:cNvSpPr txBox="1"/>
          <p:nvPr/>
        </p:nvSpPr>
        <p:spPr>
          <a:xfrm>
            <a:off x="5719592" y="5679104"/>
            <a:ext cx="1989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D" sz="2000" dirty="0">
              <a:solidFill>
                <a:schemeClr val="bg1"/>
              </a:solidFill>
              <a:latin typeface="Bebas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CD0B49-9A89-4AE2-8F1E-25753403371C}"/>
              </a:ext>
            </a:extLst>
          </p:cNvPr>
          <p:cNvSpPr txBox="1"/>
          <p:nvPr/>
        </p:nvSpPr>
        <p:spPr>
          <a:xfrm>
            <a:off x="6096000" y="3336444"/>
            <a:ext cx="58309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3200" dirty="0"/>
              <a:t>merupakan disiplin ilmu yang mempelajari transformasi fakta berlambang yaitu data maupun informasi pada mesin berbasis komputasi</a:t>
            </a:r>
            <a:endParaRPr lang="id-ID" sz="6000" dirty="0"/>
          </a:p>
        </p:txBody>
      </p:sp>
      <p:pic>
        <p:nvPicPr>
          <p:cNvPr id="26" name="Picture Placeholder 25">
            <a:extLst>
              <a:ext uri="{FF2B5EF4-FFF2-40B4-BE49-F238E27FC236}">
                <a16:creationId xmlns:a16="http://schemas.microsoft.com/office/drawing/2014/main" id="{A7C1ED54-5777-4845-B3BD-FC549A9DE99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8" r="53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254177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3" grpId="0" animBg="1"/>
      <p:bldP spid="24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rrow: Bent 8">
            <a:extLst>
              <a:ext uri="{FF2B5EF4-FFF2-40B4-BE49-F238E27FC236}">
                <a16:creationId xmlns:a16="http://schemas.microsoft.com/office/drawing/2014/main" id="{DA03553E-442E-4CB6-A7BE-D3F24E49ECE8}"/>
              </a:ext>
            </a:extLst>
          </p:cNvPr>
          <p:cNvSpPr/>
          <p:nvPr/>
        </p:nvSpPr>
        <p:spPr>
          <a:xfrm rot="5400000">
            <a:off x="8653295" y="2004425"/>
            <a:ext cx="1699962" cy="2090153"/>
          </a:xfrm>
          <a:prstGeom prst="bentArrow">
            <a:avLst>
              <a:gd name="adj1" fmla="val 12732"/>
              <a:gd name="adj2" fmla="val 22902"/>
              <a:gd name="adj3" fmla="val 37587"/>
              <a:gd name="adj4" fmla="val 43750"/>
            </a:avLst>
          </a:prstGeom>
          <a:solidFill>
            <a:srgbClr val="0034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200">
              <a:solidFill>
                <a:schemeClr val="tx1"/>
              </a:solidFill>
            </a:endParaRPr>
          </a:p>
        </p:txBody>
      </p:sp>
      <p:sp>
        <p:nvSpPr>
          <p:cNvPr id="10" name="Arrow: Bent 9">
            <a:extLst>
              <a:ext uri="{FF2B5EF4-FFF2-40B4-BE49-F238E27FC236}">
                <a16:creationId xmlns:a16="http://schemas.microsoft.com/office/drawing/2014/main" id="{7CD2E39B-5C15-4A61-AF15-015A85272170}"/>
              </a:ext>
            </a:extLst>
          </p:cNvPr>
          <p:cNvSpPr/>
          <p:nvPr/>
        </p:nvSpPr>
        <p:spPr>
          <a:xfrm rot="16200000" flipH="1">
            <a:off x="1757078" y="1930676"/>
            <a:ext cx="1699962" cy="2139189"/>
          </a:xfrm>
          <a:prstGeom prst="bentArrow">
            <a:avLst>
              <a:gd name="adj1" fmla="val 12732"/>
              <a:gd name="adj2" fmla="val 22902"/>
              <a:gd name="adj3" fmla="val 37587"/>
              <a:gd name="adj4" fmla="val 43750"/>
            </a:avLst>
          </a:prstGeom>
          <a:solidFill>
            <a:srgbClr val="0034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200">
              <a:solidFill>
                <a:schemeClr val="tx1"/>
              </a:solidFill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8AE7C535-2F08-414E-9235-4C837FAD8309}"/>
              </a:ext>
            </a:extLst>
          </p:cNvPr>
          <p:cNvSpPr/>
          <p:nvPr/>
        </p:nvSpPr>
        <p:spPr>
          <a:xfrm rot="5400000">
            <a:off x="5419726" y="2876443"/>
            <a:ext cx="1295400" cy="866776"/>
          </a:xfrm>
          <a:prstGeom prst="rightArrow">
            <a:avLst>
              <a:gd name="adj1" fmla="val 25107"/>
              <a:gd name="adj2" fmla="val 73684"/>
            </a:avLst>
          </a:prstGeom>
          <a:solidFill>
            <a:srgbClr val="0034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2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62078AE-3E2B-4A02-BDA6-9F7F2A130524}"/>
              </a:ext>
            </a:extLst>
          </p:cNvPr>
          <p:cNvGrpSpPr/>
          <p:nvPr/>
        </p:nvGrpSpPr>
        <p:grpSpPr>
          <a:xfrm>
            <a:off x="2143126" y="-1541549"/>
            <a:ext cx="8027569" cy="4667250"/>
            <a:chOff x="3709987" y="-2295525"/>
            <a:chExt cx="4786314" cy="466725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67061F2-4DBF-41BA-86C1-3C3E190E68A4}"/>
                </a:ext>
              </a:extLst>
            </p:cNvPr>
            <p:cNvSpPr/>
            <p:nvPr/>
          </p:nvSpPr>
          <p:spPr>
            <a:xfrm>
              <a:off x="3709987" y="-2295525"/>
              <a:ext cx="4786314" cy="4667250"/>
            </a:xfrm>
            <a:prstGeom prst="ellipse">
              <a:avLst/>
            </a:prstGeom>
            <a:solidFill>
              <a:srgbClr val="007E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3200"/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995E31E-8C37-45D9-A365-0F0FFB95729F}"/>
                </a:ext>
              </a:extLst>
            </p:cNvPr>
            <p:cNvSpPr/>
            <p:nvPr/>
          </p:nvSpPr>
          <p:spPr>
            <a:xfrm>
              <a:off x="3976687" y="-2019300"/>
              <a:ext cx="4238625" cy="4038600"/>
            </a:xfrm>
            <a:prstGeom prst="ellipse">
              <a:avLst/>
            </a:prstGeom>
            <a:solidFill>
              <a:srgbClr val="00A8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3200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400B7FDE-EEE4-4DB4-AEF7-E9C8D4FCDADA}"/>
                </a:ext>
              </a:extLst>
            </p:cNvPr>
            <p:cNvSpPr/>
            <p:nvPr/>
          </p:nvSpPr>
          <p:spPr>
            <a:xfrm>
              <a:off x="4310063" y="-1685925"/>
              <a:ext cx="3571875" cy="3333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3200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F6F8482-97B4-4BAA-91A7-30D5D085C16E}"/>
              </a:ext>
            </a:extLst>
          </p:cNvPr>
          <p:cNvSpPr txBox="1"/>
          <p:nvPr/>
        </p:nvSpPr>
        <p:spPr>
          <a:xfrm>
            <a:off x="3676654" y="134761"/>
            <a:ext cx="49851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dirty="0"/>
              <a:t>ruang lingkup informatika meliputi beberapa aspe</a:t>
            </a:r>
            <a:r>
              <a:rPr lang="en-US" sz="3200" dirty="0"/>
              <a:t>K</a:t>
            </a:r>
            <a:endParaRPr lang="en-ID" sz="8800" dirty="0">
              <a:solidFill>
                <a:srgbClr val="345065"/>
              </a:solidFill>
              <a:latin typeface="Bebas Neue" panose="020B0606020202050201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39D29B-F937-4DA5-81B1-CB37E73B75B8}"/>
              </a:ext>
            </a:extLst>
          </p:cNvPr>
          <p:cNvSpPr/>
          <p:nvPr/>
        </p:nvSpPr>
        <p:spPr>
          <a:xfrm>
            <a:off x="595874" y="3838709"/>
            <a:ext cx="3080779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/>
            <a:r>
              <a:rPr lang="en-US" sz="3200" u="sng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1. </a:t>
            </a:r>
            <a:r>
              <a:rPr lang="id-ID" sz="3200" u="sng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teori informasi</a:t>
            </a:r>
            <a:r>
              <a:rPr lang="en-US" sz="3200" u="sng" dirty="0">
                <a:solidFill>
                  <a:srgbClr val="FF0000"/>
                </a:solidFill>
              </a:rPr>
              <a:t> </a:t>
            </a:r>
            <a:r>
              <a:rPr lang="id-ID" sz="3200" dirty="0"/>
              <a:t>yang mempelajari konsep matematis dari suatu informasi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4311C8-10D6-4CFE-86F4-E0A2F44E5B74}"/>
              </a:ext>
            </a:extLst>
          </p:cNvPr>
          <p:cNvSpPr/>
          <p:nvPr/>
        </p:nvSpPr>
        <p:spPr>
          <a:xfrm>
            <a:off x="4451908" y="3391446"/>
            <a:ext cx="4006291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/>
            <a:r>
              <a:rPr lang="en-US" sz="2400" u="sng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 </a:t>
            </a:r>
            <a:r>
              <a:rPr lang="id-ID" sz="2400" u="sng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ilmu informasi</a:t>
            </a:r>
            <a:r>
              <a:rPr lang="en-US" sz="2400" u="sng" dirty="0">
                <a:solidFill>
                  <a:srgbClr val="FF0000"/>
                </a:solidFill>
              </a:rPr>
              <a:t> </a:t>
            </a:r>
            <a:r>
              <a:rPr lang="id-ID" sz="2400" dirty="0"/>
              <a:t>yang mempelajari tentang cara pengumpulan, klasifikasi, manipulasi penyimpanan, pengaksesan, dan penyebarluasan informasi untuk keperluan sosial dan kemasyarakatan secara menyeluruh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2AE63F-AD22-4A80-9AAC-5818718F89A1}"/>
              </a:ext>
            </a:extLst>
          </p:cNvPr>
          <p:cNvSpPr/>
          <p:nvPr/>
        </p:nvSpPr>
        <p:spPr>
          <a:xfrm>
            <a:off x="8661791" y="3361634"/>
            <a:ext cx="2913842" cy="3477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/>
            <a:r>
              <a:rPr lang="en-US" sz="2000" u="sng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 </a:t>
            </a:r>
            <a:r>
              <a:rPr lang="id-ID" sz="2000" u="sng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ilmu komputer</a:t>
            </a:r>
            <a:r>
              <a:rPr lang="id-ID" sz="2000" dirty="0">
                <a:solidFill>
                  <a:srgbClr val="FF0000"/>
                </a:solidFill>
              </a:rPr>
              <a:t>dan </a:t>
            </a:r>
            <a:r>
              <a:rPr lang="id-ID" sz="2000" u="sng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teknik computer</a:t>
            </a:r>
            <a:r>
              <a:rPr lang="en-US" sz="2000" u="sng" dirty="0">
                <a:solidFill>
                  <a:srgbClr val="FF0000"/>
                </a:solidFill>
              </a:rPr>
              <a:t> </a:t>
            </a:r>
            <a:r>
              <a:rPr lang="id-ID" sz="2000" dirty="0"/>
              <a:t> yang mempelajari tentang pemrosesan, pengarsipan, dan penyebaran informasi dengan menggunakan teknologi informasi dan pemrograman yang berbasis komputer.</a:t>
            </a:r>
            <a:endParaRPr lang="en-ID" sz="13800" noProof="1">
              <a:solidFill>
                <a:srgbClr val="00000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31567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7" grpId="0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Placeholder 29">
            <a:extLst>
              <a:ext uri="{FF2B5EF4-FFF2-40B4-BE49-F238E27FC236}">
                <a16:creationId xmlns:a16="http://schemas.microsoft.com/office/drawing/2014/main" id="{DD98E2D8-D3FC-4433-A2C0-E59221FA685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8" r="7618"/>
          <a:stretch>
            <a:fillRect/>
          </a:stretch>
        </p:blipFill>
        <p:spPr>
          <a:xfrm>
            <a:off x="0" y="1005247"/>
            <a:ext cx="5999747" cy="4716379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B11B6A3-3B95-4F83-8B29-7B057F51CB1E}"/>
              </a:ext>
            </a:extLst>
          </p:cNvPr>
          <p:cNvSpPr/>
          <p:nvPr/>
        </p:nvSpPr>
        <p:spPr>
          <a:xfrm>
            <a:off x="0" y="2402305"/>
            <a:ext cx="5999747" cy="2129590"/>
          </a:xfrm>
          <a:prstGeom prst="rect">
            <a:avLst/>
          </a:prstGeom>
          <a:solidFill>
            <a:srgbClr val="0034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C2CF40-F929-4EC2-B786-52B2CDB1B6F6}"/>
              </a:ext>
            </a:extLst>
          </p:cNvPr>
          <p:cNvSpPr txBox="1"/>
          <p:nvPr/>
        </p:nvSpPr>
        <p:spPr>
          <a:xfrm>
            <a:off x="895598" y="2428954"/>
            <a:ext cx="3866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4800" noProof="1">
                <a:solidFill>
                  <a:schemeClr val="bg1"/>
                </a:solidFill>
                <a:latin typeface="Bebas Neue" panose="020B0606020202050201" pitchFamily="34" charset="0"/>
              </a:rPr>
              <a:t>Ruang Lingkup Informatika</a:t>
            </a:r>
            <a:endParaRPr lang="en-ID" sz="1600" noProof="1">
              <a:solidFill>
                <a:schemeClr val="bg1"/>
              </a:solidFill>
              <a:latin typeface="Bebas Neue" panose="020B0606020202050201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E52C70-559E-44FD-B3E3-96968DA703A2}"/>
              </a:ext>
            </a:extLst>
          </p:cNvPr>
          <p:cNvSpPr/>
          <p:nvPr/>
        </p:nvSpPr>
        <p:spPr>
          <a:xfrm>
            <a:off x="6304548" y="113220"/>
            <a:ext cx="5710990" cy="2047381"/>
          </a:xfrm>
          <a:prstGeom prst="rect">
            <a:avLst/>
          </a:prstGeom>
          <a:solidFill>
            <a:srgbClr val="00A8E8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CB1648-A726-46C8-9418-6253F0693187}"/>
              </a:ext>
            </a:extLst>
          </p:cNvPr>
          <p:cNvSpPr/>
          <p:nvPr/>
        </p:nvSpPr>
        <p:spPr>
          <a:xfrm>
            <a:off x="6304548" y="2195505"/>
            <a:ext cx="5710990" cy="1840782"/>
          </a:xfrm>
          <a:prstGeom prst="rect">
            <a:avLst/>
          </a:prstGeom>
          <a:solidFill>
            <a:srgbClr val="001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Rectangle 9">
            <a:hlinkClick r:id="rId3" action="ppaction://hlinkpres?slideindex=1&amp;slidetitle="/>
            <a:extLst>
              <a:ext uri="{FF2B5EF4-FFF2-40B4-BE49-F238E27FC236}">
                <a16:creationId xmlns:a16="http://schemas.microsoft.com/office/drawing/2014/main" id="{C665848D-A4BB-4575-A758-B3688076F287}"/>
              </a:ext>
            </a:extLst>
          </p:cNvPr>
          <p:cNvSpPr/>
          <p:nvPr/>
        </p:nvSpPr>
        <p:spPr>
          <a:xfrm>
            <a:off x="6314487" y="4043678"/>
            <a:ext cx="5710990" cy="2701102"/>
          </a:xfrm>
          <a:prstGeom prst="rect">
            <a:avLst/>
          </a:prstGeom>
          <a:solidFill>
            <a:srgbClr val="00A8E8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Rectangle 17">
            <a:hlinkClick r:id="rId4" action="ppaction://hlinkpres?slideindex=1&amp;slidetitle="/>
            <a:extLst>
              <a:ext uri="{FF2B5EF4-FFF2-40B4-BE49-F238E27FC236}">
                <a16:creationId xmlns:a16="http://schemas.microsoft.com/office/drawing/2014/main" id="{7DDC573F-6611-476E-A5FC-56D0F901FE0D}"/>
              </a:ext>
            </a:extLst>
          </p:cNvPr>
          <p:cNvSpPr/>
          <p:nvPr/>
        </p:nvSpPr>
        <p:spPr>
          <a:xfrm>
            <a:off x="7422441" y="147887"/>
            <a:ext cx="43794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id-ID" sz="2400" u="sng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sistem informasi</a:t>
            </a:r>
            <a:r>
              <a:rPr lang="en-US" sz="2400" u="sng" dirty="0"/>
              <a:t>  </a:t>
            </a:r>
            <a:r>
              <a:rPr lang="id-ID" sz="2400" dirty="0"/>
              <a:t>yang mempelajari mengenai teknik pengembangan suatu sistem untuk mengolah berbagai macam informasi yang ada.</a:t>
            </a:r>
          </a:p>
        </p:txBody>
      </p:sp>
      <p:sp>
        <p:nvSpPr>
          <p:cNvPr id="19" name="Rectangle 18">
            <a:hlinkClick r:id="rId6" action="ppaction://hlinkpres?slideindex=1&amp;slidetitle="/>
            <a:extLst>
              <a:ext uri="{FF2B5EF4-FFF2-40B4-BE49-F238E27FC236}">
                <a16:creationId xmlns:a16="http://schemas.microsoft.com/office/drawing/2014/main" id="{1E421A95-796C-4DF2-8D3C-F2A4D333FB73}"/>
              </a:ext>
            </a:extLst>
          </p:cNvPr>
          <p:cNvSpPr/>
          <p:nvPr/>
        </p:nvSpPr>
        <p:spPr>
          <a:xfrm>
            <a:off x="7575997" y="2246963"/>
            <a:ext cx="437949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id-ID" sz="2000" u="sng" dirty="0">
                <a:solidFill>
                  <a:srgbClr val="00B05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keamanan informasi</a:t>
            </a:r>
            <a:r>
              <a:rPr lang="en-US" sz="2000" u="sng" dirty="0">
                <a:solidFill>
                  <a:srgbClr val="00B050"/>
                </a:solidFill>
              </a:rPr>
              <a:t> </a:t>
            </a:r>
            <a:r>
              <a:rPr lang="id-ID" sz="2000" dirty="0">
                <a:solidFill>
                  <a:srgbClr val="00B050"/>
                </a:solidFill>
              </a:rPr>
              <a:t>ilmu </a:t>
            </a:r>
            <a:r>
              <a:rPr lang="id-ID" sz="2000" dirty="0">
                <a:solidFill>
                  <a:schemeClr val="bg1"/>
                </a:solidFill>
              </a:rPr>
              <a:t>yang mempelajari mengenai kajian proses mengamankan dan melindungi data pada yang ada pada sistem atau komputers.</a:t>
            </a:r>
          </a:p>
        </p:txBody>
      </p:sp>
      <p:sp>
        <p:nvSpPr>
          <p:cNvPr id="20" name="Rectangle 19">
            <a:hlinkClick r:id="rId3" action="ppaction://hlinkpres?slideindex=1&amp;slidetitle="/>
            <a:extLst>
              <a:ext uri="{FF2B5EF4-FFF2-40B4-BE49-F238E27FC236}">
                <a16:creationId xmlns:a16="http://schemas.microsoft.com/office/drawing/2014/main" id="{87CDFAE8-F9C5-4968-9391-754712AA6ED1}"/>
              </a:ext>
            </a:extLst>
          </p:cNvPr>
          <p:cNvSpPr/>
          <p:nvPr/>
        </p:nvSpPr>
        <p:spPr>
          <a:xfrm>
            <a:off x="7315200" y="3983692"/>
            <a:ext cx="46402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id-ID" sz="2400" u="sng" dirty="0">
                <a:hlinkClick r:id="rId8"/>
              </a:rPr>
              <a:t>informatika sosial</a:t>
            </a:r>
            <a:r>
              <a:rPr lang="id-ID" sz="2400" dirty="0"/>
              <a:t>yang mengkaji aspek sosial dari TIK dalam perubahan sosial dan organisasional, penggunaan teknologi dalam konteks sosial, dan cara kelembagaan sosial teknologi informasi yang dipengaruhi oleh kekuatan sosial dan praktik-praktik sosial/kemasyarakatan</a:t>
            </a:r>
            <a:r>
              <a:rPr lang="id-ID" sz="2000" dirty="0"/>
              <a:t>.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3E1C6B4-68CE-44C5-B5E7-0C1EFB17B03D}"/>
              </a:ext>
            </a:extLst>
          </p:cNvPr>
          <p:cNvGrpSpPr/>
          <p:nvPr/>
        </p:nvGrpSpPr>
        <p:grpSpPr>
          <a:xfrm>
            <a:off x="6367853" y="438715"/>
            <a:ext cx="1129215" cy="1354134"/>
            <a:chOff x="6298280" y="1074820"/>
            <a:chExt cx="1129215" cy="1354134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F331E9B-71EF-4912-8F96-734E3CA1DECE}"/>
                </a:ext>
              </a:extLst>
            </p:cNvPr>
            <p:cNvGrpSpPr/>
            <p:nvPr/>
          </p:nvGrpSpPr>
          <p:grpSpPr>
            <a:xfrm>
              <a:off x="6304548" y="1074820"/>
              <a:ext cx="1122947" cy="1354134"/>
              <a:chOff x="6304548" y="1074820"/>
              <a:chExt cx="1122947" cy="1354134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8759FFF-01FD-43E0-B822-69D7DB49090F}"/>
                  </a:ext>
                </a:extLst>
              </p:cNvPr>
              <p:cNvSpPr/>
              <p:nvPr/>
            </p:nvSpPr>
            <p:spPr>
              <a:xfrm>
                <a:off x="6304548" y="1074820"/>
                <a:ext cx="721895" cy="1354134"/>
              </a:xfrm>
              <a:prstGeom prst="rect">
                <a:avLst/>
              </a:prstGeom>
              <a:solidFill>
                <a:srgbClr val="007E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4" name="Isosceles Triangle 13">
                <a:extLst>
                  <a:ext uri="{FF2B5EF4-FFF2-40B4-BE49-F238E27FC236}">
                    <a16:creationId xmlns:a16="http://schemas.microsoft.com/office/drawing/2014/main" id="{27655615-58C6-432D-BE45-8D51CFFCFCD8}"/>
                  </a:ext>
                </a:extLst>
              </p:cNvPr>
              <p:cNvSpPr/>
              <p:nvPr/>
            </p:nvSpPr>
            <p:spPr>
              <a:xfrm rot="5400000">
                <a:off x="7026443" y="1524000"/>
                <a:ext cx="368968" cy="433137"/>
              </a:xfrm>
              <a:prstGeom prst="triangle">
                <a:avLst/>
              </a:prstGeom>
              <a:solidFill>
                <a:srgbClr val="007E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05C78C2-CB1D-4AB3-87A4-BDD212CDA09F}"/>
                </a:ext>
              </a:extLst>
            </p:cNvPr>
            <p:cNvSpPr txBox="1"/>
            <p:nvPr/>
          </p:nvSpPr>
          <p:spPr>
            <a:xfrm>
              <a:off x="6298280" y="1279856"/>
              <a:ext cx="86452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D" sz="6000" dirty="0">
                  <a:solidFill>
                    <a:schemeClr val="bg1"/>
                  </a:solidFill>
                  <a:latin typeface="Bebas Neue" panose="020B0606020202050201" pitchFamily="34" charset="0"/>
                </a:rPr>
                <a:t>4</a:t>
              </a:r>
              <a:endParaRPr lang="en-ID" sz="2800" dirty="0">
                <a:solidFill>
                  <a:schemeClr val="bg1"/>
                </a:solidFill>
                <a:latin typeface="Bebas Neue" panose="020B0606020202050201" pitchFamily="34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A61F395-5E40-4262-80DD-FD8562C46DF9}"/>
              </a:ext>
            </a:extLst>
          </p:cNvPr>
          <p:cNvGrpSpPr/>
          <p:nvPr/>
        </p:nvGrpSpPr>
        <p:grpSpPr>
          <a:xfrm>
            <a:off x="6320179" y="2454885"/>
            <a:ext cx="1166949" cy="1354134"/>
            <a:chOff x="6260545" y="2762997"/>
            <a:chExt cx="1166949" cy="1354134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3BA66DB6-8645-4BFE-A1E6-523DC0A3AD5E}"/>
                </a:ext>
              </a:extLst>
            </p:cNvPr>
            <p:cNvGrpSpPr/>
            <p:nvPr/>
          </p:nvGrpSpPr>
          <p:grpSpPr>
            <a:xfrm>
              <a:off x="6304547" y="2762997"/>
              <a:ext cx="1122947" cy="1354134"/>
              <a:chOff x="6304547" y="2762997"/>
              <a:chExt cx="1122947" cy="1354134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D3A840E-5706-468B-A694-88C030AB3CA3}"/>
                  </a:ext>
                </a:extLst>
              </p:cNvPr>
              <p:cNvSpPr/>
              <p:nvPr/>
            </p:nvSpPr>
            <p:spPr>
              <a:xfrm>
                <a:off x="6304547" y="2762997"/>
                <a:ext cx="721895" cy="1354134"/>
              </a:xfrm>
              <a:prstGeom prst="rect">
                <a:avLst/>
              </a:prstGeom>
              <a:solidFill>
                <a:srgbClr val="007E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5" name="Isosceles Triangle 14">
                <a:extLst>
                  <a:ext uri="{FF2B5EF4-FFF2-40B4-BE49-F238E27FC236}">
                    <a16:creationId xmlns:a16="http://schemas.microsoft.com/office/drawing/2014/main" id="{131B24D1-D8A4-4602-B44A-6E2ED616222B}"/>
                  </a:ext>
                </a:extLst>
              </p:cNvPr>
              <p:cNvSpPr/>
              <p:nvPr/>
            </p:nvSpPr>
            <p:spPr>
              <a:xfrm rot="5400000">
                <a:off x="7026442" y="3226718"/>
                <a:ext cx="368968" cy="433137"/>
              </a:xfrm>
              <a:prstGeom prst="triangle">
                <a:avLst/>
              </a:prstGeom>
              <a:solidFill>
                <a:srgbClr val="007E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60457B5-1BC0-4F3C-B028-FBD39A371830}"/>
                </a:ext>
              </a:extLst>
            </p:cNvPr>
            <p:cNvSpPr txBox="1"/>
            <p:nvPr/>
          </p:nvSpPr>
          <p:spPr>
            <a:xfrm>
              <a:off x="6260545" y="2965215"/>
              <a:ext cx="90225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D" sz="6000" dirty="0">
                  <a:solidFill>
                    <a:schemeClr val="bg1"/>
                  </a:solidFill>
                  <a:latin typeface="Bebas Neue" panose="020B0606020202050201" pitchFamily="34" charset="0"/>
                </a:rPr>
                <a:t>5</a:t>
              </a:r>
              <a:endParaRPr lang="en-ID" sz="2800" dirty="0">
                <a:solidFill>
                  <a:schemeClr val="bg1"/>
                </a:solidFill>
                <a:latin typeface="Bebas Neue" panose="020B0606020202050201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D45407-BB4C-4D16-949F-55FEADF3A8D3}"/>
              </a:ext>
            </a:extLst>
          </p:cNvPr>
          <p:cNvGrpSpPr/>
          <p:nvPr/>
        </p:nvGrpSpPr>
        <p:grpSpPr>
          <a:xfrm>
            <a:off x="6260545" y="4451174"/>
            <a:ext cx="1166948" cy="1354134"/>
            <a:chOff x="6260545" y="4451174"/>
            <a:chExt cx="1166948" cy="1354134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A0B3AE1B-45B3-4A04-8967-6CBF3D02C616}"/>
                </a:ext>
              </a:extLst>
            </p:cNvPr>
            <p:cNvGrpSpPr/>
            <p:nvPr/>
          </p:nvGrpSpPr>
          <p:grpSpPr>
            <a:xfrm>
              <a:off x="6304546" y="4451174"/>
              <a:ext cx="1122947" cy="1354134"/>
              <a:chOff x="6304546" y="4451174"/>
              <a:chExt cx="1122947" cy="1354134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B5AAEFD-1E96-4973-A515-EE4D9CA07D5D}"/>
                  </a:ext>
                </a:extLst>
              </p:cNvPr>
              <p:cNvSpPr/>
              <p:nvPr/>
            </p:nvSpPr>
            <p:spPr>
              <a:xfrm>
                <a:off x="6304546" y="4451174"/>
                <a:ext cx="721895" cy="1354134"/>
              </a:xfrm>
              <a:prstGeom prst="rect">
                <a:avLst/>
              </a:prstGeom>
              <a:solidFill>
                <a:srgbClr val="007E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6" name="Isosceles Triangle 15">
                <a:extLst>
                  <a:ext uri="{FF2B5EF4-FFF2-40B4-BE49-F238E27FC236}">
                    <a16:creationId xmlns:a16="http://schemas.microsoft.com/office/drawing/2014/main" id="{61A52583-65DF-44AE-B7BC-A7FAC72118DA}"/>
                  </a:ext>
                </a:extLst>
              </p:cNvPr>
              <p:cNvSpPr/>
              <p:nvPr/>
            </p:nvSpPr>
            <p:spPr>
              <a:xfrm rot="5400000">
                <a:off x="7026441" y="4915148"/>
                <a:ext cx="368968" cy="433137"/>
              </a:xfrm>
              <a:prstGeom prst="triangle">
                <a:avLst/>
              </a:prstGeom>
              <a:solidFill>
                <a:srgbClr val="007E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99517AF-0834-4419-9AD0-858C3D6355B9}"/>
                </a:ext>
              </a:extLst>
            </p:cNvPr>
            <p:cNvSpPr txBox="1"/>
            <p:nvPr/>
          </p:nvSpPr>
          <p:spPr>
            <a:xfrm>
              <a:off x="6260545" y="4629237"/>
              <a:ext cx="90225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D" sz="6000" dirty="0">
                  <a:solidFill>
                    <a:schemeClr val="bg1"/>
                  </a:solidFill>
                  <a:latin typeface="Bebas Neue" panose="020B0606020202050201" pitchFamily="34" charset="0"/>
                </a:rPr>
                <a:t>6</a:t>
              </a:r>
              <a:endParaRPr lang="en-ID" sz="2800" dirty="0">
                <a:solidFill>
                  <a:schemeClr val="bg1"/>
                </a:solidFill>
                <a:latin typeface="Bebas Neue" panose="020B0606020202050201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87049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95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C913012-7FCF-4316-9310-BEBB70B51920}"/>
              </a:ext>
            </a:extLst>
          </p:cNvPr>
          <p:cNvSpPr/>
          <p:nvPr/>
        </p:nvSpPr>
        <p:spPr>
          <a:xfrm rot="18697386">
            <a:off x="423217" y="965679"/>
            <a:ext cx="2801471" cy="3118773"/>
          </a:xfrm>
          <a:custGeom>
            <a:avLst/>
            <a:gdLst>
              <a:gd name="connsiteX0" fmla="*/ 539631 w 3763270"/>
              <a:gd name="connsiteY0" fmla="*/ 23100 h 6087337"/>
              <a:gd name="connsiteX1" fmla="*/ 518252 w 3763270"/>
              <a:gd name="connsiteY1" fmla="*/ 1952055 h 6087337"/>
              <a:gd name="connsiteX2" fmla="*/ 763905 w 3763270"/>
              <a:gd name="connsiteY2" fmla="*/ 2331729 h 6087337"/>
              <a:gd name="connsiteX3" fmla="*/ 799584 w 3763270"/>
              <a:gd name="connsiteY3" fmla="*/ 2343240 h 6087337"/>
              <a:gd name="connsiteX4" fmla="*/ 788859 w 3763270"/>
              <a:gd name="connsiteY4" fmla="*/ 5550459 h 6087337"/>
              <a:gd name="connsiteX5" fmla="*/ 393111 w 3763270"/>
              <a:gd name="connsiteY5" fmla="*/ 5943571 h 6087337"/>
              <a:gd name="connsiteX6" fmla="*/ 2 w 3763270"/>
              <a:gd name="connsiteY6" fmla="*/ 5547822 h 6087337"/>
              <a:gd name="connsiteX7" fmla="*/ 17240 w 3763270"/>
              <a:gd name="connsiteY7" fmla="*/ 393112 h 6087337"/>
              <a:gd name="connsiteX8" fmla="*/ 412987 w 3763270"/>
              <a:gd name="connsiteY8" fmla="*/ 2 h 6087337"/>
              <a:gd name="connsiteX9" fmla="*/ 492452 w 3763270"/>
              <a:gd name="connsiteY9" fmla="*/ 8282 h 6087337"/>
              <a:gd name="connsiteX10" fmla="*/ 1779614 w 3763270"/>
              <a:gd name="connsiteY10" fmla="*/ 227888 h 6087337"/>
              <a:gd name="connsiteX11" fmla="*/ 1943902 w 3763270"/>
              <a:gd name="connsiteY11" fmla="*/ 628300 h 6087337"/>
              <a:gd name="connsiteX12" fmla="*/ 1927807 w 3763270"/>
              <a:gd name="connsiteY12" fmla="*/ 5440903 h 6087337"/>
              <a:gd name="connsiteX13" fmla="*/ 1360433 w 3763270"/>
              <a:gd name="connsiteY13" fmla="*/ 6004493 h 6087337"/>
              <a:gd name="connsiteX14" fmla="*/ 1360435 w 3763270"/>
              <a:gd name="connsiteY14" fmla="*/ 6004492 h 6087337"/>
              <a:gd name="connsiteX15" fmla="*/ 796844 w 3763270"/>
              <a:gd name="connsiteY15" fmla="*/ 5437119 h 6087337"/>
              <a:gd name="connsiteX16" fmla="*/ 807182 w 3763270"/>
              <a:gd name="connsiteY16" fmla="*/ 2345692 h 6087337"/>
              <a:gd name="connsiteX17" fmla="*/ 840423 w 3763270"/>
              <a:gd name="connsiteY17" fmla="*/ 2356417 h 6087337"/>
              <a:gd name="connsiteX18" fmla="*/ 922769 w 3763270"/>
              <a:gd name="connsiteY18" fmla="*/ 2365640 h 6087337"/>
              <a:gd name="connsiteX19" fmla="*/ 922768 w 3763270"/>
              <a:gd name="connsiteY19" fmla="*/ 2365641 h 6087337"/>
              <a:gd name="connsiteX20" fmla="*/ 1336350 w 3763270"/>
              <a:gd name="connsiteY20" fmla="*/ 1961125 h 6087337"/>
              <a:gd name="connsiteX21" fmla="*/ 1357386 w 3763270"/>
              <a:gd name="connsiteY21" fmla="*/ 63159 h 6087337"/>
              <a:gd name="connsiteX22" fmla="*/ 1380311 w 3763270"/>
              <a:gd name="connsiteY22" fmla="*/ 60926 h 6087337"/>
              <a:gd name="connsiteX23" fmla="*/ 1779614 w 3763270"/>
              <a:gd name="connsiteY23" fmla="*/ 227888 h 6087337"/>
              <a:gd name="connsiteX24" fmla="*/ 2626151 w 3763270"/>
              <a:gd name="connsiteY24" fmla="*/ 238303 h 6087337"/>
              <a:gd name="connsiteX25" fmla="*/ 2740742 w 3763270"/>
              <a:gd name="connsiteY25" fmla="*/ 517591 h 6087337"/>
              <a:gd name="connsiteX26" fmla="*/ 2728835 w 3763270"/>
              <a:gd name="connsiteY26" fmla="*/ 4078170 h 6087337"/>
              <a:gd name="connsiteX27" fmla="*/ 2618691 w 3763270"/>
              <a:gd name="connsiteY27" fmla="*/ 4112361 h 6087337"/>
              <a:gd name="connsiteX28" fmla="*/ 2251839 w 3763270"/>
              <a:gd name="connsiteY28" fmla="*/ 4665812 h 6087337"/>
              <a:gd name="connsiteX29" fmla="*/ 2251839 w 3763270"/>
              <a:gd name="connsiteY29" fmla="*/ 6057501 h 6087337"/>
              <a:gd name="connsiteX30" fmla="*/ 2248294 w 3763270"/>
              <a:gd name="connsiteY30" fmla="*/ 6057131 h 6087337"/>
              <a:gd name="connsiteX31" fmla="*/ 1934648 w 3763270"/>
              <a:gd name="connsiteY31" fmla="*/ 5669662 h 6087337"/>
              <a:gd name="connsiteX32" fmla="*/ 1951885 w 3763270"/>
              <a:gd name="connsiteY32" fmla="*/ 514952 h 6087337"/>
              <a:gd name="connsiteX33" fmla="*/ 2347634 w 3763270"/>
              <a:gd name="connsiteY33" fmla="*/ 121844 h 6087337"/>
              <a:gd name="connsiteX34" fmla="*/ 2626151 w 3763270"/>
              <a:gd name="connsiteY34" fmla="*/ 238303 h 6087337"/>
              <a:gd name="connsiteX35" fmla="*/ 3616867 w 3763270"/>
              <a:gd name="connsiteY35" fmla="*/ 339953 h 6087337"/>
              <a:gd name="connsiteX36" fmla="*/ 3763268 w 3763270"/>
              <a:gd name="connsiteY36" fmla="*/ 696766 h 6087337"/>
              <a:gd name="connsiteX37" fmla="*/ 3746761 w 3763270"/>
              <a:gd name="connsiteY37" fmla="*/ 5632508 h 6087337"/>
              <a:gd name="connsiteX38" fmla="*/ 3523195 w 3763270"/>
              <a:gd name="connsiteY38" fmla="*/ 6049617 h 6087337"/>
              <a:gd name="connsiteX39" fmla="*/ 3453145 w 3763270"/>
              <a:gd name="connsiteY39" fmla="*/ 6087337 h 6087337"/>
              <a:gd name="connsiteX40" fmla="*/ 3453145 w 3763270"/>
              <a:gd name="connsiteY40" fmla="*/ 4665810 h 6087337"/>
              <a:gd name="connsiteX41" fmla="*/ 2852492 w 3763270"/>
              <a:gd name="connsiteY41" fmla="*/ 4065158 h 6087337"/>
              <a:gd name="connsiteX42" fmla="*/ 2744131 w 3763270"/>
              <a:gd name="connsiteY42" fmla="*/ 4076081 h 6087337"/>
              <a:gd name="connsiteX43" fmla="*/ 2755442 w 3763270"/>
              <a:gd name="connsiteY43" fmla="*/ 693396 h 6087337"/>
              <a:gd name="connsiteX44" fmla="*/ 3261039 w 3763270"/>
              <a:gd name="connsiteY44" fmla="*/ 191170 h 6087337"/>
              <a:gd name="connsiteX45" fmla="*/ 3616867 w 3763270"/>
              <a:gd name="connsiteY45" fmla="*/ 339953 h 6087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763270" h="6087337">
                <a:moveTo>
                  <a:pt x="539631" y="23100"/>
                </a:moveTo>
                <a:lnTo>
                  <a:pt x="518252" y="1952055"/>
                </a:lnTo>
                <a:cubicBezTo>
                  <a:pt x="516375" y="2121489"/>
                  <a:pt x="617780" y="2268003"/>
                  <a:pt x="763905" y="2331729"/>
                </a:cubicBezTo>
                <a:lnTo>
                  <a:pt x="799584" y="2343240"/>
                </a:lnTo>
                <a:lnTo>
                  <a:pt x="788859" y="5550459"/>
                </a:lnTo>
                <a:cubicBezTo>
                  <a:pt x="788131" y="5768297"/>
                  <a:pt x="610949" y="5944298"/>
                  <a:pt x="393111" y="5943571"/>
                </a:cubicBezTo>
                <a:cubicBezTo>
                  <a:pt x="175275" y="5942842"/>
                  <a:pt x="-727" y="5765659"/>
                  <a:pt x="2" y="5547822"/>
                </a:cubicBezTo>
                <a:lnTo>
                  <a:pt x="17240" y="393112"/>
                </a:lnTo>
                <a:cubicBezTo>
                  <a:pt x="17969" y="175277"/>
                  <a:pt x="195151" y="-726"/>
                  <a:pt x="412987" y="2"/>
                </a:cubicBezTo>
                <a:cubicBezTo>
                  <a:pt x="440217" y="95"/>
                  <a:pt x="466792" y="2941"/>
                  <a:pt x="492452" y="8282"/>
                </a:cubicBezTo>
                <a:close/>
                <a:moveTo>
                  <a:pt x="1779614" y="227888"/>
                </a:moveTo>
                <a:cubicBezTo>
                  <a:pt x="1881603" y="330562"/>
                  <a:pt x="1944423" y="472145"/>
                  <a:pt x="1943902" y="628300"/>
                </a:cubicBezTo>
                <a:cubicBezTo>
                  <a:pt x="1938537" y="2232499"/>
                  <a:pt x="1933172" y="3836701"/>
                  <a:pt x="1927807" y="5440903"/>
                </a:cubicBezTo>
                <a:cubicBezTo>
                  <a:pt x="1926763" y="5753210"/>
                  <a:pt x="1672741" y="6005537"/>
                  <a:pt x="1360433" y="6004493"/>
                </a:cubicBezTo>
                <a:lnTo>
                  <a:pt x="1360435" y="6004492"/>
                </a:lnTo>
                <a:cubicBezTo>
                  <a:pt x="1048129" y="6003448"/>
                  <a:pt x="795800" y="5749427"/>
                  <a:pt x="796844" y="5437119"/>
                </a:cubicBezTo>
                <a:lnTo>
                  <a:pt x="807182" y="2345692"/>
                </a:lnTo>
                <a:lnTo>
                  <a:pt x="840423" y="2356417"/>
                </a:lnTo>
                <a:cubicBezTo>
                  <a:pt x="866991" y="2362160"/>
                  <a:pt x="894529" y="2365328"/>
                  <a:pt x="922769" y="2365640"/>
                </a:cubicBezTo>
                <a:lnTo>
                  <a:pt x="922768" y="2365641"/>
                </a:lnTo>
                <a:cubicBezTo>
                  <a:pt x="1148679" y="2368145"/>
                  <a:pt x="1333846" y="2187036"/>
                  <a:pt x="1336350" y="1961125"/>
                </a:cubicBezTo>
                <a:lnTo>
                  <a:pt x="1357386" y="63159"/>
                </a:lnTo>
                <a:lnTo>
                  <a:pt x="1380311" y="60926"/>
                </a:lnTo>
                <a:cubicBezTo>
                  <a:pt x="1536464" y="61448"/>
                  <a:pt x="1677623" y="125214"/>
                  <a:pt x="1779614" y="227888"/>
                </a:cubicBezTo>
                <a:close/>
                <a:moveTo>
                  <a:pt x="2626151" y="238303"/>
                </a:moveTo>
                <a:cubicBezTo>
                  <a:pt x="2697288" y="309918"/>
                  <a:pt x="2741107" y="408673"/>
                  <a:pt x="2740742" y="517591"/>
                </a:cubicBezTo>
                <a:lnTo>
                  <a:pt x="2728835" y="4078170"/>
                </a:lnTo>
                <a:lnTo>
                  <a:pt x="2618691" y="4112361"/>
                </a:lnTo>
                <a:cubicBezTo>
                  <a:pt x="2403108" y="4203545"/>
                  <a:pt x="2251839" y="4417013"/>
                  <a:pt x="2251839" y="4665812"/>
                </a:cubicBezTo>
                <a:lnTo>
                  <a:pt x="2251839" y="6057501"/>
                </a:lnTo>
                <a:lnTo>
                  <a:pt x="2248294" y="6057131"/>
                </a:lnTo>
                <a:cubicBezTo>
                  <a:pt x="2068682" y="6019750"/>
                  <a:pt x="1934011" y="5860270"/>
                  <a:pt x="1934648" y="5669662"/>
                </a:cubicBezTo>
                <a:lnTo>
                  <a:pt x="1951885" y="514952"/>
                </a:lnTo>
                <a:cubicBezTo>
                  <a:pt x="1952614" y="297116"/>
                  <a:pt x="2129796" y="121115"/>
                  <a:pt x="2347634" y="121844"/>
                </a:cubicBezTo>
                <a:cubicBezTo>
                  <a:pt x="2456551" y="122207"/>
                  <a:pt x="2555011" y="166686"/>
                  <a:pt x="2626151" y="238303"/>
                </a:cubicBezTo>
                <a:close/>
                <a:moveTo>
                  <a:pt x="3616867" y="339953"/>
                </a:moveTo>
                <a:cubicBezTo>
                  <a:pt x="3707752" y="431449"/>
                  <a:pt x="3763731" y="557615"/>
                  <a:pt x="3763268" y="696766"/>
                </a:cubicBezTo>
                <a:lnTo>
                  <a:pt x="3746761" y="5632508"/>
                </a:lnTo>
                <a:cubicBezTo>
                  <a:pt x="3746181" y="5806447"/>
                  <a:pt x="3657539" y="5959509"/>
                  <a:pt x="3523195" y="6049617"/>
                </a:cubicBezTo>
                <a:lnTo>
                  <a:pt x="3453145" y="6087337"/>
                </a:lnTo>
                <a:lnTo>
                  <a:pt x="3453145" y="4665810"/>
                </a:lnTo>
                <a:cubicBezTo>
                  <a:pt x="3453146" y="4334079"/>
                  <a:pt x="3184223" y="4065158"/>
                  <a:pt x="2852492" y="4065158"/>
                </a:cubicBezTo>
                <a:lnTo>
                  <a:pt x="2744131" y="4076081"/>
                </a:lnTo>
                <a:lnTo>
                  <a:pt x="2755442" y="693396"/>
                </a:lnTo>
                <a:cubicBezTo>
                  <a:pt x="2756374" y="415092"/>
                  <a:pt x="2982736" y="190237"/>
                  <a:pt x="3261039" y="191170"/>
                </a:cubicBezTo>
                <a:cubicBezTo>
                  <a:pt x="3400190" y="191635"/>
                  <a:pt x="3525981" y="248459"/>
                  <a:pt x="3616867" y="339953"/>
                </a:cubicBezTo>
                <a:close/>
              </a:path>
            </a:pathLst>
          </a:custGeom>
          <a:solidFill>
            <a:srgbClr val="007E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6D0564C-EDEE-4EA6-8D33-BDD6846F915B}"/>
              </a:ext>
            </a:extLst>
          </p:cNvPr>
          <p:cNvSpPr/>
          <p:nvPr/>
        </p:nvSpPr>
        <p:spPr>
          <a:xfrm rot="18697386">
            <a:off x="2002001" y="625978"/>
            <a:ext cx="3132003" cy="3784488"/>
          </a:xfrm>
          <a:custGeom>
            <a:avLst/>
            <a:gdLst>
              <a:gd name="connsiteX0" fmla="*/ 539631 w 3763270"/>
              <a:gd name="connsiteY0" fmla="*/ 23100 h 6087337"/>
              <a:gd name="connsiteX1" fmla="*/ 518252 w 3763270"/>
              <a:gd name="connsiteY1" fmla="*/ 1952055 h 6087337"/>
              <a:gd name="connsiteX2" fmla="*/ 763905 w 3763270"/>
              <a:gd name="connsiteY2" fmla="*/ 2331729 h 6087337"/>
              <a:gd name="connsiteX3" fmla="*/ 799584 w 3763270"/>
              <a:gd name="connsiteY3" fmla="*/ 2343240 h 6087337"/>
              <a:gd name="connsiteX4" fmla="*/ 788859 w 3763270"/>
              <a:gd name="connsiteY4" fmla="*/ 5550459 h 6087337"/>
              <a:gd name="connsiteX5" fmla="*/ 393111 w 3763270"/>
              <a:gd name="connsiteY5" fmla="*/ 5943571 h 6087337"/>
              <a:gd name="connsiteX6" fmla="*/ 2 w 3763270"/>
              <a:gd name="connsiteY6" fmla="*/ 5547822 h 6087337"/>
              <a:gd name="connsiteX7" fmla="*/ 17240 w 3763270"/>
              <a:gd name="connsiteY7" fmla="*/ 393112 h 6087337"/>
              <a:gd name="connsiteX8" fmla="*/ 412987 w 3763270"/>
              <a:gd name="connsiteY8" fmla="*/ 2 h 6087337"/>
              <a:gd name="connsiteX9" fmla="*/ 492452 w 3763270"/>
              <a:gd name="connsiteY9" fmla="*/ 8282 h 6087337"/>
              <a:gd name="connsiteX10" fmla="*/ 1779614 w 3763270"/>
              <a:gd name="connsiteY10" fmla="*/ 227888 h 6087337"/>
              <a:gd name="connsiteX11" fmla="*/ 1943902 w 3763270"/>
              <a:gd name="connsiteY11" fmla="*/ 628300 h 6087337"/>
              <a:gd name="connsiteX12" fmla="*/ 1927807 w 3763270"/>
              <a:gd name="connsiteY12" fmla="*/ 5440903 h 6087337"/>
              <a:gd name="connsiteX13" fmla="*/ 1360433 w 3763270"/>
              <a:gd name="connsiteY13" fmla="*/ 6004493 h 6087337"/>
              <a:gd name="connsiteX14" fmla="*/ 1360435 w 3763270"/>
              <a:gd name="connsiteY14" fmla="*/ 6004492 h 6087337"/>
              <a:gd name="connsiteX15" fmla="*/ 796844 w 3763270"/>
              <a:gd name="connsiteY15" fmla="*/ 5437119 h 6087337"/>
              <a:gd name="connsiteX16" fmla="*/ 807182 w 3763270"/>
              <a:gd name="connsiteY16" fmla="*/ 2345692 h 6087337"/>
              <a:gd name="connsiteX17" fmla="*/ 840423 w 3763270"/>
              <a:gd name="connsiteY17" fmla="*/ 2356417 h 6087337"/>
              <a:gd name="connsiteX18" fmla="*/ 922769 w 3763270"/>
              <a:gd name="connsiteY18" fmla="*/ 2365640 h 6087337"/>
              <a:gd name="connsiteX19" fmla="*/ 922768 w 3763270"/>
              <a:gd name="connsiteY19" fmla="*/ 2365641 h 6087337"/>
              <a:gd name="connsiteX20" fmla="*/ 1336350 w 3763270"/>
              <a:gd name="connsiteY20" fmla="*/ 1961125 h 6087337"/>
              <a:gd name="connsiteX21" fmla="*/ 1357386 w 3763270"/>
              <a:gd name="connsiteY21" fmla="*/ 63159 h 6087337"/>
              <a:gd name="connsiteX22" fmla="*/ 1380311 w 3763270"/>
              <a:gd name="connsiteY22" fmla="*/ 60926 h 6087337"/>
              <a:gd name="connsiteX23" fmla="*/ 1779614 w 3763270"/>
              <a:gd name="connsiteY23" fmla="*/ 227888 h 6087337"/>
              <a:gd name="connsiteX24" fmla="*/ 2626151 w 3763270"/>
              <a:gd name="connsiteY24" fmla="*/ 238303 h 6087337"/>
              <a:gd name="connsiteX25" fmla="*/ 2740742 w 3763270"/>
              <a:gd name="connsiteY25" fmla="*/ 517591 h 6087337"/>
              <a:gd name="connsiteX26" fmla="*/ 2728835 w 3763270"/>
              <a:gd name="connsiteY26" fmla="*/ 4078170 h 6087337"/>
              <a:gd name="connsiteX27" fmla="*/ 2618691 w 3763270"/>
              <a:gd name="connsiteY27" fmla="*/ 4112361 h 6087337"/>
              <a:gd name="connsiteX28" fmla="*/ 2251839 w 3763270"/>
              <a:gd name="connsiteY28" fmla="*/ 4665812 h 6087337"/>
              <a:gd name="connsiteX29" fmla="*/ 2251839 w 3763270"/>
              <a:gd name="connsiteY29" fmla="*/ 6057501 h 6087337"/>
              <a:gd name="connsiteX30" fmla="*/ 2248294 w 3763270"/>
              <a:gd name="connsiteY30" fmla="*/ 6057131 h 6087337"/>
              <a:gd name="connsiteX31" fmla="*/ 1934648 w 3763270"/>
              <a:gd name="connsiteY31" fmla="*/ 5669662 h 6087337"/>
              <a:gd name="connsiteX32" fmla="*/ 1951885 w 3763270"/>
              <a:gd name="connsiteY32" fmla="*/ 514952 h 6087337"/>
              <a:gd name="connsiteX33" fmla="*/ 2347634 w 3763270"/>
              <a:gd name="connsiteY33" fmla="*/ 121844 h 6087337"/>
              <a:gd name="connsiteX34" fmla="*/ 2626151 w 3763270"/>
              <a:gd name="connsiteY34" fmla="*/ 238303 h 6087337"/>
              <a:gd name="connsiteX35" fmla="*/ 3616867 w 3763270"/>
              <a:gd name="connsiteY35" fmla="*/ 339953 h 6087337"/>
              <a:gd name="connsiteX36" fmla="*/ 3763268 w 3763270"/>
              <a:gd name="connsiteY36" fmla="*/ 696766 h 6087337"/>
              <a:gd name="connsiteX37" fmla="*/ 3746761 w 3763270"/>
              <a:gd name="connsiteY37" fmla="*/ 5632508 h 6087337"/>
              <a:gd name="connsiteX38" fmla="*/ 3523195 w 3763270"/>
              <a:gd name="connsiteY38" fmla="*/ 6049617 h 6087337"/>
              <a:gd name="connsiteX39" fmla="*/ 3453145 w 3763270"/>
              <a:gd name="connsiteY39" fmla="*/ 6087337 h 6087337"/>
              <a:gd name="connsiteX40" fmla="*/ 3453145 w 3763270"/>
              <a:gd name="connsiteY40" fmla="*/ 4665810 h 6087337"/>
              <a:gd name="connsiteX41" fmla="*/ 2852492 w 3763270"/>
              <a:gd name="connsiteY41" fmla="*/ 4065158 h 6087337"/>
              <a:gd name="connsiteX42" fmla="*/ 2744131 w 3763270"/>
              <a:gd name="connsiteY42" fmla="*/ 4076081 h 6087337"/>
              <a:gd name="connsiteX43" fmla="*/ 2755442 w 3763270"/>
              <a:gd name="connsiteY43" fmla="*/ 693396 h 6087337"/>
              <a:gd name="connsiteX44" fmla="*/ 3261039 w 3763270"/>
              <a:gd name="connsiteY44" fmla="*/ 191170 h 6087337"/>
              <a:gd name="connsiteX45" fmla="*/ 3616867 w 3763270"/>
              <a:gd name="connsiteY45" fmla="*/ 339953 h 6087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763270" h="6087337">
                <a:moveTo>
                  <a:pt x="539631" y="23100"/>
                </a:moveTo>
                <a:lnTo>
                  <a:pt x="518252" y="1952055"/>
                </a:lnTo>
                <a:cubicBezTo>
                  <a:pt x="516375" y="2121489"/>
                  <a:pt x="617780" y="2268003"/>
                  <a:pt x="763905" y="2331729"/>
                </a:cubicBezTo>
                <a:lnTo>
                  <a:pt x="799584" y="2343240"/>
                </a:lnTo>
                <a:lnTo>
                  <a:pt x="788859" y="5550459"/>
                </a:lnTo>
                <a:cubicBezTo>
                  <a:pt x="788131" y="5768297"/>
                  <a:pt x="610949" y="5944298"/>
                  <a:pt x="393111" y="5943571"/>
                </a:cubicBezTo>
                <a:cubicBezTo>
                  <a:pt x="175275" y="5942842"/>
                  <a:pt x="-727" y="5765659"/>
                  <a:pt x="2" y="5547822"/>
                </a:cubicBezTo>
                <a:lnTo>
                  <a:pt x="17240" y="393112"/>
                </a:lnTo>
                <a:cubicBezTo>
                  <a:pt x="17969" y="175277"/>
                  <a:pt x="195151" y="-726"/>
                  <a:pt x="412987" y="2"/>
                </a:cubicBezTo>
                <a:cubicBezTo>
                  <a:pt x="440217" y="95"/>
                  <a:pt x="466792" y="2941"/>
                  <a:pt x="492452" y="8282"/>
                </a:cubicBezTo>
                <a:close/>
                <a:moveTo>
                  <a:pt x="1779614" y="227888"/>
                </a:moveTo>
                <a:cubicBezTo>
                  <a:pt x="1881603" y="330562"/>
                  <a:pt x="1944423" y="472145"/>
                  <a:pt x="1943902" y="628300"/>
                </a:cubicBezTo>
                <a:cubicBezTo>
                  <a:pt x="1938537" y="2232499"/>
                  <a:pt x="1933172" y="3836701"/>
                  <a:pt x="1927807" y="5440903"/>
                </a:cubicBezTo>
                <a:cubicBezTo>
                  <a:pt x="1926763" y="5753210"/>
                  <a:pt x="1672741" y="6005537"/>
                  <a:pt x="1360433" y="6004493"/>
                </a:cubicBezTo>
                <a:lnTo>
                  <a:pt x="1360435" y="6004492"/>
                </a:lnTo>
                <a:cubicBezTo>
                  <a:pt x="1048129" y="6003448"/>
                  <a:pt x="795800" y="5749427"/>
                  <a:pt x="796844" y="5437119"/>
                </a:cubicBezTo>
                <a:lnTo>
                  <a:pt x="807182" y="2345692"/>
                </a:lnTo>
                <a:lnTo>
                  <a:pt x="840423" y="2356417"/>
                </a:lnTo>
                <a:cubicBezTo>
                  <a:pt x="866991" y="2362160"/>
                  <a:pt x="894529" y="2365328"/>
                  <a:pt x="922769" y="2365640"/>
                </a:cubicBezTo>
                <a:lnTo>
                  <a:pt x="922768" y="2365641"/>
                </a:lnTo>
                <a:cubicBezTo>
                  <a:pt x="1148679" y="2368145"/>
                  <a:pt x="1333846" y="2187036"/>
                  <a:pt x="1336350" y="1961125"/>
                </a:cubicBezTo>
                <a:lnTo>
                  <a:pt x="1357386" y="63159"/>
                </a:lnTo>
                <a:lnTo>
                  <a:pt x="1380311" y="60926"/>
                </a:lnTo>
                <a:cubicBezTo>
                  <a:pt x="1536464" y="61448"/>
                  <a:pt x="1677623" y="125214"/>
                  <a:pt x="1779614" y="227888"/>
                </a:cubicBezTo>
                <a:close/>
                <a:moveTo>
                  <a:pt x="2626151" y="238303"/>
                </a:moveTo>
                <a:cubicBezTo>
                  <a:pt x="2697288" y="309918"/>
                  <a:pt x="2741107" y="408673"/>
                  <a:pt x="2740742" y="517591"/>
                </a:cubicBezTo>
                <a:lnTo>
                  <a:pt x="2728835" y="4078170"/>
                </a:lnTo>
                <a:lnTo>
                  <a:pt x="2618691" y="4112361"/>
                </a:lnTo>
                <a:cubicBezTo>
                  <a:pt x="2403108" y="4203545"/>
                  <a:pt x="2251839" y="4417013"/>
                  <a:pt x="2251839" y="4665812"/>
                </a:cubicBezTo>
                <a:lnTo>
                  <a:pt x="2251839" y="6057501"/>
                </a:lnTo>
                <a:lnTo>
                  <a:pt x="2248294" y="6057131"/>
                </a:lnTo>
                <a:cubicBezTo>
                  <a:pt x="2068682" y="6019750"/>
                  <a:pt x="1934011" y="5860270"/>
                  <a:pt x="1934648" y="5669662"/>
                </a:cubicBezTo>
                <a:lnTo>
                  <a:pt x="1951885" y="514952"/>
                </a:lnTo>
                <a:cubicBezTo>
                  <a:pt x="1952614" y="297116"/>
                  <a:pt x="2129796" y="121115"/>
                  <a:pt x="2347634" y="121844"/>
                </a:cubicBezTo>
                <a:cubicBezTo>
                  <a:pt x="2456551" y="122207"/>
                  <a:pt x="2555011" y="166686"/>
                  <a:pt x="2626151" y="238303"/>
                </a:cubicBezTo>
                <a:close/>
                <a:moveTo>
                  <a:pt x="3616867" y="339953"/>
                </a:moveTo>
                <a:cubicBezTo>
                  <a:pt x="3707752" y="431449"/>
                  <a:pt x="3763731" y="557615"/>
                  <a:pt x="3763268" y="696766"/>
                </a:cubicBezTo>
                <a:lnTo>
                  <a:pt x="3746761" y="5632508"/>
                </a:lnTo>
                <a:cubicBezTo>
                  <a:pt x="3746181" y="5806447"/>
                  <a:pt x="3657539" y="5959509"/>
                  <a:pt x="3523195" y="6049617"/>
                </a:cubicBezTo>
                <a:lnTo>
                  <a:pt x="3453145" y="6087337"/>
                </a:lnTo>
                <a:lnTo>
                  <a:pt x="3453145" y="4665810"/>
                </a:lnTo>
                <a:cubicBezTo>
                  <a:pt x="3453146" y="4334079"/>
                  <a:pt x="3184223" y="4065158"/>
                  <a:pt x="2852492" y="4065158"/>
                </a:cubicBezTo>
                <a:lnTo>
                  <a:pt x="2744131" y="4076081"/>
                </a:lnTo>
                <a:lnTo>
                  <a:pt x="2755442" y="693396"/>
                </a:lnTo>
                <a:cubicBezTo>
                  <a:pt x="2756374" y="415092"/>
                  <a:pt x="2982736" y="190237"/>
                  <a:pt x="3261039" y="191170"/>
                </a:cubicBezTo>
                <a:cubicBezTo>
                  <a:pt x="3400190" y="191635"/>
                  <a:pt x="3525981" y="248459"/>
                  <a:pt x="3616867" y="339953"/>
                </a:cubicBezTo>
                <a:close/>
              </a:path>
            </a:pathLst>
          </a:custGeom>
          <a:solidFill>
            <a:srgbClr val="00A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1F16B38-28BF-4E3C-86D3-D4D2A6EED226}"/>
              </a:ext>
            </a:extLst>
          </p:cNvPr>
          <p:cNvSpPr/>
          <p:nvPr/>
        </p:nvSpPr>
        <p:spPr>
          <a:xfrm rot="2626944">
            <a:off x="2133929" y="2044600"/>
            <a:ext cx="1758390" cy="2353923"/>
          </a:xfrm>
          <a:prstGeom prst="roundRect">
            <a:avLst>
              <a:gd name="adj" fmla="val 22622"/>
            </a:avLst>
          </a:prstGeom>
          <a:solidFill>
            <a:srgbClr val="00345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38" name="Text 37">
            <a:extLst>
              <a:ext uri="{FF2B5EF4-FFF2-40B4-BE49-F238E27FC236}">
                <a16:creationId xmlns:a16="http://schemas.microsoft.com/office/drawing/2014/main" id="{C8B58045-FE3B-4D88-A33D-AF2A7AF20F81}"/>
              </a:ext>
            </a:extLst>
          </p:cNvPr>
          <p:cNvSpPr/>
          <p:nvPr/>
        </p:nvSpPr>
        <p:spPr>
          <a:xfrm>
            <a:off x="4810141" y="3109970"/>
            <a:ext cx="58392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ID" sz="9600" noProof="1">
                <a:solidFill>
                  <a:srgbClr val="345065"/>
                </a:solidFill>
                <a:latin typeface="Bebas Neue" panose="020B0606020202050201" pitchFamily="34" charset="0"/>
              </a:rPr>
              <a:t>Terima Kasih</a:t>
            </a:r>
            <a:endParaRPr lang="en-ID" sz="7200" noProof="1">
              <a:solidFill>
                <a:srgbClr val="345065"/>
              </a:solidFill>
              <a:latin typeface="Bebas Neue" panose="020B0606020202050201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45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38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5348</TotalTime>
  <Words>180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Bebas</vt:lpstr>
      <vt:lpstr>Bebas Neue</vt:lpstr>
      <vt:lpstr>Calibri</vt:lpstr>
      <vt:lpstr>Roboto Condensed Light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 Binham</dc:creator>
  <cp:lastModifiedBy>User</cp:lastModifiedBy>
  <cp:revision>741</cp:revision>
  <dcterms:created xsi:type="dcterms:W3CDTF">2017-12-27T14:36:26Z</dcterms:created>
  <dcterms:modified xsi:type="dcterms:W3CDTF">2021-07-18T15:10:18Z</dcterms:modified>
</cp:coreProperties>
</file>