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handoutMasterIdLst>
    <p:handoutMasterId r:id="rId14"/>
  </p:handoutMasterIdLst>
  <p:sldIdLst>
    <p:sldId id="256" r:id="rId2"/>
    <p:sldId id="287" r:id="rId3"/>
    <p:sldId id="271" r:id="rId4"/>
    <p:sldId id="272" r:id="rId5"/>
    <p:sldId id="273" r:id="rId6"/>
    <p:sldId id="269" r:id="rId7"/>
    <p:sldId id="274" r:id="rId8"/>
    <p:sldId id="275" r:id="rId9"/>
    <p:sldId id="276" r:id="rId10"/>
    <p:sldId id="277" r:id="rId11"/>
    <p:sldId id="278" r:id="rId12"/>
    <p:sldId id="266" r:id="rId13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453F9D4-7ACC-4EF1-9D64-E805F7039DFA}" type="datetimeFigureOut">
              <a:rPr lang="id-ID" smtClean="0"/>
              <a:pPr/>
              <a:t>01/09/2020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A84B5A7-EB44-4089-A1FC-435F92E1574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529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240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87395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0396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71907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029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6154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821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578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411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049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860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055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274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243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701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897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326571"/>
            <a:ext cx="8292147" cy="1267098"/>
          </a:xfrm>
        </p:spPr>
        <p:txBody>
          <a:bodyPr>
            <a:normAutofit fontScale="90000"/>
          </a:bodyPr>
          <a:lstStyle/>
          <a:p>
            <a:pPr algn="r"/>
            <a:r>
              <a:rPr lang="id-ID" sz="2800" b="1" dirty="0" smtClean="0"/>
              <a:t>Bab 3 Seni Musik </a:t>
            </a:r>
            <a:br>
              <a:rPr lang="id-ID" sz="2800" b="1" dirty="0" smtClean="0"/>
            </a:br>
            <a:r>
              <a:rPr lang="id-ID" sz="2800" b="1" dirty="0" smtClean="0"/>
              <a:t>Menyanyi dengan Satu Suara</a:t>
            </a:r>
            <a:br>
              <a:rPr lang="id-ID" sz="2800" b="1" dirty="0" smtClean="0"/>
            </a:br>
            <a:endParaRPr lang="id-ID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7439" y="1698171"/>
            <a:ext cx="9013371" cy="4205494"/>
          </a:xfrm>
        </p:spPr>
        <p:txBody>
          <a:bodyPr>
            <a:normAutofit/>
          </a:bodyPr>
          <a:lstStyle/>
          <a:p>
            <a:pPr algn="ctr"/>
            <a:r>
              <a:rPr lang="id-ID" sz="3400" b="1" dirty="0" smtClean="0"/>
              <a:t>								</a:t>
            </a:r>
            <a:r>
              <a:rPr lang="id-ID" sz="2000" b="1" dirty="0" smtClean="0"/>
              <a:t>	         </a:t>
            </a:r>
            <a:r>
              <a:rPr lang="id-ID" sz="2000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endParaRPr lang="id-ID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id-ID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id-ID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d-ID" sz="2000" b="1" dirty="0" smtClean="0">
                <a:solidFill>
                  <a:schemeClr val="accent5">
                    <a:lumMod val="50000"/>
                  </a:schemeClr>
                </a:solidFill>
              </a:rPr>
              <a:t>												Maros, 3 September 2020</a:t>
            </a:r>
          </a:p>
          <a:p>
            <a:r>
              <a:rPr lang="id-ID" sz="2000" b="1" dirty="0" smtClean="0">
                <a:solidFill>
                  <a:schemeClr val="accent5">
                    <a:lumMod val="50000"/>
                  </a:schemeClr>
                </a:solidFill>
              </a:rPr>
              <a:t>												Haris M., S. Pd. M. Pd</a:t>
            </a:r>
          </a:p>
          <a:p>
            <a:r>
              <a:rPr lang="id-ID" sz="2000" b="1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endParaRPr lang="en-US" dirty="0"/>
          </a:p>
        </p:txBody>
      </p:sp>
      <p:pic>
        <p:nvPicPr>
          <p:cNvPr id="5" name="Picture 4" descr="IMG_006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15636" y="1193260"/>
            <a:ext cx="1643050" cy="14287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/>
          <p:nvPr/>
        </p:nvPicPr>
        <p:blipFill>
          <a:blip r:embed="rId3"/>
          <a:srcRect r="50069" b="8704"/>
          <a:stretch>
            <a:fillRect/>
          </a:stretch>
        </p:blipFill>
        <p:spPr bwMode="auto">
          <a:xfrm>
            <a:off x="2666297" y="1719736"/>
            <a:ext cx="4779532" cy="427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299631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11234"/>
            <a:ext cx="8915400" cy="4199988"/>
          </a:xfrm>
        </p:spPr>
        <p:txBody>
          <a:bodyPr>
            <a:normAutofit/>
          </a:bodyPr>
          <a:lstStyle/>
          <a:p>
            <a:r>
              <a:rPr lang="es-ES" sz="2400" b="1" dirty="0" err="1" smtClean="0"/>
              <a:t>Artikulasi</a:t>
            </a:r>
            <a:r>
              <a:rPr lang="es-ES" sz="2400" b="1" dirty="0" smtClean="0"/>
              <a:t> </a:t>
            </a:r>
            <a:r>
              <a:rPr lang="es-ES" sz="2400" dirty="0" err="1" smtClean="0"/>
              <a:t>adalah</a:t>
            </a:r>
            <a:r>
              <a:rPr lang="es-ES" sz="2400" dirty="0" smtClean="0"/>
              <a:t> cara </a:t>
            </a:r>
            <a:r>
              <a:rPr lang="es-ES" sz="2400" dirty="0" err="1" smtClean="0"/>
              <a:t>pengucapan</a:t>
            </a:r>
            <a:r>
              <a:rPr lang="id-ID" sz="2400" dirty="0" smtClean="0"/>
              <a:t>  kata </a:t>
            </a:r>
            <a:r>
              <a:rPr lang="id-ID" sz="2400" dirty="0" smtClean="0"/>
              <a:t>demi kata yang baik </a:t>
            </a:r>
            <a:r>
              <a:rPr lang="id-ID" sz="2400" dirty="0" smtClean="0"/>
              <a:t>dan jelas</a:t>
            </a:r>
            <a:r>
              <a:rPr lang="id-ID" sz="2400" dirty="0" smtClean="0"/>
              <a:t>.</a:t>
            </a:r>
          </a:p>
          <a:p>
            <a:r>
              <a:rPr lang="id-ID" sz="2400" b="1" i="1" dirty="0" smtClean="0"/>
              <a:t>Phrasering</a:t>
            </a:r>
            <a:r>
              <a:rPr lang="id-ID" sz="2400" i="1" dirty="0" smtClean="0"/>
              <a:t> </a:t>
            </a:r>
            <a:r>
              <a:rPr lang="id-ID" sz="2400" i="1" dirty="0" smtClean="0"/>
              <a:t>adalah aturan </a:t>
            </a:r>
            <a:r>
              <a:rPr lang="id-ID" sz="2400" i="1" dirty="0" smtClean="0"/>
              <a:t>pemenggalan </a:t>
            </a:r>
            <a:r>
              <a:rPr lang="id-ID" sz="2400" dirty="0" smtClean="0"/>
              <a:t>kalimat </a:t>
            </a:r>
            <a:r>
              <a:rPr lang="id-ID" sz="2400" dirty="0" smtClean="0"/>
              <a:t>yang </a:t>
            </a:r>
            <a:r>
              <a:rPr lang="id-ID" sz="2400" dirty="0" smtClean="0"/>
              <a:t>baik </a:t>
            </a:r>
            <a:r>
              <a:rPr lang="sv-SE" sz="2400" dirty="0" smtClean="0"/>
              <a:t>dan </a:t>
            </a:r>
            <a:r>
              <a:rPr lang="sv-SE" sz="2400" dirty="0" smtClean="0"/>
              <a:t>benar sehingga mudah </a:t>
            </a:r>
            <a:r>
              <a:rPr lang="sv-SE" sz="2400" dirty="0" smtClean="0"/>
              <a:t>dimengerti</a:t>
            </a:r>
            <a:r>
              <a:rPr lang="id-ID" sz="2400" dirty="0" smtClean="0"/>
              <a:t> dan </a:t>
            </a:r>
            <a:r>
              <a:rPr lang="id-ID" sz="2400" dirty="0" smtClean="0"/>
              <a:t>sesuai dengan </a:t>
            </a:r>
            <a:r>
              <a:rPr lang="id-ID" sz="2400" dirty="0" smtClean="0"/>
              <a:t>kaidah-kaidah yang </a:t>
            </a:r>
            <a:r>
              <a:rPr lang="id-ID" sz="2400" dirty="0" smtClean="0"/>
              <a:t>berlaku.</a:t>
            </a:r>
          </a:p>
          <a:p>
            <a:r>
              <a:rPr lang="id-ID" sz="2400" dirty="0" smtClean="0"/>
              <a:t> </a:t>
            </a:r>
            <a:r>
              <a:rPr lang="id-ID" sz="2400" b="1" dirty="0" smtClean="0"/>
              <a:t>Intonasi</a:t>
            </a:r>
            <a:r>
              <a:rPr lang="id-ID" sz="2400" dirty="0" smtClean="0"/>
              <a:t> adalah tinggi </a:t>
            </a:r>
            <a:r>
              <a:rPr lang="id-ID" sz="2400" dirty="0" smtClean="0"/>
              <a:t>rendahnya suatu </a:t>
            </a:r>
            <a:r>
              <a:rPr lang="id-ID" sz="2400" dirty="0" smtClean="0"/>
              <a:t>nada yang harus </a:t>
            </a:r>
            <a:r>
              <a:rPr lang="id-ID" sz="2400" dirty="0" smtClean="0"/>
              <a:t>dijangkau dengan </a:t>
            </a:r>
            <a:r>
              <a:rPr lang="id-ID" sz="2400" dirty="0" smtClean="0"/>
              <a:t>tepat.</a:t>
            </a:r>
            <a:endParaRPr lang="id-ID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43433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2. Teknik Pernapasan</a:t>
            </a:r>
            <a:br>
              <a:rPr lang="id-ID" dirty="0" smtClean="0"/>
            </a:br>
            <a:r>
              <a:rPr lang="id-ID" dirty="0" smtClean="0"/>
              <a:t>.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06731"/>
            <a:ext cx="8915400" cy="4304491"/>
          </a:xfrm>
        </p:spPr>
        <p:txBody>
          <a:bodyPr/>
          <a:lstStyle/>
          <a:p>
            <a:r>
              <a:rPr lang="id-ID" sz="2800" dirty="0" smtClean="0"/>
              <a:t>Pernapasan dalam teknik vokal dikelompokkan</a:t>
            </a:r>
            <a:br>
              <a:rPr lang="id-ID" sz="2800" dirty="0" smtClean="0"/>
            </a:br>
            <a:r>
              <a:rPr lang="id-ID" sz="2800" dirty="0" smtClean="0"/>
              <a:t>menjadi tiga sebagai </a:t>
            </a:r>
            <a:r>
              <a:rPr lang="id-ID" sz="2800" dirty="0" smtClean="0"/>
              <a:t>berikut:</a:t>
            </a:r>
          </a:p>
          <a:p>
            <a:pPr>
              <a:buNone/>
            </a:pPr>
            <a:r>
              <a:rPr lang="id-ID" sz="2800" b="1" dirty="0" smtClean="0"/>
              <a:t>	</a:t>
            </a:r>
            <a:r>
              <a:rPr lang="id-ID" sz="2400" b="1" dirty="0" smtClean="0">
                <a:solidFill>
                  <a:srgbClr val="00B050"/>
                </a:solidFill>
              </a:rPr>
              <a:t> a. Pernapasan </a:t>
            </a:r>
            <a:r>
              <a:rPr lang="id-ID" sz="2400" b="1" dirty="0" smtClean="0">
                <a:solidFill>
                  <a:srgbClr val="00B050"/>
                </a:solidFill>
              </a:rPr>
              <a:t>Dada</a:t>
            </a:r>
          </a:p>
          <a:p>
            <a:pPr>
              <a:buNone/>
            </a:pPr>
            <a:r>
              <a:rPr lang="id-ID" sz="2400" b="1" dirty="0" smtClean="0">
                <a:solidFill>
                  <a:srgbClr val="00B050"/>
                </a:solidFill>
              </a:rPr>
              <a:t>	 b</a:t>
            </a:r>
            <a:r>
              <a:rPr lang="id-ID" sz="2400" b="1" dirty="0" smtClean="0">
                <a:solidFill>
                  <a:srgbClr val="00B050"/>
                </a:solidFill>
              </a:rPr>
              <a:t>. Pernapasan Perut</a:t>
            </a:r>
            <a:endParaRPr lang="id-ID" sz="24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id-ID" sz="2400" b="1" dirty="0" smtClean="0">
                <a:solidFill>
                  <a:srgbClr val="00B050"/>
                </a:solidFill>
              </a:rPr>
              <a:t>	 c</a:t>
            </a:r>
            <a:r>
              <a:rPr lang="id-ID" sz="2400" b="1" dirty="0" smtClean="0">
                <a:solidFill>
                  <a:srgbClr val="00B050"/>
                </a:solidFill>
              </a:rPr>
              <a:t>. Pernapasan Diafragma</a:t>
            </a:r>
            <a:endParaRPr lang="id-ID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id-ID" sz="4900" b="1" dirty="0" smtClean="0">
                <a:latin typeface="Edwardian Script ITC" pitchFamily="66" charset="0"/>
              </a:rPr>
              <a:t>Terima </a:t>
            </a:r>
            <a:br>
              <a:rPr lang="id-ID" sz="4900" b="1" dirty="0" smtClean="0">
                <a:latin typeface="Edwardian Script ITC" pitchFamily="66" charset="0"/>
              </a:rPr>
            </a:br>
            <a:r>
              <a:rPr lang="id-ID" sz="4900" b="1" dirty="0" smtClean="0">
                <a:latin typeface="Edwardian Script ITC" pitchFamily="66" charset="0"/>
              </a:rPr>
              <a:t>           Kasih</a:t>
            </a:r>
            <a:r>
              <a:rPr lang="id-ID" b="1" dirty="0" smtClean="0">
                <a:latin typeface="Edwardian Script ITC" pitchFamily="66" charset="0"/>
              </a:rPr>
              <a:t/>
            </a:r>
            <a:br>
              <a:rPr lang="id-ID" b="1" dirty="0" smtClean="0">
                <a:latin typeface="Edwardian Script ITC" pitchFamily="66" charset="0"/>
              </a:rPr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241" y="2168434"/>
            <a:ext cx="6675119" cy="3239589"/>
          </a:xfrm>
        </p:spPr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53989" y="2168434"/>
            <a:ext cx="6740434" cy="33440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60999"/>
          </a:xfrm>
        </p:spPr>
        <p:txBody>
          <a:bodyPr>
            <a:noAutofit/>
          </a:bodyPr>
          <a:lstStyle/>
          <a:p>
            <a:r>
              <a:rPr lang="id-ID" sz="2800" b="1" i="1" dirty="0" smtClean="0">
                <a:solidFill>
                  <a:schemeClr val="accent4">
                    <a:lumMod val="50000"/>
                  </a:schemeClr>
                </a:solidFill>
              </a:rPr>
              <a:t>Pada bagian ini siswa diharapkan dapat mengapresiasi dan berkreasi seni musik yaitu :</a:t>
            </a:r>
            <a:br>
              <a:rPr lang="id-ID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id-ID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80605"/>
            <a:ext cx="8915400" cy="48985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id-ID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id-ID" sz="2400" b="1" dirty="0" smtClean="0"/>
              <a:t>mengidentifikasi keragaman lagu dan musik daerah sebagai warisan budaya Indonesia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b="1" dirty="0" smtClean="0"/>
              <a:t>mendeskripsikan keragaman lagu dan musik daerah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b="1" dirty="0" smtClean="0"/>
              <a:t>menyanyikan lagu daerah dengan berlatih teknik vokal, sesuai dengan gaya serta isi lagu dan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b="1" dirty="0" smtClean="0"/>
              <a:t>mengomunikasikan penampilan menyanyi lagu daerah secara lisan.</a:t>
            </a:r>
            <a:endParaRPr lang="id-ID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953588"/>
            <a:ext cx="8911687" cy="951411"/>
          </a:xfrm>
        </p:spPr>
        <p:txBody>
          <a:bodyPr/>
          <a:lstStyle/>
          <a:p>
            <a:pPr algn="r"/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045029"/>
            <a:ext cx="8915400" cy="4866193"/>
          </a:xfrm>
        </p:spPr>
        <p:txBody>
          <a:bodyPr>
            <a:normAutofit/>
          </a:bodyPr>
          <a:lstStyle/>
          <a:p>
            <a:r>
              <a:rPr lang="id-ID" sz="2400" b="1" dirty="0" smtClean="0">
                <a:solidFill>
                  <a:schemeClr val="accent4">
                    <a:lumMod val="50000"/>
                  </a:schemeClr>
                </a:solidFill>
              </a:rPr>
              <a:t>Menyanyi merupakan aktivitas yang dapat dilakukan oleh siapa saja dan kapan saja. </a:t>
            </a:r>
          </a:p>
          <a:p>
            <a:r>
              <a:rPr lang="id-ID" sz="2400" b="1" dirty="0" smtClean="0">
                <a:solidFill>
                  <a:schemeClr val="accent4">
                    <a:lumMod val="50000"/>
                  </a:schemeClr>
                </a:solidFill>
              </a:rPr>
              <a:t>Menyanyi jenis ini sering disebut dengan menyanyi perseorangan. </a:t>
            </a:r>
          </a:p>
          <a:p>
            <a:r>
              <a:rPr lang="id-ID" sz="2400" b="1" dirty="0" smtClean="0">
                <a:solidFill>
                  <a:schemeClr val="accent4">
                    <a:lumMod val="50000"/>
                  </a:schemeClr>
                </a:solidFill>
              </a:rPr>
              <a:t>Menyanyi secara unisono tidak dapat dilakukan seorang diri, tetapi dilakukan oleh sekumpulan orang dengan satu suara</a:t>
            </a:r>
          </a:p>
          <a:p>
            <a:r>
              <a:rPr lang="id-ID" sz="2400" b="1" dirty="0" smtClean="0">
                <a:solidFill>
                  <a:schemeClr val="accent4">
                    <a:lumMod val="50000"/>
                  </a:schemeClr>
                </a:solidFill>
              </a:rPr>
              <a:t>Saat menyanyi unisono dibutuhkan kerja sama dan saling peduli sehingga suara yang ditimbulkan menjadi harmoni.</a:t>
            </a:r>
            <a:endParaRPr lang="id-ID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52698"/>
            <a:ext cx="8911687" cy="927462"/>
          </a:xfrm>
        </p:spPr>
        <p:txBody>
          <a:bodyPr/>
          <a:lstStyle/>
          <a:p>
            <a:pPr algn="r"/>
            <a:r>
              <a:rPr lang="id-ID" b="1" dirty="0" smtClean="0"/>
              <a:t>A. Bernyanyi Secara Unisono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80606"/>
            <a:ext cx="8915400" cy="4330615"/>
          </a:xfrm>
        </p:spPr>
        <p:txBody>
          <a:bodyPr>
            <a:normAutofit fontScale="92500"/>
          </a:bodyPr>
          <a:lstStyle/>
          <a:p>
            <a:r>
              <a:rPr lang="it-IT" sz="2400" dirty="0" smtClean="0"/>
              <a:t>Warisan budaya Indonesia beraneka ragam.</a:t>
            </a:r>
          </a:p>
          <a:p>
            <a:r>
              <a:rPr lang="id-ID" sz="2400" dirty="0" smtClean="0"/>
              <a:t>Lagu-lagu daerah merupakan kekayaan dan </a:t>
            </a:r>
            <a:r>
              <a:rPr lang="it-IT" sz="2400" dirty="0" smtClean="0"/>
              <a:t>warisan budaya Indonesia. </a:t>
            </a:r>
            <a:endParaRPr lang="id-ID" sz="2400" dirty="0" smtClean="0"/>
          </a:p>
          <a:p>
            <a:r>
              <a:rPr lang="it-IT" sz="2400" dirty="0" smtClean="0"/>
              <a:t>Warisan budaya Indonesia</a:t>
            </a:r>
            <a:r>
              <a:rPr lang="id-ID" sz="2400" dirty="0" smtClean="0"/>
              <a:t> dikelompokkan menjadi warisan alam, cagar alam atau situs, dan karya tidak benda.</a:t>
            </a:r>
          </a:p>
          <a:p>
            <a:r>
              <a:rPr lang="id-ID" sz="2400" b="1" dirty="0" smtClean="0">
                <a:solidFill>
                  <a:schemeClr val="bg2">
                    <a:lumMod val="10000"/>
                  </a:schemeClr>
                </a:solidFill>
              </a:rPr>
              <a:t>Bernyanyi unisono adalah bernyanyi satu suara seperti menyanyikan melodi suatu lagu</a:t>
            </a:r>
          </a:p>
          <a:p>
            <a:r>
              <a:rPr lang="id-ID" sz="2400" dirty="0" smtClean="0"/>
              <a:t>Partitur lagu bernyanyi unisono hanya melodi pokoknya saja. </a:t>
            </a:r>
          </a:p>
          <a:p>
            <a:r>
              <a:rPr lang="id-ID" sz="2400" dirty="0" smtClean="0"/>
              <a:t>Lagu daerah yang merupakan warisan budaya dapat dinyanyikan secara unisono.</a:t>
            </a:r>
            <a:endParaRPr lang="id-ID" sz="2400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731" y="300446"/>
            <a:ext cx="5325882" cy="875211"/>
          </a:xfrm>
        </p:spPr>
        <p:txBody>
          <a:bodyPr>
            <a:normAutofit/>
          </a:bodyPr>
          <a:lstStyle/>
          <a:p>
            <a:r>
              <a:rPr lang="id-ID" dirty="0" smtClean="0"/>
              <a:t>1) Anging Mamiri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1384" y="2379225"/>
            <a:ext cx="8915400" cy="30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2116" y="1339729"/>
            <a:ext cx="5300753" cy="233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8887" y="1332411"/>
            <a:ext cx="5633628" cy="233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757646"/>
            <a:ext cx="8911687" cy="1619794"/>
          </a:xfrm>
        </p:spPr>
        <p:txBody>
          <a:bodyPr>
            <a:normAutofit/>
          </a:bodyPr>
          <a:lstStyle/>
          <a:p>
            <a:pPr algn="just"/>
            <a:r>
              <a:rPr lang="id-ID" dirty="0" smtClean="0">
                <a:latin typeface="Arial Black" pitchFamily="34" charset="0"/>
              </a:rPr>
              <a:t> </a:t>
            </a:r>
            <a:r>
              <a:rPr lang="id-ID" sz="3200" i="1" dirty="0" smtClean="0">
                <a:latin typeface="Arial Black" pitchFamily="34" charset="0"/>
              </a:rPr>
              <a:t>lanjutan lagu Anging Mammiri</a:t>
            </a:r>
            <a:endParaRPr lang="id-ID" sz="3200" dirty="0"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70756" y="2267027"/>
            <a:ext cx="8915400" cy="195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15154"/>
            <a:ext cx="8911687" cy="1117258"/>
          </a:xfrm>
        </p:spPr>
        <p:txBody>
          <a:bodyPr>
            <a:noAutofit/>
          </a:bodyPr>
          <a:lstStyle/>
          <a:p>
            <a:pPr algn="r"/>
            <a:r>
              <a:rPr lang="id-ID" sz="2400" dirty="0" smtClean="0"/>
              <a:t>Bungong Jeumpa</a:t>
            </a:r>
            <a:br>
              <a:rPr lang="id-ID" sz="2400" dirty="0" smtClean="0"/>
            </a:br>
            <a:r>
              <a:rPr lang="id-ID" sz="2400" dirty="0" smtClean="0"/>
              <a:t>Do = Bes 4/4                                  Nangroe Aceh</a:t>
            </a:r>
            <a:br>
              <a:rPr lang="id-ID" sz="2400" dirty="0" smtClean="0"/>
            </a:br>
            <a:endParaRPr lang="id-ID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08960" y="1411288"/>
            <a:ext cx="6361371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822960"/>
            <a:ext cx="8911687" cy="1082039"/>
          </a:xfrm>
        </p:spPr>
        <p:txBody>
          <a:bodyPr>
            <a:normAutofit fontScale="90000"/>
          </a:bodyPr>
          <a:lstStyle/>
          <a:p>
            <a:pPr algn="r"/>
            <a:r>
              <a:rPr lang="nn-NO" b="1" dirty="0" smtClean="0"/>
              <a:t>B. Teknik Vokal dan Organ Suara Manusia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sz="3200" b="1" dirty="0" smtClean="0">
                <a:solidFill>
                  <a:srgbClr val="92D050"/>
                </a:solidFill>
              </a:rPr>
              <a:t>1. Teknik </a:t>
            </a:r>
            <a:r>
              <a:rPr lang="id-ID" sz="3200" b="1" dirty="0" smtClean="0">
                <a:solidFill>
                  <a:srgbClr val="92D050"/>
                </a:solidFill>
              </a:rPr>
              <a:t>Vokal</a:t>
            </a:r>
            <a:endParaRPr lang="id-ID" sz="3200" b="1" dirty="0" smtClean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id-ID" sz="2400" dirty="0" smtClean="0"/>
              <a:t>	</a:t>
            </a:r>
            <a:r>
              <a:rPr lang="id-ID" sz="2400" b="1" dirty="0" smtClean="0"/>
              <a:t>Pada </a:t>
            </a:r>
            <a:r>
              <a:rPr lang="id-ID" sz="2400" b="1" dirty="0" smtClean="0"/>
              <a:t>acara pencarian bakat </a:t>
            </a:r>
            <a:r>
              <a:rPr lang="id-ID" sz="2400" b="1" dirty="0" smtClean="0"/>
              <a:t>di televisi </a:t>
            </a:r>
            <a:r>
              <a:rPr lang="id-ID" sz="2400" b="1" dirty="0" smtClean="0"/>
              <a:t>istilah-istilah dalam </a:t>
            </a:r>
            <a:r>
              <a:rPr lang="id-ID" sz="2400" b="1" dirty="0" smtClean="0"/>
              <a:t>teknik vokal </a:t>
            </a:r>
            <a:r>
              <a:rPr lang="id-ID" sz="2400" b="1" dirty="0" smtClean="0"/>
              <a:t>sering kita dengar </a:t>
            </a:r>
            <a:r>
              <a:rPr lang="id-ID" sz="2400" b="1" dirty="0" smtClean="0"/>
              <a:t>dari komentar dewan </a:t>
            </a:r>
            <a:r>
              <a:rPr lang="id-ID" sz="2400" b="1" dirty="0" smtClean="0"/>
              <a:t>juri. </a:t>
            </a:r>
            <a:r>
              <a:rPr lang="id-ID" sz="2400" b="1" dirty="0" smtClean="0"/>
              <a:t>Istilah-istilah itu </a:t>
            </a:r>
            <a:r>
              <a:rPr lang="id-ID" sz="2400" b="1" dirty="0" smtClean="0"/>
              <a:t>antara lain</a:t>
            </a:r>
            <a:r>
              <a:rPr lang="id-ID" sz="2400" dirty="0" smtClean="0"/>
              <a:t>:</a:t>
            </a:r>
            <a:endParaRPr lang="id-ID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657</TotalTime>
  <Words>258</Words>
  <Application>Microsoft Office PowerPoint</Application>
  <PresentationFormat>Custom</PresentationFormat>
  <Paragraphs>41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Wisp</vt:lpstr>
      <vt:lpstr>Bab 3 Seni Musik  Menyanyi dengan Satu Suara </vt:lpstr>
      <vt:lpstr>Pada bagian ini siswa diharapkan dapat mengapresiasi dan berkreasi seni musik yaitu : </vt:lpstr>
      <vt:lpstr> </vt:lpstr>
      <vt:lpstr>A. Bernyanyi Secara Unisono</vt:lpstr>
      <vt:lpstr>1) Anging Mamiri</vt:lpstr>
      <vt:lpstr>Slide 6</vt:lpstr>
      <vt:lpstr> lanjutan lagu Anging Mammiri</vt:lpstr>
      <vt:lpstr>Bungong Jeumpa Do = Bes 4/4                                  Nangroe Aceh </vt:lpstr>
      <vt:lpstr>B. Teknik Vokal dan Organ Suara Manusia</vt:lpstr>
      <vt:lpstr>Slide 10</vt:lpstr>
      <vt:lpstr>2. Teknik Pernapasan .</vt:lpstr>
      <vt:lpstr>Terima             Kasih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Rancang Bangun Bilah Pusaka   Celebes</dc:title>
  <dc:creator>USER</dc:creator>
  <cp:lastModifiedBy>Acer</cp:lastModifiedBy>
  <cp:revision>80</cp:revision>
  <dcterms:created xsi:type="dcterms:W3CDTF">2019-08-30T20:37:08Z</dcterms:created>
  <dcterms:modified xsi:type="dcterms:W3CDTF">2020-09-01T13:36:01Z</dcterms:modified>
</cp:coreProperties>
</file>