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2"/>
  </p:notesMasterIdLst>
  <p:sldIdLst>
    <p:sldId id="300" r:id="rId4"/>
    <p:sldId id="299" r:id="rId5"/>
    <p:sldId id="265" r:id="rId6"/>
    <p:sldId id="268" r:id="rId7"/>
    <p:sldId id="361" r:id="rId8"/>
    <p:sldId id="376" r:id="rId9"/>
    <p:sldId id="272" r:id="rId10"/>
    <p:sldId id="368" r:id="rId11"/>
    <p:sldId id="374" r:id="rId12"/>
    <p:sldId id="350" r:id="rId13"/>
    <p:sldId id="381" r:id="rId14"/>
    <p:sldId id="379" r:id="rId15"/>
    <p:sldId id="380" r:id="rId16"/>
    <p:sldId id="382" r:id="rId17"/>
    <p:sldId id="383" r:id="rId18"/>
    <p:sldId id="384" r:id="rId19"/>
    <p:sldId id="385" r:id="rId20"/>
    <p:sldId id="262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4628" autoAdjust="0"/>
  </p:normalViewPr>
  <p:slideViewPr>
    <p:cSldViewPr>
      <p:cViewPr varScale="1">
        <p:scale>
          <a:sx n="90" d="100"/>
          <a:sy n="90" d="100"/>
        </p:scale>
        <p:origin x="882" y="84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0BD6E-A948-4BCB-93BB-8733AA61BFA9}" type="datetimeFigureOut">
              <a:rPr lang="en-ID" smtClean="0"/>
              <a:t>27/06/2020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01D54-302D-48C4-B6EC-6198BC7D6AA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4661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0DE9-1A46-4E9D-92D5-96C3350CD17D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82149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http://dotcolon.net/font/route159/</a:t>
            </a:r>
          </a:p>
          <a:p>
            <a:r>
              <a:rPr kumimoji="1" lang="en-US" altLang="ja-JP" dirty="0"/>
              <a:t>https://www.google.com/fonts/specimen/Open+Sans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10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1D54-302D-48C4-B6EC-6198BC7D6AAE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142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urces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50245" y="0"/>
            <a:ext cx="3793755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96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1"/>
            <a:ext cx="9144000" cy="26437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257175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1296186" y="1959682"/>
            <a:ext cx="1224243" cy="122413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955944" y="1959682"/>
            <a:ext cx="1224243" cy="1224137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6625241" y="1959682"/>
            <a:ext cx="1224243" cy="1224137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1692264" y="2355726"/>
            <a:ext cx="432085" cy="43204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7021319" y="2355726"/>
            <a:ext cx="432085" cy="43204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4352023" y="2355726"/>
            <a:ext cx="432085" cy="432048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64100" y="3219822"/>
            <a:ext cx="2105615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526227" y="3219822"/>
            <a:ext cx="2105615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197891" y="3218650"/>
            <a:ext cx="2105615" cy="360040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55245" y="3659499"/>
            <a:ext cx="2376470" cy="893644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82246" y="3659499"/>
            <a:ext cx="2376470" cy="893644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084299" y="3658326"/>
            <a:ext cx="2376470" cy="893644"/>
          </a:xfrm>
        </p:spPr>
        <p:txBody>
          <a:bodyPr anchor="t">
            <a:noAutofit/>
          </a:bodyPr>
          <a:lstStyle>
            <a:lvl1pPr algn="ctr">
              <a:defRPr sz="9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1101603" y="3615866"/>
            <a:ext cx="1620321" cy="36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3728605" y="3615866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6430658" y="3615866"/>
            <a:ext cx="1620321" cy="36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11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/>
      <p:bldP spid="14" grpId="1"/>
      <p:bldP spid="15" grpId="0"/>
      <p:bldP spid="15" grpId="1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324896" y="1455626"/>
            <a:ext cx="3384571" cy="338427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251145" y="1131590"/>
            <a:ext cx="720142" cy="72008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3797357" y="3383320"/>
            <a:ext cx="468093" cy="468052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3789090" y="3975906"/>
            <a:ext cx="701649" cy="701589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305156" y="1131590"/>
            <a:ext cx="612121" cy="720080"/>
          </a:xfrm>
        </p:spPr>
        <p:txBody>
          <a:bodyPr anchor="ctr">
            <a:noAutofit/>
          </a:bodyPr>
          <a:lstStyle>
            <a:lvl1pPr algn="ctr">
              <a:defRPr sz="27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729066" y="2571936"/>
            <a:ext cx="576232" cy="57618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432868" y="3219822"/>
            <a:ext cx="3168627" cy="504056"/>
          </a:xfrm>
        </p:spPr>
        <p:txBody>
          <a:bodyPr anchor="ctr">
            <a:normAutofit/>
          </a:bodyPr>
          <a:lstStyle>
            <a:lvl1pPr algn="ctr">
              <a:defRPr sz="22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716028" y="4149092"/>
            <a:ext cx="592637" cy="592586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043302" y="936490"/>
            <a:ext cx="396078" cy="396044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701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87688" y="2254952"/>
            <a:ext cx="6423376" cy="4215956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5255226" y="4732200"/>
            <a:ext cx="2895600" cy="273844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68791" y="4716394"/>
            <a:ext cx="540107" cy="273844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78" y="455567"/>
            <a:ext cx="2071597" cy="4232367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228054" y="1004207"/>
            <a:ext cx="1763056" cy="3158626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318254" y="973183"/>
            <a:ext cx="5465615" cy="1549330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383825" y="2688255"/>
            <a:ext cx="1620321" cy="360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3318254" y="2748670"/>
            <a:ext cx="5477603" cy="1509486"/>
          </a:xfrm>
        </p:spPr>
        <p:txBody>
          <a:bodyPr anchor="t">
            <a:noAutofit/>
          </a:bodyPr>
          <a:lstStyle>
            <a:lvl1pPr algn="l">
              <a:defRPr sz="1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61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1986429"/>
            <a:ext cx="7772400" cy="793000"/>
          </a:xfrm>
        </p:spPr>
        <p:txBody>
          <a:bodyPr anchor="t">
            <a:noAutofit/>
          </a:bodyPr>
          <a:lstStyle>
            <a:lvl1pPr algn="ctr">
              <a:defRPr sz="48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83230" y="3556000"/>
            <a:ext cx="7777539" cy="1464022"/>
          </a:xfrm>
        </p:spPr>
        <p:txBody>
          <a:bodyPr anchor="b"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230" y="2751795"/>
            <a:ext cx="7777539" cy="432023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4297980" y="3322200"/>
            <a:ext cx="544116" cy="94264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39950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760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F458-68BE-46A2-9C17-32002BA9F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329AF-212A-470F-9301-C94F1A405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7" indent="0" algn="ctr">
              <a:buNone/>
              <a:defRPr sz="1500"/>
            </a:lvl2pPr>
            <a:lvl3pPr marL="685755" indent="0" algn="ctr">
              <a:buNone/>
              <a:defRPr sz="1350"/>
            </a:lvl3pPr>
            <a:lvl4pPr marL="1028632" indent="0" algn="ctr">
              <a:buNone/>
              <a:defRPr sz="1200"/>
            </a:lvl4pPr>
            <a:lvl5pPr marL="1371509" indent="0" algn="ctr">
              <a:buNone/>
              <a:defRPr sz="1200"/>
            </a:lvl5pPr>
            <a:lvl6pPr marL="1714386" indent="0" algn="ctr">
              <a:buNone/>
              <a:defRPr sz="1200"/>
            </a:lvl6pPr>
            <a:lvl7pPr marL="2057263" indent="0" algn="ctr">
              <a:buNone/>
              <a:defRPr sz="1200"/>
            </a:lvl7pPr>
            <a:lvl8pPr marL="2400140" indent="0" algn="ctr">
              <a:buNone/>
              <a:defRPr sz="1200"/>
            </a:lvl8pPr>
            <a:lvl9pPr marL="274301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8FDE8-FCF3-4A80-B05C-98EF0CF2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89F5C-E8B4-45CB-8A95-502D5FFFDE52}" type="datetime1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4CDA2-9850-4745-9569-CC886E01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Eko Risdianto, M.Cs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5FFFE-20F4-4558-88EA-E99255C1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53A7-7D3B-4781-BC60-B5969F8B0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4777152" y="-2469356"/>
            <a:ext cx="17707083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3894977" y="2508499"/>
            <a:ext cx="17702467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4777152" y="-2469356"/>
            <a:ext cx="17707083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3894977" y="2508499"/>
            <a:ext cx="17702467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4777152" y="-2469356"/>
            <a:ext cx="17707083" cy="5143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3894977" y="2508499"/>
            <a:ext cx="17702467" cy="5143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4777152" y="-2469356"/>
            <a:ext cx="17707083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3894977" y="2508499"/>
            <a:ext cx="17702467" cy="51435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3311603" y="1209937"/>
            <a:ext cx="2520000" cy="2520219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3221486" y="1120046"/>
            <a:ext cx="2700234" cy="27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3131603" y="1029921"/>
            <a:ext cx="2880000" cy="288025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3041603" y="939913"/>
            <a:ext cx="3060000" cy="3060266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2951603" y="849906"/>
            <a:ext cx="3240000" cy="3240281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2861455" y="760046"/>
            <a:ext cx="3420297" cy="342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85800" y="1986429"/>
            <a:ext cx="7772400" cy="793000"/>
          </a:xfrm>
        </p:spPr>
        <p:txBody>
          <a:bodyPr anchor="t">
            <a:noAutofit/>
          </a:bodyPr>
          <a:lstStyle>
            <a:lvl1pPr algn="ctr">
              <a:defRPr sz="48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683230" y="2751795"/>
            <a:ext cx="7777539" cy="432023"/>
          </a:xfrm>
        </p:spPr>
        <p:txBody>
          <a:bodyPr anchor="b">
            <a:noAutofit/>
          </a:bodyPr>
          <a:lstStyle>
            <a:lvl1pPr algn="ctr">
              <a:defRPr sz="2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83230" y="4263938"/>
            <a:ext cx="7777539" cy="756084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4297980" y="4047914"/>
            <a:ext cx="544116" cy="94264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00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00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900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3519936" y="1246059"/>
            <a:ext cx="432085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/>
          </a:p>
        </p:txBody>
      </p:sp>
      <p:sp>
        <p:nvSpPr>
          <p:cNvPr id="40" name="円/楕円 39"/>
          <p:cNvSpPr/>
          <p:nvPr userDrawn="1"/>
        </p:nvSpPr>
        <p:spPr>
          <a:xfrm>
            <a:off x="4077284" y="1246059"/>
            <a:ext cx="432085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/>
          </a:p>
        </p:txBody>
      </p:sp>
      <p:sp>
        <p:nvSpPr>
          <p:cNvPr id="41" name="円/楕円 40"/>
          <p:cNvSpPr/>
          <p:nvPr userDrawn="1"/>
        </p:nvSpPr>
        <p:spPr>
          <a:xfrm>
            <a:off x="4634631" y="1246059"/>
            <a:ext cx="432085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/>
          </a:p>
        </p:txBody>
      </p:sp>
      <p:sp>
        <p:nvSpPr>
          <p:cNvPr id="42" name="円/楕円 41"/>
          <p:cNvSpPr/>
          <p:nvPr userDrawn="1"/>
        </p:nvSpPr>
        <p:spPr>
          <a:xfrm>
            <a:off x="5191979" y="1246059"/>
            <a:ext cx="432085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900"/>
          </a:p>
        </p:txBody>
      </p:sp>
    </p:spTree>
    <p:extLst>
      <p:ext uri="{BB962C8B-B14F-4D97-AF65-F5344CB8AC3E}">
        <p14:creationId xmlns:p14="http://schemas.microsoft.com/office/powerpoint/2010/main" val="5679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13.xml"/><Relationship Id="rId7" Type="http://schemas.openxmlformats.org/officeDocument/2006/relationships/slide" Target="slide18.xml"/><Relationship Id="rId12" Type="http://schemas.openxmlformats.org/officeDocument/2006/relationships/image" Target="../media/image17.svg"/><Relationship Id="rId2" Type="http://schemas.openxmlformats.org/officeDocument/2006/relationships/slide" Target="slide12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16.xml"/><Relationship Id="rId11" Type="http://schemas.openxmlformats.org/officeDocument/2006/relationships/image" Target="../media/image16.png"/><Relationship Id="rId5" Type="http://schemas.openxmlformats.org/officeDocument/2006/relationships/slide" Target="slide15.xml"/><Relationship Id="rId10" Type="http://schemas.openxmlformats.org/officeDocument/2006/relationships/slide" Target="slide3.xml"/><Relationship Id="rId4" Type="http://schemas.openxmlformats.org/officeDocument/2006/relationships/slide" Target="slide14.xml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slide" Target="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audio" Target="NUL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7.svg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11" Type="http://schemas.openxmlformats.org/officeDocument/2006/relationships/image" Target="../media/image15.svg"/><Relationship Id="rId5" Type="http://schemas.openxmlformats.org/officeDocument/2006/relationships/slide" Target="slide6.xml"/><Relationship Id="rId10" Type="http://schemas.openxmlformats.org/officeDocument/2006/relationships/image" Target="../media/image14.png"/><Relationship Id="rId4" Type="http://schemas.openxmlformats.org/officeDocument/2006/relationships/slide" Target="slide5.xml"/><Relationship Id="rId9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slide" Target="slide4.xml"/><Relationship Id="rId7" Type="http://schemas.openxmlformats.org/officeDocument/2006/relationships/image" Target="../media/image14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18.xml"/><Relationship Id="rId11" Type="http://schemas.openxmlformats.org/officeDocument/2006/relationships/image" Target="../media/image17.svg"/><Relationship Id="rId5" Type="http://schemas.openxmlformats.org/officeDocument/2006/relationships/image" Target="../media/image19.sv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" Target="slide18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slide" Target="slide18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7.sv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3.pn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11" Type="http://schemas.openxmlformats.org/officeDocument/2006/relationships/slide" Target="slide3.xml"/><Relationship Id="rId5" Type="http://schemas.openxmlformats.org/officeDocument/2006/relationships/image" Target="../media/image21.svg"/><Relationship Id="rId10" Type="http://schemas.openxmlformats.org/officeDocument/2006/relationships/image" Target="../media/image15.sv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5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slide" Target="slide18.xml"/><Relationship Id="rId10" Type="http://schemas.openxmlformats.org/officeDocument/2006/relationships/image" Target="../media/image17.svg"/><Relationship Id="rId4" Type="http://schemas.openxmlformats.org/officeDocument/2006/relationships/image" Target="../media/image2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READY</a:t>
            </a:r>
            <a:endParaRPr kumimoji="1" lang="ja-JP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41799-F9F1-414C-B9EF-76B024F25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439" y="192505"/>
            <a:ext cx="2722259" cy="5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9691"/>
      </p:ext>
    </p:extLst>
  </p:cSld>
  <p:clrMapOvr>
    <a:masterClrMapping/>
  </p:clrMapOvr>
  <p:transition advTm="6754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/>
          </p:nvPr>
        </p:nvSpPr>
        <p:spPr>
          <a:xfrm>
            <a:off x="842548" y="205755"/>
            <a:ext cx="7771726" cy="793000"/>
          </a:xfrm>
        </p:spPr>
        <p:txBody>
          <a:bodyPr/>
          <a:lstStyle/>
          <a:p>
            <a:r>
              <a:rPr lang="en-US" altLang="ja-JP" sz="3600" b="1" dirty="0">
                <a:solidFill>
                  <a:schemeClr val="accent6"/>
                </a:solidFill>
              </a:rPr>
              <a:t>LET’S PLAY</a:t>
            </a:r>
            <a:endParaRPr kumimoji="1" lang="ja-JP" altLang="en-US" sz="3600" b="1" dirty="0">
              <a:solidFill>
                <a:schemeClr val="accent6"/>
              </a:solidFill>
            </a:endParaRPr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0"/>
          </p:nvPr>
        </p:nvSpPr>
        <p:spPr>
          <a:xfrm>
            <a:off x="6372200" y="1484395"/>
            <a:ext cx="3085833" cy="1403145"/>
          </a:xfrm>
        </p:spPr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altLang="ja-JP" sz="1600" b="1" u="sng" dirty="0"/>
              <a:t>Instruction: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600" b="1" dirty="0"/>
              <a:t>Work in pair. Choose a box.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600" b="1" dirty="0"/>
              <a:t>1 student will give information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600" b="1" dirty="0"/>
              <a:t> and another one will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600" b="1" dirty="0"/>
              <a:t>Correct Information about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altLang="ja-JP" sz="1600" b="1" dirty="0"/>
              <a:t>what he/she said</a:t>
            </a:r>
            <a:endParaRPr kumimoji="1" lang="ja-JP" altLang="en-US" sz="1600" b="1" dirty="0"/>
          </a:p>
        </p:txBody>
      </p:sp>
      <p:sp>
        <p:nvSpPr>
          <p:cNvPr id="5" name="Footer Placeholder 99">
            <a:extLst>
              <a:ext uri="{FF2B5EF4-FFF2-40B4-BE49-F238E27FC236}">
                <a16:creationId xmlns:a16="http://schemas.microsoft.com/office/drawing/2014/main" id="{2FB7DF8C-55D5-459F-86BF-68BE8DC6F737}"/>
              </a:ext>
            </a:extLst>
          </p:cNvPr>
          <p:cNvSpPr txBox="1">
            <a:spLocks/>
          </p:cNvSpPr>
          <p:nvPr/>
        </p:nvSpPr>
        <p:spPr>
          <a:xfrm>
            <a:off x="3407020" y="4776326"/>
            <a:ext cx="3085832" cy="2738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FF7D40"/>
                </a:solidFill>
              </a:rPr>
              <a:t>www.elearningsmp.sekolahsabilillah.sch.id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D0F1DF3-6AA6-4FBD-AE1B-D6E8CAA3DA7F}"/>
              </a:ext>
            </a:extLst>
          </p:cNvPr>
          <p:cNvGraphicFramePr>
            <a:graphicFrameLocks noGrp="1"/>
          </p:cNvGraphicFramePr>
          <p:nvPr/>
        </p:nvGraphicFramePr>
        <p:xfrm>
          <a:off x="724234" y="1093378"/>
          <a:ext cx="4967100" cy="335830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55700">
                  <a:extLst>
                    <a:ext uri="{9D8B030D-6E8A-4147-A177-3AD203B41FA5}">
                      <a16:colId xmlns:a16="http://schemas.microsoft.com/office/drawing/2014/main" val="3464014743"/>
                    </a:ext>
                  </a:extLst>
                </a:gridCol>
                <a:gridCol w="1655700">
                  <a:extLst>
                    <a:ext uri="{9D8B030D-6E8A-4147-A177-3AD203B41FA5}">
                      <a16:colId xmlns:a16="http://schemas.microsoft.com/office/drawing/2014/main" val="1611407841"/>
                    </a:ext>
                  </a:extLst>
                </a:gridCol>
                <a:gridCol w="1655700">
                  <a:extLst>
                    <a:ext uri="{9D8B030D-6E8A-4147-A177-3AD203B41FA5}">
                      <a16:colId xmlns:a16="http://schemas.microsoft.com/office/drawing/2014/main" val="3448947808"/>
                    </a:ext>
                  </a:extLst>
                </a:gridCol>
              </a:tblGrid>
              <a:tr h="1679153">
                <a:tc>
                  <a:txBody>
                    <a:bodyPr/>
                    <a:lstStyle/>
                    <a:p>
                      <a:pPr algn="ctr"/>
                      <a:r>
                        <a:rPr lang="en-ID" sz="2700" b="1" dirty="0">
                          <a:hlinkClick r:id="rId2" action="ppaction://hlinksldjump"/>
                        </a:rPr>
                        <a:t>1</a:t>
                      </a:r>
                      <a:endParaRPr lang="en-ID" sz="2700" b="1" dirty="0"/>
                    </a:p>
                  </a:txBody>
                  <a:tcPr marL="45720" marR="45720" marT="22860" marB="228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hlinkClick r:id="rId3" action="ppaction://hlinksldjump"/>
                        </a:rPr>
                        <a:t>2</a:t>
                      </a:r>
                      <a:endParaRPr lang="en-ID" sz="2700" b="1" dirty="0"/>
                    </a:p>
                  </a:txBody>
                  <a:tcPr marL="45720" marR="45720" marT="22860" marB="228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hlinkClick r:id="rId3" action="ppaction://hlinksldjump"/>
                        </a:rPr>
                        <a:t>3</a:t>
                      </a:r>
                      <a:endParaRPr lang="en-ID" sz="2700" b="1" dirty="0"/>
                    </a:p>
                  </a:txBody>
                  <a:tcPr marL="45720" marR="45720" marT="22860" marB="228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89360"/>
                  </a:ext>
                </a:extLst>
              </a:tr>
              <a:tr h="1679153">
                <a:tc>
                  <a:txBody>
                    <a:bodyPr/>
                    <a:lstStyle/>
                    <a:p>
                      <a:pPr algn="ctr"/>
                      <a:endParaRPr lang="en-US" sz="2700" b="1" dirty="0"/>
                    </a:p>
                    <a:p>
                      <a:pPr algn="ctr"/>
                      <a:r>
                        <a:rPr lang="en-US" sz="2700" b="1" dirty="0">
                          <a:hlinkClick r:id="rId4" action="ppaction://hlinksldjump"/>
                        </a:rPr>
                        <a:t>4</a:t>
                      </a:r>
                      <a:endParaRPr lang="en-ID" sz="2700" b="1" dirty="0"/>
                    </a:p>
                    <a:p>
                      <a:pPr algn="ctr"/>
                      <a:endParaRPr lang="en-ID" sz="2700" b="1" dirty="0"/>
                    </a:p>
                  </a:txBody>
                  <a:tcPr marL="45720" marR="45720" marT="22860" marB="228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hlinkClick r:id="rId5" action="ppaction://hlinksldjump"/>
                        </a:rPr>
                        <a:t>5</a:t>
                      </a:r>
                      <a:endParaRPr lang="en-ID" sz="2700" b="1" dirty="0"/>
                    </a:p>
                  </a:txBody>
                  <a:tcPr marL="45720" marR="45720" marT="22860" marB="228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hlinkClick r:id="rId6" action="ppaction://hlinksldjump"/>
                        </a:rPr>
                        <a:t>6</a:t>
                      </a:r>
                      <a:endParaRPr lang="en-ID" sz="2700" b="1" dirty="0"/>
                    </a:p>
                  </a:txBody>
                  <a:tcPr marL="45720" marR="45720" marT="22860" marB="2286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63806"/>
                  </a:ext>
                </a:extLst>
              </a:tr>
            </a:tbl>
          </a:graphicData>
        </a:graphic>
      </p:graphicFrame>
      <p:sp>
        <p:nvSpPr>
          <p:cNvPr id="6" name="Oval 5">
            <a:hlinkClick r:id="rId7" action="ppaction://hlinksldjump"/>
            <a:extLst>
              <a:ext uri="{FF2B5EF4-FFF2-40B4-BE49-F238E27FC236}">
                <a16:creationId xmlns:a16="http://schemas.microsoft.com/office/drawing/2014/main" id="{E456F97F-929C-4553-994B-5DD8564D62AC}"/>
              </a:ext>
            </a:extLst>
          </p:cNvPr>
          <p:cNvSpPr/>
          <p:nvPr/>
        </p:nvSpPr>
        <p:spPr>
          <a:xfrm>
            <a:off x="8451054" y="4711907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847DE59F-FA60-423A-9A3E-2632397D6B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542022" y="4790280"/>
            <a:ext cx="187482" cy="137047"/>
          </a:xfrm>
          <a:prstGeom prst="rect">
            <a:avLst/>
          </a:prstGeom>
          <a:effectLst/>
        </p:spPr>
      </p:pic>
      <p:sp>
        <p:nvSpPr>
          <p:cNvPr id="8" name="Oval 7">
            <a:hlinkClick r:id="rId10" action="ppaction://hlinksldjump"/>
            <a:extLst>
              <a:ext uri="{FF2B5EF4-FFF2-40B4-BE49-F238E27FC236}">
                <a16:creationId xmlns:a16="http://schemas.microsoft.com/office/drawing/2014/main" id="{4CBBC0A7-A34B-4ECD-A845-7790DA97BBEF}"/>
              </a:ext>
            </a:extLst>
          </p:cNvPr>
          <p:cNvSpPr/>
          <p:nvPr/>
        </p:nvSpPr>
        <p:spPr>
          <a:xfrm>
            <a:off x="8016972" y="4726398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Graphic 8" descr="House">
            <a:hlinkClick r:id="rId10" action="ppaction://hlinksldjump"/>
            <a:extLst>
              <a:ext uri="{FF2B5EF4-FFF2-40B4-BE49-F238E27FC236}">
                <a16:creationId xmlns:a16="http://schemas.microsoft.com/office/drawing/2014/main" id="{A6D80357-2185-41C7-8FAB-99311ECED1B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107940" y="4792894"/>
            <a:ext cx="187482" cy="137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4616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9607">
        <p14:doors dir="vert"/>
      </p:transition>
    </mc:Choice>
    <mc:Fallback>
      <p:transition spd="slow" advTm="9607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C1415-8080-4415-BC4B-E17CE1B49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867012"/>
            <a:ext cx="4394441" cy="2782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225D2D-DF3C-47E1-8DD2-758679B41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5" y="265338"/>
            <a:ext cx="4142175" cy="25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2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43F06-CF4D-4BC9-A51F-A82E3EEF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4" y="114934"/>
            <a:ext cx="3915551" cy="2456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C3E2EC-B2B2-4E4C-BD51-367426EF8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515" y="2085660"/>
            <a:ext cx="4343398" cy="273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5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531B44-F12F-4373-9596-C69452628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45" y="129788"/>
            <a:ext cx="4000797" cy="2541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EE3F4-3F56-4BEF-B526-F89DB3F07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831" y="2104713"/>
            <a:ext cx="4692314" cy="28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3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1463D7-33CA-4516-A232-1507B3D45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974" y="2252097"/>
            <a:ext cx="4220678" cy="2521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565808-4B3A-4E4F-81F4-1A421D15F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50" y="281739"/>
            <a:ext cx="4026670" cy="252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50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D97AE6-8242-4165-BA9D-1175A82B9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65" y="326544"/>
            <a:ext cx="4001856" cy="245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BDCA05-6B04-40AD-9C27-211EE2597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344" y="2114486"/>
            <a:ext cx="4386885" cy="279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8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616E86-98AE-4441-B37A-7E44240BD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76" y="196944"/>
            <a:ext cx="4037070" cy="2546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DF337-7C1A-448A-80C8-C38E7AF04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91" y="2213120"/>
            <a:ext cx="4499933" cy="283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9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B3D326-98AE-4858-BDEA-E22891297ADB}"/>
              </a:ext>
            </a:extLst>
          </p:cNvPr>
          <p:cNvSpPr/>
          <p:nvPr/>
        </p:nvSpPr>
        <p:spPr>
          <a:xfrm>
            <a:off x="4170251" y="1203598"/>
            <a:ext cx="4518855" cy="2592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/>
              </a:rPr>
              <a:t>The Evaluation is provided in </a:t>
            </a:r>
          </a:p>
          <a:p>
            <a:pPr algn="just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Open Sans Semibold"/>
            </a:endParaRP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/>
              </a:rPr>
              <a:t>Just login, find the quiz, and answer the </a:t>
            </a: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/>
              </a:rPr>
              <a:t>questions correctly.</a:t>
            </a:r>
          </a:p>
          <a:p>
            <a:pPr algn="just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/>
              </a:rPr>
              <a:t>GOOD LUCK</a:t>
            </a:r>
          </a:p>
          <a:p>
            <a:pPr marL="257175" indent="-257175" algn="just">
              <a:buFont typeface="+mj-lt"/>
              <a:buAutoNum type="arabicPeriod"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ooter Placeholder 99">
            <a:extLst>
              <a:ext uri="{FF2B5EF4-FFF2-40B4-BE49-F238E27FC236}">
                <a16:creationId xmlns:a16="http://schemas.microsoft.com/office/drawing/2014/main" id="{E1779217-47E8-4C24-9019-5E077671FF4C}"/>
              </a:ext>
            </a:extLst>
          </p:cNvPr>
          <p:cNvSpPr txBox="1">
            <a:spLocks/>
          </p:cNvSpPr>
          <p:nvPr/>
        </p:nvSpPr>
        <p:spPr>
          <a:xfrm>
            <a:off x="4170251" y="1995686"/>
            <a:ext cx="4080241" cy="28803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FF7D40"/>
                </a:solidFill>
              </a:rPr>
              <a:t>www.elearningsmp.sekolahsabilillah.sch.id</a:t>
            </a:r>
          </a:p>
        </p:txBody>
      </p:sp>
      <p:sp>
        <p:nvSpPr>
          <p:cNvPr id="15" name="Oval 14">
            <a:hlinkClick r:id="rId2" action="ppaction://hlinksldjump"/>
            <a:extLst>
              <a:ext uri="{FF2B5EF4-FFF2-40B4-BE49-F238E27FC236}">
                <a16:creationId xmlns:a16="http://schemas.microsoft.com/office/drawing/2014/main" id="{95CE3ACD-E8F3-4B1F-989F-BF56BCA936E4}"/>
              </a:ext>
            </a:extLst>
          </p:cNvPr>
          <p:cNvSpPr/>
          <p:nvPr/>
        </p:nvSpPr>
        <p:spPr>
          <a:xfrm>
            <a:off x="7648705" y="4711907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5595837C-0FB5-4CF4-9B44-A89C59440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39673" y="4790280"/>
            <a:ext cx="187482" cy="137047"/>
          </a:xfrm>
          <a:prstGeom prst="rect">
            <a:avLst/>
          </a:prstGeom>
          <a:effectLst/>
        </p:spPr>
      </p:pic>
      <p:sp>
        <p:nvSpPr>
          <p:cNvPr id="18" name="Oval 17">
            <a:hlinkClick r:id="rId5" action="ppaction://hlinksldjump"/>
            <a:extLst>
              <a:ext uri="{FF2B5EF4-FFF2-40B4-BE49-F238E27FC236}">
                <a16:creationId xmlns:a16="http://schemas.microsoft.com/office/drawing/2014/main" id="{F1DBE08E-2404-4D5F-B88E-36338A725A21}"/>
              </a:ext>
            </a:extLst>
          </p:cNvPr>
          <p:cNvSpPr/>
          <p:nvPr/>
        </p:nvSpPr>
        <p:spPr>
          <a:xfrm>
            <a:off x="7214623" y="4726398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9" name="Graphic 18" descr="House">
            <a:hlinkClick r:id="rId5" action="ppaction://hlinksldjump"/>
            <a:extLst>
              <a:ext uri="{FF2B5EF4-FFF2-40B4-BE49-F238E27FC236}">
                <a16:creationId xmlns:a16="http://schemas.microsoft.com/office/drawing/2014/main" id="{2F2E7124-9943-4A7B-879D-F3A9BC11D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305591" y="4792894"/>
            <a:ext cx="187482" cy="137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92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28">
        <p14:flip dir="r"/>
      </p:transition>
    </mc:Choice>
    <mc:Fallback xmlns="">
      <p:transition spd="slow" advTm="422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en-US" altLang="ko-KR" sz="3600" dirty="0"/>
              <a:t>THANK YOU</a:t>
            </a:r>
            <a:endParaRPr lang="ko-KR" altLang="en-US" sz="3600" dirty="0"/>
          </a:p>
        </p:txBody>
      </p:sp>
      <p:sp>
        <p:nvSpPr>
          <p:cNvPr id="6" name="Footer Placeholder 99">
            <a:extLst>
              <a:ext uri="{FF2B5EF4-FFF2-40B4-BE49-F238E27FC236}">
                <a16:creationId xmlns:a16="http://schemas.microsoft.com/office/drawing/2014/main" id="{602CC196-FF7F-4331-BA3A-581FABA09FA3}"/>
              </a:ext>
            </a:extLst>
          </p:cNvPr>
          <p:cNvSpPr txBox="1">
            <a:spLocks/>
          </p:cNvSpPr>
          <p:nvPr/>
        </p:nvSpPr>
        <p:spPr>
          <a:xfrm>
            <a:off x="755576" y="4731990"/>
            <a:ext cx="7776369" cy="59213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sz="1200" dirty="0">
                <a:solidFill>
                  <a:srgbClr val="FF7D40"/>
                </a:solidFill>
              </a:rPr>
              <a:t>www.elearningsmp.sekolahsabilillah.sch.id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189A4F7-A3BF-4CCF-BB14-7582A1DD0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04" y="120254"/>
            <a:ext cx="1042736" cy="103116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69FC8604-0A00-4916-A43E-409ED9E1E605}"/>
              </a:ext>
            </a:extLst>
          </p:cNvPr>
          <p:cNvSpPr txBox="1"/>
          <p:nvPr/>
        </p:nvSpPr>
        <p:spPr>
          <a:xfrm>
            <a:off x="1409115" y="385784"/>
            <a:ext cx="28376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SMP ISLAM SABILILLAH MALANG</a:t>
            </a:r>
          </a:p>
          <a:p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Jln</a:t>
            </a: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Terusan</a:t>
            </a: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Piranha </a:t>
            </a:r>
            <a:r>
              <a:rPr lang="en-US" sz="1050" b="1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Atas</a:t>
            </a: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No 135 Malang</a:t>
            </a: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33893E5-09BD-49F1-AE97-A6310DAF5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89" y="3102961"/>
            <a:ext cx="1285424" cy="1285424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86B7EBA2-3F7C-4EEA-9DE6-189856418993}"/>
              </a:ext>
            </a:extLst>
          </p:cNvPr>
          <p:cNvSpPr txBox="1"/>
          <p:nvPr/>
        </p:nvSpPr>
        <p:spPr>
          <a:xfrm>
            <a:off x="2396179" y="1273108"/>
            <a:ext cx="42033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Media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Pembelajaran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Interaktif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WCS</a:t>
            </a: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Unit 1 : Color Matters (READING 2)</a:t>
            </a:r>
          </a:p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Kelas VIII</a:t>
            </a:r>
          </a:p>
          <a:p>
            <a:pPr algn="ctr"/>
            <a:endParaRPr lang="en-US" b="1" dirty="0">
              <a:solidFill>
                <a:schemeClr val="accent1">
                  <a:lumMod val="7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oleh: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Chasanatun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Mujrikhah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D04217-5EA5-4899-82B3-5058B76948C0}"/>
              </a:ext>
            </a:extLst>
          </p:cNvPr>
          <p:cNvSpPr/>
          <p:nvPr/>
        </p:nvSpPr>
        <p:spPr>
          <a:xfrm>
            <a:off x="2707242" y="4631772"/>
            <a:ext cx="4162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www.elearningsmp.sekolahsabilillah.sch.id</a:t>
            </a:r>
          </a:p>
        </p:txBody>
      </p:sp>
    </p:spTree>
    <p:extLst>
      <p:ext uri="{BB962C8B-B14F-4D97-AF65-F5344CB8AC3E}">
        <p14:creationId xmlns:p14="http://schemas.microsoft.com/office/powerpoint/2010/main" val="29439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chimes.wav"/>
          </p:stSnd>
        </p:sndAc>
      </p:transition>
    </mc:Choice>
    <mc:Fallback xmlns="">
      <p:transition spd="slow" advClick="0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47860"/>
            <a:ext cx="9144000" cy="576064"/>
          </a:xfrm>
        </p:spPr>
        <p:txBody>
          <a:bodyPr/>
          <a:lstStyle/>
          <a:p>
            <a:r>
              <a:rPr lang="en-US" altLang="ko-KR" dirty="0"/>
              <a:t>CONTENT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75606"/>
            <a:ext cx="9144000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652611" y="1707654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634752" y="2715766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6893" y="3723878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403648" y="185660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  <a:hlinkClick r:id="rId3" action="ppaction://hlinksldjump"/>
              </a:rPr>
              <a:t>INTRODUCTION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48647" y="1716037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5230788" y="2724149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5212929" y="3732261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4554000" y="1653798"/>
            <a:ext cx="36000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619207" y="1773236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489" y="277296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3489" y="3781077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17690" y="1779662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81972" y="2779391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972" y="3787503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090E297-0915-4EEE-9712-B49F1698325B}"/>
              </a:ext>
            </a:extLst>
          </p:cNvPr>
          <p:cNvSpPr txBox="1"/>
          <p:nvPr/>
        </p:nvSpPr>
        <p:spPr>
          <a:xfrm>
            <a:off x="1413604" y="2856334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  <a:hlinkClick r:id="rId4" action="ppaction://hlinksldjump"/>
              </a:rPr>
              <a:t>BASIC COMPETENCE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5911934-CE6F-4C27-BFD4-38DFEB1D61F0}"/>
              </a:ext>
            </a:extLst>
          </p:cNvPr>
          <p:cNvSpPr txBox="1"/>
          <p:nvPr/>
        </p:nvSpPr>
        <p:spPr>
          <a:xfrm>
            <a:off x="1442718" y="386444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  <a:hlinkClick r:id="rId5" action="ppaction://hlinksldjump"/>
              </a:rPr>
              <a:t>LEARNING OBJECTIVE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BCA555E-7AF3-452A-A222-31476F274651}"/>
              </a:ext>
            </a:extLst>
          </p:cNvPr>
          <p:cNvSpPr txBox="1"/>
          <p:nvPr/>
        </p:nvSpPr>
        <p:spPr>
          <a:xfrm>
            <a:off x="6078980" y="1841797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  <a:hlinkClick r:id="rId6" action="ppaction://hlinksldjump"/>
              </a:rPr>
              <a:t>MATERIAL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3ECA5A-9C23-470D-AF5C-33136E8960A0}"/>
              </a:ext>
            </a:extLst>
          </p:cNvPr>
          <p:cNvSpPr txBox="1"/>
          <p:nvPr/>
        </p:nvSpPr>
        <p:spPr>
          <a:xfrm>
            <a:off x="5967604" y="283705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  <a:hlinkClick r:id="rId7" action="ppaction://hlinksldjump"/>
              </a:rPr>
              <a:t>GAME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934CB8F-33D1-488B-BC67-1916132158E9}"/>
              </a:ext>
            </a:extLst>
          </p:cNvPr>
          <p:cNvSpPr txBox="1"/>
          <p:nvPr/>
        </p:nvSpPr>
        <p:spPr>
          <a:xfrm>
            <a:off x="5996718" y="386444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  <a:hlinkClick r:id="rId8" action="ppaction://hlinksldjump"/>
              </a:rPr>
              <a:t>EVALUATION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Oval 43">
            <a:hlinkClick r:id="rId9" action="ppaction://hlinksldjump"/>
            <a:extLst>
              <a:ext uri="{FF2B5EF4-FFF2-40B4-BE49-F238E27FC236}">
                <a16:creationId xmlns:a16="http://schemas.microsoft.com/office/drawing/2014/main" id="{3F99A7D9-6BF8-45F6-9E85-983ED0300C33}"/>
              </a:ext>
            </a:extLst>
          </p:cNvPr>
          <p:cNvSpPr/>
          <p:nvPr/>
        </p:nvSpPr>
        <p:spPr>
          <a:xfrm>
            <a:off x="4590000" y="4725735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5" name="Graphic 44" descr="Close">
            <a:extLst>
              <a:ext uri="{FF2B5EF4-FFF2-40B4-BE49-F238E27FC236}">
                <a16:creationId xmlns:a16="http://schemas.microsoft.com/office/drawing/2014/main" id="{8149035E-3C6D-49DC-A937-E059968B02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80968" y="4804108"/>
            <a:ext cx="187482" cy="137047"/>
          </a:xfrm>
          <a:prstGeom prst="rect">
            <a:avLst/>
          </a:prstGeom>
          <a:effectLst/>
        </p:spPr>
      </p:pic>
      <p:sp>
        <p:nvSpPr>
          <p:cNvPr id="46" name="Oval 45">
            <a:hlinkClick r:id="rId3" action="ppaction://hlinksldjump"/>
            <a:extLst>
              <a:ext uri="{FF2B5EF4-FFF2-40B4-BE49-F238E27FC236}">
                <a16:creationId xmlns:a16="http://schemas.microsoft.com/office/drawing/2014/main" id="{F4D0D773-05A7-4674-B877-EBAED2BC950E}"/>
              </a:ext>
            </a:extLst>
          </p:cNvPr>
          <p:cNvSpPr/>
          <p:nvPr/>
        </p:nvSpPr>
        <p:spPr>
          <a:xfrm>
            <a:off x="4155918" y="4740226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7" name="Graphic 46" descr="House">
            <a:hlinkClick r:id="rId3" action="ppaction://hlinksldjump"/>
            <a:extLst>
              <a:ext uri="{FF2B5EF4-FFF2-40B4-BE49-F238E27FC236}">
                <a16:creationId xmlns:a16="http://schemas.microsoft.com/office/drawing/2014/main" id="{F64BA8CE-FEDF-4918-BDED-7559BA82B1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4246886" y="4806722"/>
            <a:ext cx="187482" cy="137047"/>
          </a:xfrm>
          <a:prstGeom prst="rect">
            <a:avLst/>
          </a:prstGeom>
          <a:effectLst/>
        </p:spPr>
      </p:pic>
      <p:sp>
        <p:nvSpPr>
          <p:cNvPr id="48" name="Footer Placeholder 99">
            <a:extLst>
              <a:ext uri="{FF2B5EF4-FFF2-40B4-BE49-F238E27FC236}">
                <a16:creationId xmlns:a16="http://schemas.microsoft.com/office/drawing/2014/main" id="{0B5EE3DD-CC47-4E0C-A261-E10F277B59D5}"/>
              </a:ext>
            </a:extLst>
          </p:cNvPr>
          <p:cNvSpPr txBox="1">
            <a:spLocks/>
          </p:cNvSpPr>
          <p:nvPr/>
        </p:nvSpPr>
        <p:spPr>
          <a:xfrm>
            <a:off x="179512" y="472690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FF7D40"/>
                </a:solidFill>
              </a:rPr>
              <a:t>www.elearningsmp.sekolahsabilillah.sch.id</a:t>
            </a: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23478"/>
            <a:ext cx="9144000" cy="576064"/>
          </a:xfrm>
        </p:spPr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377093"/>
            <a:ext cx="6192688" cy="124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IN" sz="1600" dirty="0"/>
              <a:t>Welcome to e-learning SMP Islam </a:t>
            </a:r>
            <a:r>
              <a:rPr lang="en-IN" sz="1600" dirty="0" err="1"/>
              <a:t>Sabilillah</a:t>
            </a:r>
            <a:r>
              <a:rPr lang="en-IN" sz="1600" dirty="0"/>
              <a:t> Malang. Through this e-learning we do hope we can facilitate you to fulfil your </a:t>
            </a:r>
          </a:p>
          <a:p>
            <a:pPr algn="ctr">
              <a:lnSpc>
                <a:spcPct val="120000"/>
              </a:lnSpc>
            </a:pPr>
            <a:r>
              <a:rPr lang="en-IN" sz="1600" dirty="0"/>
              <a:t>hungry of knowledge and improve your speaking ability from home.</a:t>
            </a:r>
            <a:endParaRPr lang="en-IN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1059582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>
            <a:off x="7452320" y="1290122"/>
            <a:ext cx="745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ko-KR" altLang="en-US" sz="9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99">
            <a:extLst>
              <a:ext uri="{FF2B5EF4-FFF2-40B4-BE49-F238E27FC236}">
                <a16:creationId xmlns:a16="http://schemas.microsoft.com/office/drawing/2014/main" id="{69EA90A5-6A37-4CAB-8500-C2F020E7A421}"/>
              </a:ext>
            </a:extLst>
          </p:cNvPr>
          <p:cNvSpPr txBox="1">
            <a:spLocks/>
          </p:cNvSpPr>
          <p:nvPr/>
        </p:nvSpPr>
        <p:spPr>
          <a:xfrm>
            <a:off x="179512" y="464938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rgbClr val="FF7D40"/>
                </a:solidFill>
              </a:rPr>
              <a:t>www.elearningsmp.sekolahsabilillah.sch.id</a:t>
            </a:r>
          </a:p>
        </p:txBody>
      </p:sp>
      <p:sp>
        <p:nvSpPr>
          <p:cNvPr id="15" name="Oval 14">
            <a:hlinkClick r:id="rId2" action="ppaction://hlinksldjump"/>
            <a:extLst>
              <a:ext uri="{FF2B5EF4-FFF2-40B4-BE49-F238E27FC236}">
                <a16:creationId xmlns:a16="http://schemas.microsoft.com/office/drawing/2014/main" id="{8AE90552-1F93-4F9B-949D-9CEB0DDA635C}"/>
              </a:ext>
            </a:extLst>
          </p:cNvPr>
          <p:cNvSpPr/>
          <p:nvPr/>
        </p:nvSpPr>
        <p:spPr>
          <a:xfrm>
            <a:off x="7648705" y="4711907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6A2C9CB3-52E6-4508-950F-2662880D1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39673" y="4790280"/>
            <a:ext cx="187482" cy="137047"/>
          </a:xfrm>
          <a:prstGeom prst="rect">
            <a:avLst/>
          </a:prstGeom>
          <a:effectLst/>
        </p:spPr>
      </p:pic>
      <p:sp>
        <p:nvSpPr>
          <p:cNvPr id="17" name="Oval 16">
            <a:hlinkClick r:id="rId5" action="ppaction://hlinksldjump"/>
            <a:extLst>
              <a:ext uri="{FF2B5EF4-FFF2-40B4-BE49-F238E27FC236}">
                <a16:creationId xmlns:a16="http://schemas.microsoft.com/office/drawing/2014/main" id="{3C514BE1-1AC9-4D20-9CCF-FBF9E94A3415}"/>
              </a:ext>
            </a:extLst>
          </p:cNvPr>
          <p:cNvSpPr/>
          <p:nvPr/>
        </p:nvSpPr>
        <p:spPr>
          <a:xfrm>
            <a:off x="7214623" y="4726398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8" name="Graphic 17" descr="House">
            <a:hlinkClick r:id="rId5" action="ppaction://hlinksldjump"/>
            <a:extLst>
              <a:ext uri="{FF2B5EF4-FFF2-40B4-BE49-F238E27FC236}">
                <a16:creationId xmlns:a16="http://schemas.microsoft.com/office/drawing/2014/main" id="{0F85B927-734A-44CB-B3ED-EAF8B1419D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305591" y="4792894"/>
            <a:ext cx="187482" cy="137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hlinkClick r:id="rId3" action="ppaction://hlinksldjump"/>
          </p:cNvPr>
          <p:cNvSpPr/>
          <p:nvPr/>
        </p:nvSpPr>
        <p:spPr>
          <a:xfrm>
            <a:off x="399" y="224"/>
            <a:ext cx="1015243" cy="1028611"/>
          </a:xfrm>
          <a:prstGeom prst="rect">
            <a:avLst/>
          </a:prstGeom>
          <a:solidFill>
            <a:srgbClr val="47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000" dirty="0">
              <a:latin typeface="FontAwesome" pitchFamily="50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9" y="1028834"/>
            <a:ext cx="1015243" cy="10286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000" dirty="0">
              <a:latin typeface="FontAwesome" pitchFamily="50" charset="0"/>
            </a:endParaRPr>
          </a:p>
        </p:txBody>
      </p:sp>
      <p:sp>
        <p:nvSpPr>
          <p:cNvPr id="48" name="Rectangle 47">
            <a:hlinkClick r:id="" action="ppaction://noaction"/>
          </p:cNvPr>
          <p:cNvSpPr/>
          <p:nvPr/>
        </p:nvSpPr>
        <p:spPr>
          <a:xfrm>
            <a:off x="399" y="2057446"/>
            <a:ext cx="1015243" cy="1028611"/>
          </a:xfrm>
          <a:prstGeom prst="rect">
            <a:avLst/>
          </a:prstGeom>
          <a:solidFill>
            <a:srgbClr val="47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000" dirty="0">
              <a:latin typeface="FontAwesome" pitchFamily="50" charset="0"/>
            </a:endParaRPr>
          </a:p>
        </p:txBody>
      </p:sp>
      <p:sp>
        <p:nvSpPr>
          <p:cNvPr id="49" name="Rectangle 48">
            <a:hlinkClick r:id="" action="ppaction://noaction"/>
          </p:cNvPr>
          <p:cNvSpPr/>
          <p:nvPr/>
        </p:nvSpPr>
        <p:spPr>
          <a:xfrm>
            <a:off x="398" y="3086056"/>
            <a:ext cx="1015243" cy="1028611"/>
          </a:xfrm>
          <a:prstGeom prst="rect">
            <a:avLst/>
          </a:prstGeom>
          <a:solidFill>
            <a:srgbClr val="47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000" dirty="0">
              <a:latin typeface="FontAwesome" pitchFamily="50" charset="0"/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/>
        </p:nvSpPr>
        <p:spPr>
          <a:xfrm>
            <a:off x="398" y="4114667"/>
            <a:ext cx="1015243" cy="1028612"/>
          </a:xfrm>
          <a:prstGeom prst="rect">
            <a:avLst/>
          </a:prstGeom>
          <a:solidFill>
            <a:srgbClr val="474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000" dirty="0">
              <a:latin typeface="FontAwesome" pitchFamily="50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350841" y="354248"/>
            <a:ext cx="314354" cy="471532"/>
          </a:xfrm>
          <a:custGeom>
            <a:avLst/>
            <a:gdLst/>
            <a:ahLst/>
            <a:cxnLst/>
            <a:rect l="l" t="t" r="r" b="b"/>
            <a:pathLst>
              <a:path w="288471" h="432707">
                <a:moveTo>
                  <a:pt x="144235" y="81132"/>
                </a:moveTo>
                <a:cubicBezTo>
                  <a:pt x="153626" y="81132"/>
                  <a:pt x="162969" y="82635"/>
                  <a:pt x="172265" y="85640"/>
                </a:cubicBezTo>
                <a:cubicBezTo>
                  <a:pt x="181562" y="88645"/>
                  <a:pt x="189731" y="93715"/>
                  <a:pt x="196774" y="100852"/>
                </a:cubicBezTo>
                <a:cubicBezTo>
                  <a:pt x="203817" y="107989"/>
                  <a:pt x="207338" y="116440"/>
                  <a:pt x="207338" y="126206"/>
                </a:cubicBezTo>
                <a:cubicBezTo>
                  <a:pt x="207338" y="128648"/>
                  <a:pt x="206446" y="130760"/>
                  <a:pt x="204662" y="132545"/>
                </a:cubicBezTo>
                <a:cubicBezTo>
                  <a:pt x="202878" y="134329"/>
                  <a:pt x="200765" y="135221"/>
                  <a:pt x="198324" y="135221"/>
                </a:cubicBezTo>
                <a:cubicBezTo>
                  <a:pt x="195882" y="135221"/>
                  <a:pt x="193769" y="134329"/>
                  <a:pt x="191985" y="132545"/>
                </a:cubicBezTo>
                <a:cubicBezTo>
                  <a:pt x="190201" y="130760"/>
                  <a:pt x="189309" y="128648"/>
                  <a:pt x="189309" y="126206"/>
                </a:cubicBezTo>
                <a:cubicBezTo>
                  <a:pt x="189309" y="117567"/>
                  <a:pt x="184238" y="110900"/>
                  <a:pt x="174097" y="106205"/>
                </a:cubicBezTo>
                <a:cubicBezTo>
                  <a:pt x="163955" y="101510"/>
                  <a:pt x="154001" y="99162"/>
                  <a:pt x="144235" y="99162"/>
                </a:cubicBezTo>
                <a:cubicBezTo>
                  <a:pt x="141794" y="99162"/>
                  <a:pt x="139681" y="98270"/>
                  <a:pt x="137897" y="96486"/>
                </a:cubicBezTo>
                <a:cubicBezTo>
                  <a:pt x="136113" y="94701"/>
                  <a:pt x="135221" y="92589"/>
                  <a:pt x="135221" y="90147"/>
                </a:cubicBezTo>
                <a:cubicBezTo>
                  <a:pt x="135221" y="87706"/>
                  <a:pt x="136113" y="85593"/>
                  <a:pt x="137897" y="83809"/>
                </a:cubicBezTo>
                <a:cubicBezTo>
                  <a:pt x="139681" y="82024"/>
                  <a:pt x="141794" y="81132"/>
                  <a:pt x="144235" y="81132"/>
                </a:cubicBezTo>
                <a:close/>
                <a:moveTo>
                  <a:pt x="144235" y="36059"/>
                </a:moveTo>
                <a:cubicBezTo>
                  <a:pt x="131277" y="36059"/>
                  <a:pt x="118459" y="38172"/>
                  <a:pt x="105782" y="42397"/>
                </a:cubicBezTo>
                <a:cubicBezTo>
                  <a:pt x="93105" y="46623"/>
                  <a:pt x="81555" y="52445"/>
                  <a:pt x="71131" y="59863"/>
                </a:cubicBezTo>
                <a:cubicBezTo>
                  <a:pt x="60708" y="67282"/>
                  <a:pt x="52257" y="76813"/>
                  <a:pt x="45777" y="88457"/>
                </a:cubicBezTo>
                <a:cubicBezTo>
                  <a:pt x="39298" y="100101"/>
                  <a:pt x="36058" y="112684"/>
                  <a:pt x="36058" y="126206"/>
                </a:cubicBezTo>
                <a:cubicBezTo>
                  <a:pt x="36058" y="145175"/>
                  <a:pt x="42444" y="162077"/>
                  <a:pt x="55215" y="176914"/>
                </a:cubicBezTo>
                <a:cubicBezTo>
                  <a:pt x="57093" y="178980"/>
                  <a:pt x="59957" y="182079"/>
                  <a:pt x="63807" y="186210"/>
                </a:cubicBezTo>
                <a:cubicBezTo>
                  <a:pt x="67657" y="190342"/>
                  <a:pt x="70521" y="193441"/>
                  <a:pt x="72399" y="195507"/>
                </a:cubicBezTo>
                <a:cubicBezTo>
                  <a:pt x="96438" y="224241"/>
                  <a:pt x="109679" y="252225"/>
                  <a:pt x="112120" y="279456"/>
                </a:cubicBezTo>
                <a:lnTo>
                  <a:pt x="176350" y="279456"/>
                </a:lnTo>
                <a:cubicBezTo>
                  <a:pt x="178792" y="252225"/>
                  <a:pt x="192032" y="224241"/>
                  <a:pt x="216071" y="195507"/>
                </a:cubicBezTo>
                <a:cubicBezTo>
                  <a:pt x="217949" y="193441"/>
                  <a:pt x="220813" y="190342"/>
                  <a:pt x="224664" y="186210"/>
                </a:cubicBezTo>
                <a:cubicBezTo>
                  <a:pt x="228514" y="182079"/>
                  <a:pt x="231378" y="178980"/>
                  <a:pt x="233256" y="176914"/>
                </a:cubicBezTo>
                <a:cubicBezTo>
                  <a:pt x="246027" y="162077"/>
                  <a:pt x="252412" y="145175"/>
                  <a:pt x="252412" y="126206"/>
                </a:cubicBezTo>
                <a:cubicBezTo>
                  <a:pt x="252412" y="112684"/>
                  <a:pt x="249172" y="100101"/>
                  <a:pt x="242693" y="88457"/>
                </a:cubicBezTo>
                <a:cubicBezTo>
                  <a:pt x="236214" y="76813"/>
                  <a:pt x="227762" y="67282"/>
                  <a:pt x="217339" y="59863"/>
                </a:cubicBezTo>
                <a:cubicBezTo>
                  <a:pt x="206916" y="52445"/>
                  <a:pt x="195366" y="46623"/>
                  <a:pt x="182689" y="42397"/>
                </a:cubicBezTo>
                <a:cubicBezTo>
                  <a:pt x="170012" y="38172"/>
                  <a:pt x="157194" y="36059"/>
                  <a:pt x="144235" y="36059"/>
                </a:cubicBezTo>
                <a:close/>
                <a:moveTo>
                  <a:pt x="144235" y="0"/>
                </a:moveTo>
                <a:cubicBezTo>
                  <a:pt x="162077" y="0"/>
                  <a:pt x="179590" y="3052"/>
                  <a:pt x="196774" y="9155"/>
                </a:cubicBezTo>
                <a:cubicBezTo>
                  <a:pt x="213959" y="15259"/>
                  <a:pt x="229359" y="23617"/>
                  <a:pt x="242975" y="34228"/>
                </a:cubicBezTo>
                <a:cubicBezTo>
                  <a:pt x="256591" y="44839"/>
                  <a:pt x="267577" y="58173"/>
                  <a:pt x="275935" y="74231"/>
                </a:cubicBezTo>
                <a:cubicBezTo>
                  <a:pt x="284292" y="90288"/>
                  <a:pt x="288471" y="107613"/>
                  <a:pt x="288471" y="126206"/>
                </a:cubicBezTo>
                <a:cubicBezTo>
                  <a:pt x="288471" y="155316"/>
                  <a:pt x="278799" y="180482"/>
                  <a:pt x="259455" y="201704"/>
                </a:cubicBezTo>
                <a:cubicBezTo>
                  <a:pt x="251003" y="210907"/>
                  <a:pt x="244008" y="219077"/>
                  <a:pt x="238467" y="226213"/>
                </a:cubicBezTo>
                <a:cubicBezTo>
                  <a:pt x="232927" y="233350"/>
                  <a:pt x="227340" y="242318"/>
                  <a:pt x="221706" y="253117"/>
                </a:cubicBezTo>
                <a:cubicBezTo>
                  <a:pt x="216071" y="263916"/>
                  <a:pt x="212879" y="274010"/>
                  <a:pt x="212127" y="283400"/>
                </a:cubicBezTo>
                <a:cubicBezTo>
                  <a:pt x="220954" y="288659"/>
                  <a:pt x="225368" y="296359"/>
                  <a:pt x="225368" y="306501"/>
                </a:cubicBezTo>
                <a:cubicBezTo>
                  <a:pt x="225368" y="313450"/>
                  <a:pt x="223020" y="319459"/>
                  <a:pt x="218325" y="324530"/>
                </a:cubicBezTo>
                <a:cubicBezTo>
                  <a:pt x="223020" y="329601"/>
                  <a:pt x="225368" y="335611"/>
                  <a:pt x="225368" y="342560"/>
                </a:cubicBezTo>
                <a:cubicBezTo>
                  <a:pt x="225368" y="352326"/>
                  <a:pt x="221142" y="359932"/>
                  <a:pt x="212691" y="365378"/>
                </a:cubicBezTo>
                <a:cubicBezTo>
                  <a:pt x="215132" y="369698"/>
                  <a:pt x="216353" y="374111"/>
                  <a:pt x="216353" y="378619"/>
                </a:cubicBezTo>
                <a:cubicBezTo>
                  <a:pt x="216353" y="387258"/>
                  <a:pt x="213395" y="393925"/>
                  <a:pt x="207479" y="398620"/>
                </a:cubicBezTo>
                <a:cubicBezTo>
                  <a:pt x="201563" y="403315"/>
                  <a:pt x="194286" y="405663"/>
                  <a:pt x="185647" y="405663"/>
                </a:cubicBezTo>
                <a:cubicBezTo>
                  <a:pt x="181891" y="413926"/>
                  <a:pt x="176256" y="420499"/>
                  <a:pt x="168744" y="425382"/>
                </a:cubicBezTo>
                <a:cubicBezTo>
                  <a:pt x="161232" y="430265"/>
                  <a:pt x="153062" y="432707"/>
                  <a:pt x="144235" y="432707"/>
                </a:cubicBezTo>
                <a:cubicBezTo>
                  <a:pt x="135408" y="432707"/>
                  <a:pt x="127239" y="430265"/>
                  <a:pt x="119726" y="425382"/>
                </a:cubicBezTo>
                <a:cubicBezTo>
                  <a:pt x="112214" y="420499"/>
                  <a:pt x="106580" y="413926"/>
                  <a:pt x="102824" y="405663"/>
                </a:cubicBezTo>
                <a:cubicBezTo>
                  <a:pt x="94185" y="405663"/>
                  <a:pt x="86907" y="403315"/>
                  <a:pt x="80991" y="398620"/>
                </a:cubicBezTo>
                <a:cubicBezTo>
                  <a:pt x="75075" y="393925"/>
                  <a:pt x="72117" y="387258"/>
                  <a:pt x="72117" y="378619"/>
                </a:cubicBezTo>
                <a:cubicBezTo>
                  <a:pt x="72117" y="374111"/>
                  <a:pt x="73338" y="369698"/>
                  <a:pt x="75780" y="365378"/>
                </a:cubicBezTo>
                <a:cubicBezTo>
                  <a:pt x="67328" y="359932"/>
                  <a:pt x="63103" y="352326"/>
                  <a:pt x="63103" y="342560"/>
                </a:cubicBezTo>
                <a:cubicBezTo>
                  <a:pt x="63103" y="335611"/>
                  <a:pt x="65450" y="329601"/>
                  <a:pt x="70145" y="324530"/>
                </a:cubicBezTo>
                <a:cubicBezTo>
                  <a:pt x="65450" y="319459"/>
                  <a:pt x="63103" y="313450"/>
                  <a:pt x="63103" y="306501"/>
                </a:cubicBezTo>
                <a:cubicBezTo>
                  <a:pt x="63103" y="296359"/>
                  <a:pt x="67516" y="288659"/>
                  <a:pt x="76343" y="283400"/>
                </a:cubicBezTo>
                <a:cubicBezTo>
                  <a:pt x="75592" y="274010"/>
                  <a:pt x="72399" y="263916"/>
                  <a:pt x="66765" y="253117"/>
                </a:cubicBezTo>
                <a:cubicBezTo>
                  <a:pt x="61131" y="242318"/>
                  <a:pt x="55543" y="233350"/>
                  <a:pt x="50003" y="226213"/>
                </a:cubicBezTo>
                <a:cubicBezTo>
                  <a:pt x="44463" y="219077"/>
                  <a:pt x="37467" y="210907"/>
                  <a:pt x="29016" y="201704"/>
                </a:cubicBezTo>
                <a:cubicBezTo>
                  <a:pt x="9672" y="180482"/>
                  <a:pt x="0" y="155316"/>
                  <a:pt x="0" y="126206"/>
                </a:cubicBezTo>
                <a:cubicBezTo>
                  <a:pt x="0" y="107613"/>
                  <a:pt x="4178" y="90288"/>
                  <a:pt x="12536" y="74231"/>
                </a:cubicBezTo>
                <a:cubicBezTo>
                  <a:pt x="20893" y="58173"/>
                  <a:pt x="31880" y="44839"/>
                  <a:pt x="45496" y="34228"/>
                </a:cubicBezTo>
                <a:cubicBezTo>
                  <a:pt x="59112" y="23617"/>
                  <a:pt x="74512" y="15259"/>
                  <a:pt x="91696" y="9155"/>
                </a:cubicBezTo>
                <a:cubicBezTo>
                  <a:pt x="108881" y="3052"/>
                  <a:pt x="126394" y="0"/>
                  <a:pt x="1442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000" dirty="0">
              <a:latin typeface="FontAwesome" pitchFamily="50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333608" y="1382930"/>
            <a:ext cx="351544" cy="378586"/>
          </a:xfrm>
          <a:custGeom>
            <a:avLst/>
            <a:gdLst/>
            <a:ahLst/>
            <a:cxnLst/>
            <a:rect l="l" t="t" r="r" b="b"/>
            <a:pathLst>
              <a:path w="468766" h="504825">
                <a:moveTo>
                  <a:pt x="351574" y="387634"/>
                </a:moveTo>
                <a:lnTo>
                  <a:pt x="351574" y="468766"/>
                </a:lnTo>
                <a:lnTo>
                  <a:pt x="432707" y="468766"/>
                </a:lnTo>
                <a:lnTo>
                  <a:pt x="432707" y="387634"/>
                </a:lnTo>
                <a:close/>
                <a:moveTo>
                  <a:pt x="243397" y="387634"/>
                </a:moveTo>
                <a:lnTo>
                  <a:pt x="243397" y="468766"/>
                </a:lnTo>
                <a:lnTo>
                  <a:pt x="333545" y="468766"/>
                </a:lnTo>
                <a:lnTo>
                  <a:pt x="333545" y="387634"/>
                </a:lnTo>
                <a:close/>
                <a:moveTo>
                  <a:pt x="135221" y="387634"/>
                </a:moveTo>
                <a:lnTo>
                  <a:pt x="135221" y="468766"/>
                </a:lnTo>
                <a:lnTo>
                  <a:pt x="225368" y="468766"/>
                </a:lnTo>
                <a:lnTo>
                  <a:pt x="225368" y="387634"/>
                </a:lnTo>
                <a:close/>
                <a:moveTo>
                  <a:pt x="36058" y="387634"/>
                </a:moveTo>
                <a:lnTo>
                  <a:pt x="36058" y="468766"/>
                </a:lnTo>
                <a:lnTo>
                  <a:pt x="117191" y="468766"/>
                </a:lnTo>
                <a:lnTo>
                  <a:pt x="117191" y="387634"/>
                </a:lnTo>
                <a:close/>
                <a:moveTo>
                  <a:pt x="351574" y="279457"/>
                </a:moveTo>
                <a:lnTo>
                  <a:pt x="351574" y="369604"/>
                </a:lnTo>
                <a:lnTo>
                  <a:pt x="432707" y="369604"/>
                </a:lnTo>
                <a:lnTo>
                  <a:pt x="432707" y="279457"/>
                </a:lnTo>
                <a:close/>
                <a:moveTo>
                  <a:pt x="243397" y="279457"/>
                </a:moveTo>
                <a:lnTo>
                  <a:pt x="243397" y="369604"/>
                </a:lnTo>
                <a:lnTo>
                  <a:pt x="333545" y="369604"/>
                </a:lnTo>
                <a:lnTo>
                  <a:pt x="333545" y="279457"/>
                </a:lnTo>
                <a:close/>
                <a:moveTo>
                  <a:pt x="135221" y="279457"/>
                </a:moveTo>
                <a:lnTo>
                  <a:pt x="135221" y="369604"/>
                </a:lnTo>
                <a:lnTo>
                  <a:pt x="225368" y="369604"/>
                </a:lnTo>
                <a:lnTo>
                  <a:pt x="225368" y="279457"/>
                </a:lnTo>
                <a:close/>
                <a:moveTo>
                  <a:pt x="36058" y="279457"/>
                </a:moveTo>
                <a:lnTo>
                  <a:pt x="36058" y="369604"/>
                </a:lnTo>
                <a:lnTo>
                  <a:pt x="117191" y="369604"/>
                </a:lnTo>
                <a:lnTo>
                  <a:pt x="117191" y="279457"/>
                </a:lnTo>
                <a:close/>
                <a:moveTo>
                  <a:pt x="351574" y="180295"/>
                </a:moveTo>
                <a:lnTo>
                  <a:pt x="351574" y="261427"/>
                </a:lnTo>
                <a:lnTo>
                  <a:pt x="432707" y="261427"/>
                </a:lnTo>
                <a:lnTo>
                  <a:pt x="432707" y="180295"/>
                </a:lnTo>
                <a:close/>
                <a:moveTo>
                  <a:pt x="243397" y="180295"/>
                </a:moveTo>
                <a:lnTo>
                  <a:pt x="243397" y="261427"/>
                </a:lnTo>
                <a:lnTo>
                  <a:pt x="333545" y="261427"/>
                </a:lnTo>
                <a:lnTo>
                  <a:pt x="333545" y="180295"/>
                </a:lnTo>
                <a:close/>
                <a:moveTo>
                  <a:pt x="135221" y="180295"/>
                </a:moveTo>
                <a:lnTo>
                  <a:pt x="135221" y="261427"/>
                </a:lnTo>
                <a:lnTo>
                  <a:pt x="225368" y="261427"/>
                </a:lnTo>
                <a:lnTo>
                  <a:pt x="225368" y="180295"/>
                </a:lnTo>
                <a:close/>
                <a:moveTo>
                  <a:pt x="36058" y="180295"/>
                </a:moveTo>
                <a:lnTo>
                  <a:pt x="36058" y="261427"/>
                </a:lnTo>
                <a:lnTo>
                  <a:pt x="117191" y="261427"/>
                </a:lnTo>
                <a:lnTo>
                  <a:pt x="117191" y="180295"/>
                </a:lnTo>
                <a:close/>
                <a:moveTo>
                  <a:pt x="333545" y="36059"/>
                </a:moveTo>
                <a:cubicBezTo>
                  <a:pt x="331103" y="36059"/>
                  <a:pt x="328990" y="36951"/>
                  <a:pt x="327206" y="38735"/>
                </a:cubicBezTo>
                <a:cubicBezTo>
                  <a:pt x="325422" y="40519"/>
                  <a:pt x="324530" y="42632"/>
                  <a:pt x="324530" y="45074"/>
                </a:cubicBezTo>
                <a:lnTo>
                  <a:pt x="324530" y="126206"/>
                </a:lnTo>
                <a:cubicBezTo>
                  <a:pt x="324530" y="128648"/>
                  <a:pt x="325422" y="130761"/>
                  <a:pt x="327206" y="132545"/>
                </a:cubicBezTo>
                <a:cubicBezTo>
                  <a:pt x="328990" y="134329"/>
                  <a:pt x="331103" y="135221"/>
                  <a:pt x="333545" y="135221"/>
                </a:cubicBezTo>
                <a:lnTo>
                  <a:pt x="351574" y="135221"/>
                </a:lnTo>
                <a:cubicBezTo>
                  <a:pt x="354016" y="135221"/>
                  <a:pt x="356128" y="134329"/>
                  <a:pt x="357913" y="132545"/>
                </a:cubicBezTo>
                <a:cubicBezTo>
                  <a:pt x="359697" y="130761"/>
                  <a:pt x="360589" y="128648"/>
                  <a:pt x="360589" y="126206"/>
                </a:cubicBezTo>
                <a:lnTo>
                  <a:pt x="360589" y="45074"/>
                </a:lnTo>
                <a:cubicBezTo>
                  <a:pt x="360589" y="42632"/>
                  <a:pt x="359697" y="40519"/>
                  <a:pt x="357913" y="38735"/>
                </a:cubicBezTo>
                <a:cubicBezTo>
                  <a:pt x="356128" y="36951"/>
                  <a:pt x="354016" y="36059"/>
                  <a:pt x="351574" y="36059"/>
                </a:cubicBezTo>
                <a:close/>
                <a:moveTo>
                  <a:pt x="117191" y="36059"/>
                </a:moveTo>
                <a:cubicBezTo>
                  <a:pt x="114750" y="36059"/>
                  <a:pt x="112637" y="36951"/>
                  <a:pt x="110853" y="38735"/>
                </a:cubicBezTo>
                <a:cubicBezTo>
                  <a:pt x="109068" y="40519"/>
                  <a:pt x="108176" y="42632"/>
                  <a:pt x="108176" y="45074"/>
                </a:cubicBezTo>
                <a:lnTo>
                  <a:pt x="108176" y="126206"/>
                </a:lnTo>
                <a:cubicBezTo>
                  <a:pt x="108176" y="128648"/>
                  <a:pt x="109068" y="130761"/>
                  <a:pt x="110853" y="132545"/>
                </a:cubicBezTo>
                <a:cubicBezTo>
                  <a:pt x="112637" y="134329"/>
                  <a:pt x="114750" y="135221"/>
                  <a:pt x="117191" y="135221"/>
                </a:cubicBezTo>
                <a:lnTo>
                  <a:pt x="135221" y="135221"/>
                </a:lnTo>
                <a:cubicBezTo>
                  <a:pt x="137662" y="135221"/>
                  <a:pt x="139775" y="134329"/>
                  <a:pt x="141559" y="132545"/>
                </a:cubicBezTo>
                <a:cubicBezTo>
                  <a:pt x="143343" y="130761"/>
                  <a:pt x="144235" y="128648"/>
                  <a:pt x="144235" y="126206"/>
                </a:cubicBezTo>
                <a:lnTo>
                  <a:pt x="144235" y="45074"/>
                </a:lnTo>
                <a:cubicBezTo>
                  <a:pt x="144235" y="42632"/>
                  <a:pt x="143343" y="40519"/>
                  <a:pt x="141559" y="38735"/>
                </a:cubicBezTo>
                <a:cubicBezTo>
                  <a:pt x="139775" y="36951"/>
                  <a:pt x="137662" y="36059"/>
                  <a:pt x="135221" y="36059"/>
                </a:cubicBezTo>
                <a:close/>
                <a:moveTo>
                  <a:pt x="117191" y="0"/>
                </a:moveTo>
                <a:lnTo>
                  <a:pt x="135221" y="0"/>
                </a:lnTo>
                <a:cubicBezTo>
                  <a:pt x="147616" y="0"/>
                  <a:pt x="158227" y="4413"/>
                  <a:pt x="167054" y="13240"/>
                </a:cubicBezTo>
                <a:cubicBezTo>
                  <a:pt x="175881" y="22067"/>
                  <a:pt x="180294" y="32678"/>
                  <a:pt x="180294" y="45074"/>
                </a:cubicBezTo>
                <a:lnTo>
                  <a:pt x="180294" y="72118"/>
                </a:lnTo>
                <a:lnTo>
                  <a:pt x="288471" y="72118"/>
                </a:lnTo>
                <a:lnTo>
                  <a:pt x="288471" y="45074"/>
                </a:lnTo>
                <a:cubicBezTo>
                  <a:pt x="288471" y="32678"/>
                  <a:pt x="292884" y="22067"/>
                  <a:pt x="301711" y="13240"/>
                </a:cubicBezTo>
                <a:cubicBezTo>
                  <a:pt x="310538" y="4413"/>
                  <a:pt x="321149" y="0"/>
                  <a:pt x="333545" y="0"/>
                </a:cubicBezTo>
                <a:lnTo>
                  <a:pt x="351574" y="0"/>
                </a:lnTo>
                <a:cubicBezTo>
                  <a:pt x="363969" y="0"/>
                  <a:pt x="374580" y="4413"/>
                  <a:pt x="383407" y="13240"/>
                </a:cubicBezTo>
                <a:cubicBezTo>
                  <a:pt x="392234" y="22067"/>
                  <a:pt x="396648" y="32678"/>
                  <a:pt x="396648" y="45074"/>
                </a:cubicBezTo>
                <a:lnTo>
                  <a:pt x="396648" y="72118"/>
                </a:lnTo>
                <a:lnTo>
                  <a:pt x="432707" y="72118"/>
                </a:lnTo>
                <a:cubicBezTo>
                  <a:pt x="442473" y="72118"/>
                  <a:pt x="450924" y="75686"/>
                  <a:pt x="458061" y="82823"/>
                </a:cubicBezTo>
                <a:cubicBezTo>
                  <a:pt x="465197" y="89959"/>
                  <a:pt x="468766" y="98411"/>
                  <a:pt x="468766" y="108177"/>
                </a:cubicBezTo>
                <a:lnTo>
                  <a:pt x="468766" y="468766"/>
                </a:lnTo>
                <a:cubicBezTo>
                  <a:pt x="468766" y="478532"/>
                  <a:pt x="465197" y="486983"/>
                  <a:pt x="458061" y="494120"/>
                </a:cubicBezTo>
                <a:cubicBezTo>
                  <a:pt x="450924" y="501257"/>
                  <a:pt x="442473" y="504825"/>
                  <a:pt x="432707" y="504825"/>
                </a:cubicBezTo>
                <a:lnTo>
                  <a:pt x="36058" y="504825"/>
                </a:lnTo>
                <a:cubicBezTo>
                  <a:pt x="26292" y="504825"/>
                  <a:pt x="17841" y="501257"/>
                  <a:pt x="10705" y="494120"/>
                </a:cubicBezTo>
                <a:cubicBezTo>
                  <a:pt x="3568" y="486983"/>
                  <a:pt x="0" y="478532"/>
                  <a:pt x="0" y="468766"/>
                </a:cubicBezTo>
                <a:lnTo>
                  <a:pt x="0" y="108177"/>
                </a:lnTo>
                <a:cubicBezTo>
                  <a:pt x="0" y="98411"/>
                  <a:pt x="3568" y="89959"/>
                  <a:pt x="10705" y="82823"/>
                </a:cubicBezTo>
                <a:cubicBezTo>
                  <a:pt x="17841" y="75686"/>
                  <a:pt x="26292" y="72118"/>
                  <a:pt x="36058" y="72118"/>
                </a:cubicBezTo>
                <a:lnTo>
                  <a:pt x="72117" y="72118"/>
                </a:lnTo>
                <a:lnTo>
                  <a:pt x="72117" y="45074"/>
                </a:lnTo>
                <a:cubicBezTo>
                  <a:pt x="72117" y="32678"/>
                  <a:pt x="76531" y="22067"/>
                  <a:pt x="85358" y="13240"/>
                </a:cubicBezTo>
                <a:cubicBezTo>
                  <a:pt x="94185" y="4413"/>
                  <a:pt x="104796" y="0"/>
                  <a:pt x="1171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000" dirty="0">
              <a:latin typeface="FontAwesome" pitchFamily="50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305036" y="2438584"/>
            <a:ext cx="405627" cy="324502"/>
          </a:xfrm>
          <a:custGeom>
            <a:avLst/>
            <a:gdLst/>
            <a:ahLst/>
            <a:cxnLst/>
            <a:rect l="l" t="t" r="r" b="b"/>
            <a:pathLst>
              <a:path w="540883" h="432707">
                <a:moveTo>
                  <a:pt x="351574" y="117191"/>
                </a:moveTo>
                <a:lnTo>
                  <a:pt x="468766" y="234383"/>
                </a:lnTo>
                <a:lnTo>
                  <a:pt x="468766" y="360589"/>
                </a:lnTo>
                <a:lnTo>
                  <a:pt x="72117" y="360589"/>
                </a:lnTo>
                <a:lnTo>
                  <a:pt x="72117" y="306501"/>
                </a:lnTo>
                <a:lnTo>
                  <a:pt x="162265" y="216353"/>
                </a:lnTo>
                <a:lnTo>
                  <a:pt x="207338" y="261427"/>
                </a:lnTo>
                <a:close/>
                <a:moveTo>
                  <a:pt x="126206" y="72118"/>
                </a:moveTo>
                <a:cubicBezTo>
                  <a:pt x="141230" y="72118"/>
                  <a:pt x="154001" y="77376"/>
                  <a:pt x="164518" y="87894"/>
                </a:cubicBezTo>
                <a:cubicBezTo>
                  <a:pt x="175036" y="98411"/>
                  <a:pt x="180294" y="111182"/>
                  <a:pt x="180294" y="126206"/>
                </a:cubicBezTo>
                <a:cubicBezTo>
                  <a:pt x="180294" y="141231"/>
                  <a:pt x="175036" y="154002"/>
                  <a:pt x="164518" y="164519"/>
                </a:cubicBezTo>
                <a:cubicBezTo>
                  <a:pt x="154001" y="175036"/>
                  <a:pt x="141230" y="180295"/>
                  <a:pt x="126206" y="180295"/>
                </a:cubicBezTo>
                <a:cubicBezTo>
                  <a:pt x="111181" y="180295"/>
                  <a:pt x="98410" y="175036"/>
                  <a:pt x="87893" y="164519"/>
                </a:cubicBezTo>
                <a:cubicBezTo>
                  <a:pt x="77376" y="154002"/>
                  <a:pt x="72117" y="141231"/>
                  <a:pt x="72117" y="126206"/>
                </a:cubicBezTo>
                <a:cubicBezTo>
                  <a:pt x="72117" y="111182"/>
                  <a:pt x="77376" y="98411"/>
                  <a:pt x="87893" y="87894"/>
                </a:cubicBezTo>
                <a:cubicBezTo>
                  <a:pt x="98410" y="77376"/>
                  <a:pt x="111181" y="72118"/>
                  <a:pt x="126206" y="72118"/>
                </a:cubicBezTo>
                <a:close/>
                <a:moveTo>
                  <a:pt x="45073" y="36059"/>
                </a:moveTo>
                <a:cubicBezTo>
                  <a:pt x="42632" y="36059"/>
                  <a:pt x="40519" y="36951"/>
                  <a:pt x="38735" y="38735"/>
                </a:cubicBezTo>
                <a:cubicBezTo>
                  <a:pt x="36951" y="40519"/>
                  <a:pt x="36058" y="42632"/>
                  <a:pt x="36058" y="45074"/>
                </a:cubicBezTo>
                <a:lnTo>
                  <a:pt x="36058" y="387633"/>
                </a:lnTo>
                <a:cubicBezTo>
                  <a:pt x="36058" y="390075"/>
                  <a:pt x="36951" y="392188"/>
                  <a:pt x="38735" y="393972"/>
                </a:cubicBezTo>
                <a:cubicBezTo>
                  <a:pt x="40519" y="395756"/>
                  <a:pt x="42632" y="396648"/>
                  <a:pt x="45073" y="396648"/>
                </a:cubicBezTo>
                <a:lnTo>
                  <a:pt x="495810" y="396648"/>
                </a:lnTo>
                <a:cubicBezTo>
                  <a:pt x="498251" y="396648"/>
                  <a:pt x="500364" y="395756"/>
                  <a:pt x="502148" y="393972"/>
                </a:cubicBezTo>
                <a:cubicBezTo>
                  <a:pt x="503932" y="392188"/>
                  <a:pt x="504825" y="390075"/>
                  <a:pt x="504825" y="387633"/>
                </a:cubicBezTo>
                <a:lnTo>
                  <a:pt x="504825" y="45074"/>
                </a:lnTo>
                <a:cubicBezTo>
                  <a:pt x="504825" y="42632"/>
                  <a:pt x="503932" y="40519"/>
                  <a:pt x="502148" y="38735"/>
                </a:cubicBezTo>
                <a:cubicBezTo>
                  <a:pt x="500364" y="36951"/>
                  <a:pt x="498251" y="36059"/>
                  <a:pt x="495810" y="36059"/>
                </a:cubicBezTo>
                <a:close/>
                <a:moveTo>
                  <a:pt x="45073" y="0"/>
                </a:moveTo>
                <a:lnTo>
                  <a:pt x="495810" y="0"/>
                </a:lnTo>
                <a:cubicBezTo>
                  <a:pt x="508205" y="0"/>
                  <a:pt x="518816" y="4413"/>
                  <a:pt x="527643" y="13240"/>
                </a:cubicBezTo>
                <a:cubicBezTo>
                  <a:pt x="536470" y="22067"/>
                  <a:pt x="540883" y="32678"/>
                  <a:pt x="540883" y="45074"/>
                </a:cubicBezTo>
                <a:lnTo>
                  <a:pt x="540883" y="387633"/>
                </a:lnTo>
                <a:cubicBezTo>
                  <a:pt x="540883" y="400029"/>
                  <a:pt x="536470" y="410640"/>
                  <a:pt x="527643" y="419467"/>
                </a:cubicBezTo>
                <a:cubicBezTo>
                  <a:pt x="518816" y="428294"/>
                  <a:pt x="508205" y="432707"/>
                  <a:pt x="495810" y="432707"/>
                </a:cubicBezTo>
                <a:lnTo>
                  <a:pt x="45073" y="432707"/>
                </a:lnTo>
                <a:cubicBezTo>
                  <a:pt x="32678" y="432707"/>
                  <a:pt x="22067" y="428294"/>
                  <a:pt x="13240" y="419467"/>
                </a:cubicBezTo>
                <a:cubicBezTo>
                  <a:pt x="4413" y="410640"/>
                  <a:pt x="0" y="400029"/>
                  <a:pt x="0" y="387633"/>
                </a:cubicBezTo>
                <a:lnTo>
                  <a:pt x="0" y="45074"/>
                </a:lnTo>
                <a:cubicBezTo>
                  <a:pt x="0" y="32678"/>
                  <a:pt x="4413" y="22067"/>
                  <a:pt x="13240" y="13240"/>
                </a:cubicBezTo>
                <a:cubicBezTo>
                  <a:pt x="22067" y="4413"/>
                  <a:pt x="32678" y="0"/>
                  <a:pt x="450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000" dirty="0">
              <a:latin typeface="FontAwesome" pitchFamily="50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332109" y="3444688"/>
            <a:ext cx="378586" cy="324763"/>
          </a:xfrm>
          <a:custGeom>
            <a:avLst/>
            <a:gdLst/>
            <a:ahLst/>
            <a:cxnLst/>
            <a:rect l="l" t="t" r="r" b="b"/>
            <a:pathLst>
              <a:path w="504825" h="433054">
                <a:moveTo>
                  <a:pt x="432707" y="45637"/>
                </a:moveTo>
                <a:cubicBezTo>
                  <a:pt x="358711" y="102355"/>
                  <a:pt x="286593" y="134564"/>
                  <a:pt x="216353" y="142264"/>
                </a:cubicBezTo>
                <a:lnTo>
                  <a:pt x="216353" y="218326"/>
                </a:lnTo>
                <a:cubicBezTo>
                  <a:pt x="287156" y="226213"/>
                  <a:pt x="359274" y="258235"/>
                  <a:pt x="432707" y="314389"/>
                </a:cubicBezTo>
                <a:close/>
                <a:moveTo>
                  <a:pt x="432707" y="0"/>
                </a:moveTo>
                <a:cubicBezTo>
                  <a:pt x="442473" y="0"/>
                  <a:pt x="450924" y="3568"/>
                  <a:pt x="458061" y="10705"/>
                </a:cubicBezTo>
                <a:cubicBezTo>
                  <a:pt x="465197" y="17842"/>
                  <a:pt x="468766" y="26293"/>
                  <a:pt x="468766" y="36059"/>
                </a:cubicBezTo>
                <a:lnTo>
                  <a:pt x="468766" y="144236"/>
                </a:lnTo>
                <a:cubicBezTo>
                  <a:pt x="478719" y="144236"/>
                  <a:pt x="487218" y="147757"/>
                  <a:pt x="494260" y="154800"/>
                </a:cubicBezTo>
                <a:cubicBezTo>
                  <a:pt x="501303" y="161843"/>
                  <a:pt x="504825" y="170341"/>
                  <a:pt x="504825" y="180295"/>
                </a:cubicBezTo>
                <a:cubicBezTo>
                  <a:pt x="504825" y="190248"/>
                  <a:pt x="501303" y="198747"/>
                  <a:pt x="494260" y="205789"/>
                </a:cubicBezTo>
                <a:cubicBezTo>
                  <a:pt x="487218" y="212832"/>
                  <a:pt x="478719" y="216354"/>
                  <a:pt x="468766" y="216354"/>
                </a:cubicBezTo>
                <a:lnTo>
                  <a:pt x="468766" y="324530"/>
                </a:lnTo>
                <a:cubicBezTo>
                  <a:pt x="468766" y="334296"/>
                  <a:pt x="465197" y="342748"/>
                  <a:pt x="458061" y="349884"/>
                </a:cubicBezTo>
                <a:cubicBezTo>
                  <a:pt x="450924" y="357021"/>
                  <a:pt x="442473" y="360589"/>
                  <a:pt x="432707" y="360589"/>
                </a:cubicBezTo>
                <a:cubicBezTo>
                  <a:pt x="354391" y="295420"/>
                  <a:pt x="278142" y="259737"/>
                  <a:pt x="203958" y="253539"/>
                </a:cubicBezTo>
                <a:cubicBezTo>
                  <a:pt x="193065" y="257108"/>
                  <a:pt x="184520" y="263305"/>
                  <a:pt x="178322" y="272132"/>
                </a:cubicBezTo>
                <a:cubicBezTo>
                  <a:pt x="172125" y="280959"/>
                  <a:pt x="169214" y="290396"/>
                  <a:pt x="169589" y="300444"/>
                </a:cubicBezTo>
                <a:cubicBezTo>
                  <a:pt x="169965" y="310492"/>
                  <a:pt x="173721" y="319178"/>
                  <a:pt x="180858" y="326502"/>
                </a:cubicBezTo>
                <a:cubicBezTo>
                  <a:pt x="177101" y="332700"/>
                  <a:pt x="174942" y="338851"/>
                  <a:pt x="174378" y="344954"/>
                </a:cubicBezTo>
                <a:cubicBezTo>
                  <a:pt x="173815" y="351058"/>
                  <a:pt x="174378" y="356505"/>
                  <a:pt x="176069" y="361294"/>
                </a:cubicBezTo>
                <a:cubicBezTo>
                  <a:pt x="177759" y="366083"/>
                  <a:pt x="180905" y="371247"/>
                  <a:pt x="185506" y="376788"/>
                </a:cubicBezTo>
                <a:cubicBezTo>
                  <a:pt x="190107" y="382328"/>
                  <a:pt x="194614" y="387023"/>
                  <a:pt x="199028" y="390873"/>
                </a:cubicBezTo>
                <a:cubicBezTo>
                  <a:pt x="203441" y="394723"/>
                  <a:pt x="209216" y="399465"/>
                  <a:pt x="216353" y="405100"/>
                </a:cubicBezTo>
                <a:cubicBezTo>
                  <a:pt x="210907" y="415992"/>
                  <a:pt x="200436" y="423786"/>
                  <a:pt x="184942" y="428482"/>
                </a:cubicBezTo>
                <a:cubicBezTo>
                  <a:pt x="169448" y="433177"/>
                  <a:pt x="153626" y="434257"/>
                  <a:pt x="137474" y="431721"/>
                </a:cubicBezTo>
                <a:cubicBezTo>
                  <a:pt x="121323" y="429186"/>
                  <a:pt x="108928" y="423974"/>
                  <a:pt x="100288" y="416086"/>
                </a:cubicBezTo>
                <a:cubicBezTo>
                  <a:pt x="98974" y="411767"/>
                  <a:pt x="96204" y="403550"/>
                  <a:pt x="91978" y="391437"/>
                </a:cubicBezTo>
                <a:cubicBezTo>
                  <a:pt x="87752" y="379323"/>
                  <a:pt x="84747" y="370449"/>
                  <a:pt x="82963" y="364815"/>
                </a:cubicBezTo>
                <a:cubicBezTo>
                  <a:pt x="81179" y="359181"/>
                  <a:pt x="79019" y="350823"/>
                  <a:pt x="76484" y="339743"/>
                </a:cubicBezTo>
                <a:cubicBezTo>
                  <a:pt x="73948" y="328662"/>
                  <a:pt x="72540" y="319178"/>
                  <a:pt x="72258" y="311290"/>
                </a:cubicBezTo>
                <a:cubicBezTo>
                  <a:pt x="71977" y="303402"/>
                  <a:pt x="72305" y="294153"/>
                  <a:pt x="73244" y="283542"/>
                </a:cubicBezTo>
                <a:cubicBezTo>
                  <a:pt x="74183" y="272930"/>
                  <a:pt x="76249" y="262554"/>
                  <a:pt x="79442" y="252412"/>
                </a:cubicBezTo>
                <a:lnTo>
                  <a:pt x="45073" y="252412"/>
                </a:lnTo>
                <a:cubicBezTo>
                  <a:pt x="32678" y="252412"/>
                  <a:pt x="22067" y="247999"/>
                  <a:pt x="13240" y="239172"/>
                </a:cubicBezTo>
                <a:cubicBezTo>
                  <a:pt x="4413" y="230345"/>
                  <a:pt x="0" y="219734"/>
                  <a:pt x="0" y="207339"/>
                </a:cubicBezTo>
                <a:lnTo>
                  <a:pt x="0" y="153250"/>
                </a:lnTo>
                <a:cubicBezTo>
                  <a:pt x="0" y="140855"/>
                  <a:pt x="4413" y="130244"/>
                  <a:pt x="13240" y="121417"/>
                </a:cubicBezTo>
                <a:cubicBezTo>
                  <a:pt x="22067" y="112590"/>
                  <a:pt x="32678" y="108177"/>
                  <a:pt x="45073" y="108177"/>
                </a:cubicBezTo>
                <a:lnTo>
                  <a:pt x="180294" y="108177"/>
                </a:lnTo>
                <a:cubicBezTo>
                  <a:pt x="261990" y="108177"/>
                  <a:pt x="346128" y="72118"/>
                  <a:pt x="4327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000" dirty="0">
              <a:latin typeface="FontAwesome" pitchFamily="50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333511" y="4495805"/>
            <a:ext cx="351544" cy="324502"/>
          </a:xfrm>
          <a:custGeom>
            <a:avLst/>
            <a:gdLst/>
            <a:ahLst/>
            <a:cxnLst/>
            <a:rect l="l" t="t" r="r" b="b"/>
            <a:pathLst>
              <a:path w="468766" h="432707">
                <a:moveTo>
                  <a:pt x="360589" y="108176"/>
                </a:moveTo>
                <a:cubicBezTo>
                  <a:pt x="360589" y="147428"/>
                  <a:pt x="353640" y="182266"/>
                  <a:pt x="339742" y="212691"/>
                </a:cubicBezTo>
                <a:cubicBezTo>
                  <a:pt x="366223" y="207244"/>
                  <a:pt x="388337" y="196633"/>
                  <a:pt x="406085" y="180858"/>
                </a:cubicBezTo>
                <a:cubicBezTo>
                  <a:pt x="423833" y="165082"/>
                  <a:pt x="432707" y="149869"/>
                  <a:pt x="432707" y="135221"/>
                </a:cubicBezTo>
                <a:lnTo>
                  <a:pt x="432707" y="108176"/>
                </a:lnTo>
                <a:close/>
                <a:moveTo>
                  <a:pt x="36058" y="108176"/>
                </a:moveTo>
                <a:lnTo>
                  <a:pt x="36058" y="135221"/>
                </a:lnTo>
                <a:cubicBezTo>
                  <a:pt x="36058" y="149869"/>
                  <a:pt x="44932" y="165082"/>
                  <a:pt x="62680" y="180858"/>
                </a:cubicBezTo>
                <a:cubicBezTo>
                  <a:pt x="80428" y="196633"/>
                  <a:pt x="102542" y="207244"/>
                  <a:pt x="129023" y="212691"/>
                </a:cubicBezTo>
                <a:cubicBezTo>
                  <a:pt x="115125" y="182266"/>
                  <a:pt x="108176" y="147428"/>
                  <a:pt x="108176" y="108176"/>
                </a:cubicBezTo>
                <a:close/>
                <a:moveTo>
                  <a:pt x="153250" y="0"/>
                </a:moveTo>
                <a:lnTo>
                  <a:pt x="315515" y="0"/>
                </a:lnTo>
                <a:cubicBezTo>
                  <a:pt x="327910" y="0"/>
                  <a:pt x="338521" y="4413"/>
                  <a:pt x="347348" y="13240"/>
                </a:cubicBezTo>
                <a:cubicBezTo>
                  <a:pt x="356175" y="22067"/>
                  <a:pt x="360589" y="32678"/>
                  <a:pt x="360589" y="45073"/>
                </a:cubicBezTo>
                <a:lnTo>
                  <a:pt x="360589" y="72117"/>
                </a:lnTo>
                <a:lnTo>
                  <a:pt x="441721" y="72117"/>
                </a:lnTo>
                <a:cubicBezTo>
                  <a:pt x="449234" y="72117"/>
                  <a:pt x="455619" y="74747"/>
                  <a:pt x="460878" y="80005"/>
                </a:cubicBezTo>
                <a:cubicBezTo>
                  <a:pt x="466136" y="85264"/>
                  <a:pt x="468766" y="91649"/>
                  <a:pt x="468766" y="99162"/>
                </a:cubicBezTo>
                <a:lnTo>
                  <a:pt x="468766" y="135221"/>
                </a:lnTo>
                <a:cubicBezTo>
                  <a:pt x="468766" y="148555"/>
                  <a:pt x="464869" y="161983"/>
                  <a:pt x="457075" y="175505"/>
                </a:cubicBezTo>
                <a:cubicBezTo>
                  <a:pt x="449281" y="189027"/>
                  <a:pt x="438763" y="201235"/>
                  <a:pt x="425523" y="212127"/>
                </a:cubicBezTo>
                <a:cubicBezTo>
                  <a:pt x="412283" y="223020"/>
                  <a:pt x="396037" y="232176"/>
                  <a:pt x="376787" y="239594"/>
                </a:cubicBezTo>
                <a:cubicBezTo>
                  <a:pt x="357537" y="247013"/>
                  <a:pt x="337301" y="251191"/>
                  <a:pt x="316079" y="252130"/>
                </a:cubicBezTo>
                <a:cubicBezTo>
                  <a:pt x="308191" y="262272"/>
                  <a:pt x="299270" y="271193"/>
                  <a:pt x="289316" y="278893"/>
                </a:cubicBezTo>
                <a:cubicBezTo>
                  <a:pt x="282179" y="285278"/>
                  <a:pt x="277249" y="292086"/>
                  <a:pt x="274526" y="299317"/>
                </a:cubicBezTo>
                <a:cubicBezTo>
                  <a:pt x="271803" y="306547"/>
                  <a:pt x="270441" y="314952"/>
                  <a:pt x="270441" y="324530"/>
                </a:cubicBezTo>
                <a:cubicBezTo>
                  <a:pt x="270441" y="334671"/>
                  <a:pt x="273306" y="343217"/>
                  <a:pt x="279034" y="350166"/>
                </a:cubicBezTo>
                <a:cubicBezTo>
                  <a:pt x="284762" y="357114"/>
                  <a:pt x="293917" y="360589"/>
                  <a:pt x="306500" y="360589"/>
                </a:cubicBezTo>
                <a:cubicBezTo>
                  <a:pt x="320586" y="360589"/>
                  <a:pt x="333122" y="364861"/>
                  <a:pt x="344109" y="373407"/>
                </a:cubicBezTo>
                <a:cubicBezTo>
                  <a:pt x="355095" y="381952"/>
                  <a:pt x="360589" y="392704"/>
                  <a:pt x="360589" y="405662"/>
                </a:cubicBezTo>
                <a:lnTo>
                  <a:pt x="360589" y="423692"/>
                </a:lnTo>
                <a:cubicBezTo>
                  <a:pt x="360589" y="426321"/>
                  <a:pt x="359744" y="428481"/>
                  <a:pt x="358053" y="430171"/>
                </a:cubicBezTo>
                <a:cubicBezTo>
                  <a:pt x="356363" y="431861"/>
                  <a:pt x="354203" y="432707"/>
                  <a:pt x="351574" y="432707"/>
                </a:cubicBezTo>
                <a:lnTo>
                  <a:pt x="117191" y="432707"/>
                </a:lnTo>
                <a:cubicBezTo>
                  <a:pt x="114562" y="432707"/>
                  <a:pt x="112402" y="431861"/>
                  <a:pt x="110712" y="430171"/>
                </a:cubicBezTo>
                <a:cubicBezTo>
                  <a:pt x="109021" y="428481"/>
                  <a:pt x="108176" y="426321"/>
                  <a:pt x="108176" y="423692"/>
                </a:cubicBezTo>
                <a:lnTo>
                  <a:pt x="108176" y="405662"/>
                </a:lnTo>
                <a:cubicBezTo>
                  <a:pt x="108176" y="392704"/>
                  <a:pt x="113670" y="381952"/>
                  <a:pt x="124656" y="373407"/>
                </a:cubicBezTo>
                <a:cubicBezTo>
                  <a:pt x="135643" y="364861"/>
                  <a:pt x="148179" y="360589"/>
                  <a:pt x="162265" y="360589"/>
                </a:cubicBezTo>
                <a:cubicBezTo>
                  <a:pt x="174848" y="360589"/>
                  <a:pt x="184003" y="357114"/>
                  <a:pt x="189732" y="350166"/>
                </a:cubicBezTo>
                <a:cubicBezTo>
                  <a:pt x="195460" y="343217"/>
                  <a:pt x="198324" y="334671"/>
                  <a:pt x="198324" y="324530"/>
                </a:cubicBezTo>
                <a:cubicBezTo>
                  <a:pt x="198324" y="314952"/>
                  <a:pt x="196962" y="306547"/>
                  <a:pt x="194239" y="299317"/>
                </a:cubicBezTo>
                <a:cubicBezTo>
                  <a:pt x="191516" y="292086"/>
                  <a:pt x="186586" y="285278"/>
                  <a:pt x="179449" y="278893"/>
                </a:cubicBezTo>
                <a:cubicBezTo>
                  <a:pt x="169495" y="271193"/>
                  <a:pt x="160574" y="262272"/>
                  <a:pt x="152687" y="252130"/>
                </a:cubicBezTo>
                <a:cubicBezTo>
                  <a:pt x="131464" y="251191"/>
                  <a:pt x="111228" y="247013"/>
                  <a:pt x="91978" y="239594"/>
                </a:cubicBezTo>
                <a:cubicBezTo>
                  <a:pt x="72728" y="232176"/>
                  <a:pt x="56482" y="223020"/>
                  <a:pt x="43242" y="212127"/>
                </a:cubicBezTo>
                <a:cubicBezTo>
                  <a:pt x="30002" y="201235"/>
                  <a:pt x="19485" y="189027"/>
                  <a:pt x="11690" y="175505"/>
                </a:cubicBezTo>
                <a:cubicBezTo>
                  <a:pt x="3896" y="161983"/>
                  <a:pt x="0" y="148555"/>
                  <a:pt x="0" y="135221"/>
                </a:cubicBezTo>
                <a:lnTo>
                  <a:pt x="0" y="99162"/>
                </a:lnTo>
                <a:cubicBezTo>
                  <a:pt x="0" y="91649"/>
                  <a:pt x="2629" y="85264"/>
                  <a:pt x="7887" y="80005"/>
                </a:cubicBezTo>
                <a:cubicBezTo>
                  <a:pt x="13146" y="74747"/>
                  <a:pt x="19531" y="72117"/>
                  <a:pt x="27044" y="72117"/>
                </a:cubicBezTo>
                <a:lnTo>
                  <a:pt x="108176" y="72117"/>
                </a:lnTo>
                <a:lnTo>
                  <a:pt x="108176" y="45073"/>
                </a:lnTo>
                <a:cubicBezTo>
                  <a:pt x="108176" y="32678"/>
                  <a:pt x="112590" y="22067"/>
                  <a:pt x="121417" y="13240"/>
                </a:cubicBezTo>
                <a:cubicBezTo>
                  <a:pt x="130244" y="4413"/>
                  <a:pt x="140855" y="0"/>
                  <a:pt x="15325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4" tIns="34287" rIns="68574" bIns="3428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3000" dirty="0">
              <a:latin typeface="FontAwesome" pitchFamily="50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7EE57E0-080D-4B57-8C7C-FF9A4AECF73E}"/>
              </a:ext>
            </a:extLst>
          </p:cNvPr>
          <p:cNvGrpSpPr/>
          <p:nvPr/>
        </p:nvGrpSpPr>
        <p:grpSpPr>
          <a:xfrm>
            <a:off x="1433415" y="179147"/>
            <a:ext cx="2634114" cy="489814"/>
            <a:chOff x="8102268" y="2247777"/>
            <a:chExt cx="3512457" cy="653142"/>
          </a:xfrm>
          <a:solidFill>
            <a:schemeClr val="accent3"/>
          </a:solidFill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FC30F78-4017-4E3A-9ECC-90DDB5BF5B1E}"/>
                </a:ext>
              </a:extLst>
            </p:cNvPr>
            <p:cNvSpPr/>
            <p:nvPr/>
          </p:nvSpPr>
          <p:spPr>
            <a:xfrm>
              <a:off x="8102268" y="2247777"/>
              <a:ext cx="3512457" cy="6531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7EB8F5B-049E-4A42-83D2-9D07EF521726}"/>
                </a:ext>
              </a:extLst>
            </p:cNvPr>
            <p:cNvSpPr/>
            <p:nvPr/>
          </p:nvSpPr>
          <p:spPr>
            <a:xfrm>
              <a:off x="8192181" y="2326209"/>
              <a:ext cx="478267" cy="47826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33" name="Graphic 32" descr="Daily calendar">
              <a:extLst>
                <a:ext uri="{FF2B5EF4-FFF2-40B4-BE49-F238E27FC236}">
                  <a16:creationId xmlns:a16="http://schemas.microsoft.com/office/drawing/2014/main" id="{A47EE9CE-079E-4777-B601-6FF71EE77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310572" y="2466657"/>
              <a:ext cx="242724" cy="242724"/>
            </a:xfrm>
            <a:prstGeom prst="rect">
              <a:avLst/>
            </a:prstGeom>
            <a:effectLst/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863C61F-F0E2-4740-B707-226E0A848326}"/>
                </a:ext>
              </a:extLst>
            </p:cNvPr>
            <p:cNvSpPr txBox="1"/>
            <p:nvPr/>
          </p:nvSpPr>
          <p:spPr>
            <a:xfrm>
              <a:off x="8788840" y="2403192"/>
              <a:ext cx="2484230" cy="4104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haroni" panose="02010803020104030203" pitchFamily="2" charset="-79"/>
                  <a:ea typeface="Adobe Heiti Std R" panose="020B0400000000000000" pitchFamily="34" charset="-128"/>
                  <a:cs typeface="Aharoni" panose="02010803020104030203" pitchFamily="2" charset="-79"/>
                </a:rPr>
                <a:t>BASIC COMPETENCE</a:t>
              </a:r>
            </a:p>
          </p:txBody>
        </p:sp>
      </p:grpSp>
      <p:sp>
        <p:nvSpPr>
          <p:cNvPr id="37" name="Footer Placeholder 99">
            <a:extLst>
              <a:ext uri="{FF2B5EF4-FFF2-40B4-BE49-F238E27FC236}">
                <a16:creationId xmlns:a16="http://schemas.microsoft.com/office/drawing/2014/main" id="{8C75E4FB-D20A-43F3-B8E8-771BB8E3CA23}"/>
              </a:ext>
            </a:extLst>
          </p:cNvPr>
          <p:cNvSpPr txBox="1">
            <a:spLocks/>
          </p:cNvSpPr>
          <p:nvPr/>
        </p:nvSpPr>
        <p:spPr>
          <a:xfrm>
            <a:off x="1310587" y="4763068"/>
            <a:ext cx="3085832" cy="2738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FF7D40"/>
                </a:solidFill>
              </a:rPr>
              <a:t>www.elearningsmp.sekolahsabilillah.sch.id</a:t>
            </a:r>
          </a:p>
        </p:txBody>
      </p:sp>
      <p:sp>
        <p:nvSpPr>
          <p:cNvPr id="25" name="Oval 24">
            <a:hlinkClick r:id="rId6" action="ppaction://hlinksldjump"/>
            <a:extLst>
              <a:ext uri="{FF2B5EF4-FFF2-40B4-BE49-F238E27FC236}">
                <a16:creationId xmlns:a16="http://schemas.microsoft.com/office/drawing/2014/main" id="{54FFB03D-7EC2-4251-BA93-2A1A1006279A}"/>
              </a:ext>
            </a:extLst>
          </p:cNvPr>
          <p:cNvSpPr/>
          <p:nvPr/>
        </p:nvSpPr>
        <p:spPr>
          <a:xfrm>
            <a:off x="7648705" y="4711907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6" name="Graphic 25" descr="Close">
            <a:extLst>
              <a:ext uri="{FF2B5EF4-FFF2-40B4-BE49-F238E27FC236}">
                <a16:creationId xmlns:a16="http://schemas.microsoft.com/office/drawing/2014/main" id="{635F223A-8ED3-4092-B371-055843145A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39673" y="4790280"/>
            <a:ext cx="187482" cy="137047"/>
          </a:xfrm>
          <a:prstGeom prst="rect">
            <a:avLst/>
          </a:prstGeom>
          <a:effectLst/>
        </p:spPr>
      </p:pic>
      <p:sp>
        <p:nvSpPr>
          <p:cNvPr id="27" name="Oval 26">
            <a:hlinkClick r:id="rId9" action="ppaction://hlinksldjump"/>
            <a:extLst>
              <a:ext uri="{FF2B5EF4-FFF2-40B4-BE49-F238E27FC236}">
                <a16:creationId xmlns:a16="http://schemas.microsoft.com/office/drawing/2014/main" id="{91185705-93F8-4665-8E5C-75B1345E0DA9}"/>
              </a:ext>
            </a:extLst>
          </p:cNvPr>
          <p:cNvSpPr/>
          <p:nvPr/>
        </p:nvSpPr>
        <p:spPr>
          <a:xfrm>
            <a:off x="7214623" y="4726398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8" name="Graphic 27" descr="House">
            <a:hlinkClick r:id="rId9" action="ppaction://hlinksldjump"/>
            <a:extLst>
              <a:ext uri="{FF2B5EF4-FFF2-40B4-BE49-F238E27FC236}">
                <a16:creationId xmlns:a16="http://schemas.microsoft.com/office/drawing/2014/main" id="{4EBB5818-F93D-43C8-876A-6A436E87EC3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305591" y="4792894"/>
            <a:ext cx="187482" cy="137047"/>
          </a:xfrm>
          <a:prstGeom prst="rect">
            <a:avLst/>
          </a:prstGeom>
          <a:effectLst/>
        </p:spPr>
      </p:pic>
      <p:pic>
        <p:nvPicPr>
          <p:cNvPr id="1026" name="Picture 2" descr="Concept, creative, idea, team, think, thinking icon">
            <a:extLst>
              <a:ext uri="{FF2B5EF4-FFF2-40B4-BE49-F238E27FC236}">
                <a16:creationId xmlns:a16="http://schemas.microsoft.com/office/drawing/2014/main" id="{62E6C10B-461D-4212-99D9-829F7DFA2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40404">
                  <a:alpha val="5490"/>
                </a:srgbClr>
              </a:clrFrom>
              <a:clrTo>
                <a:srgbClr val="040404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17" y="80870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5F5A792-FF91-4871-A954-8ABD45A9059E}"/>
              </a:ext>
            </a:extLst>
          </p:cNvPr>
          <p:cNvSpPr txBox="1"/>
          <p:nvPr/>
        </p:nvSpPr>
        <p:spPr>
          <a:xfrm>
            <a:off x="1496874" y="1029270"/>
            <a:ext cx="4515286" cy="24929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1200" dirty="0"/>
              <a:t>3.5 </a:t>
            </a:r>
            <a:r>
              <a:rPr lang="id-ID" sz="1200" dirty="0"/>
              <a:t>Me</a:t>
            </a:r>
            <a:r>
              <a:rPr lang="en-US" sz="1200" dirty="0" err="1"/>
              <a:t>mbandingkan</a:t>
            </a:r>
            <a:r>
              <a:rPr lang="id-ID" sz="1200" dirty="0"/>
              <a:t> fungsi sosial, struktur teks, dan </a:t>
            </a:r>
            <a:endParaRPr lang="en-US" sz="1200" dirty="0"/>
          </a:p>
          <a:p>
            <a:r>
              <a:rPr lang="id-ID" sz="1200" dirty="0"/>
              <a:t>unsur kebahasaan teks interaksi transaksional lisan dan </a:t>
            </a:r>
            <a:endParaRPr lang="en-US" sz="1200" dirty="0"/>
          </a:p>
          <a:p>
            <a:r>
              <a:rPr lang="id-ID" sz="1200" dirty="0"/>
              <a:t>tulis yang melibatkan tindakan memberi dan meminta</a:t>
            </a:r>
            <a:endParaRPr lang="en-US" sz="1200" dirty="0"/>
          </a:p>
          <a:p>
            <a:r>
              <a:rPr lang="id-ID" sz="1200" dirty="0"/>
              <a:t> informasi terkait dengan sifat orang, binatang, benda</a:t>
            </a:r>
            <a:endParaRPr lang="en-US" sz="1200" dirty="0"/>
          </a:p>
          <a:p>
            <a:r>
              <a:rPr lang="id-ID" sz="1200" dirty="0"/>
              <a:t>sesuai d</a:t>
            </a:r>
            <a:r>
              <a:rPr lang="en-US" sz="1200" dirty="0"/>
              <a:t>e</a:t>
            </a:r>
            <a:r>
              <a:rPr lang="id-ID" sz="1200" dirty="0"/>
              <a:t>ngan konteks penggunaannya (Perhatikan </a:t>
            </a:r>
            <a:endParaRPr lang="en-US" sz="1200" dirty="0"/>
          </a:p>
          <a:p>
            <a:r>
              <a:rPr lang="id-ID" sz="1200" dirty="0"/>
              <a:t>unsur kebahasaan be, adjective</a:t>
            </a:r>
            <a:r>
              <a:rPr lang="en-US" sz="1200" dirty="0"/>
              <a:t>, degree of comparison</a:t>
            </a:r>
            <a:r>
              <a:rPr lang="id-ID" sz="1200" dirty="0"/>
              <a:t>)</a:t>
            </a:r>
            <a:endParaRPr lang="en-ID" sz="1200" dirty="0"/>
          </a:p>
          <a:p>
            <a:r>
              <a:rPr lang="en-US" sz="1200" dirty="0"/>
              <a:t> </a:t>
            </a:r>
            <a:endParaRPr lang="en-ID" sz="1200" dirty="0"/>
          </a:p>
          <a:p>
            <a:r>
              <a:rPr lang="en-US" sz="1200" dirty="0"/>
              <a:t>4.5 Menyusun </a:t>
            </a:r>
            <a:r>
              <a:rPr lang="en-US" sz="1200" dirty="0" err="1"/>
              <a:t>teks</a:t>
            </a:r>
            <a:r>
              <a:rPr lang="en-US" sz="1200" dirty="0"/>
              <a:t> </a:t>
            </a:r>
            <a:r>
              <a:rPr lang="en-US" sz="1200" dirty="0" err="1"/>
              <a:t>interaksi</a:t>
            </a:r>
            <a:r>
              <a:rPr lang="en-US" sz="1200" dirty="0"/>
              <a:t> </a:t>
            </a:r>
            <a:r>
              <a:rPr lang="en-US" sz="1200" dirty="0" err="1"/>
              <a:t>transaksional</a:t>
            </a:r>
            <a:r>
              <a:rPr lang="en-US" sz="1200" dirty="0"/>
              <a:t> </a:t>
            </a:r>
            <a:r>
              <a:rPr lang="en-US" sz="1200" dirty="0" err="1"/>
              <a:t>lisan</a:t>
            </a:r>
            <a:r>
              <a:rPr lang="en-US" sz="1200" dirty="0"/>
              <a:t> dan </a:t>
            </a:r>
            <a:r>
              <a:rPr lang="en-US" sz="1200" dirty="0" err="1"/>
              <a:t>tulis</a:t>
            </a:r>
            <a:r>
              <a:rPr lang="en-US" sz="1200" dirty="0"/>
              <a:t> </a:t>
            </a:r>
            <a:r>
              <a:rPr lang="en-US" sz="1200" dirty="0" err="1"/>
              <a:t>sangat</a:t>
            </a:r>
            <a:r>
              <a:rPr lang="en-US" sz="1200" dirty="0"/>
              <a:t> </a:t>
            </a:r>
          </a:p>
          <a:p>
            <a:r>
              <a:rPr lang="en-US" sz="1200" dirty="0" err="1"/>
              <a:t>pendek</a:t>
            </a:r>
            <a:r>
              <a:rPr lang="en-US" sz="1200" dirty="0"/>
              <a:t> dan </a:t>
            </a:r>
            <a:r>
              <a:rPr lang="en-US" sz="1200" dirty="0" err="1"/>
              <a:t>sederhana</a:t>
            </a:r>
            <a:r>
              <a:rPr lang="en-US" sz="1200" dirty="0"/>
              <a:t> yang </a:t>
            </a:r>
            <a:r>
              <a:rPr lang="en-US" sz="1200" dirty="0" err="1"/>
              <a:t>melibatkan</a:t>
            </a:r>
            <a:r>
              <a:rPr lang="en-US" sz="1200" dirty="0"/>
              <a:t> </a:t>
            </a:r>
            <a:r>
              <a:rPr lang="en-US" sz="1200" dirty="0" err="1"/>
              <a:t>tindakan</a:t>
            </a:r>
            <a:r>
              <a:rPr lang="en-US" sz="1200" dirty="0"/>
              <a:t>  </a:t>
            </a:r>
            <a:r>
              <a:rPr lang="en-US" sz="1200" dirty="0" err="1"/>
              <a:t>memberi</a:t>
            </a:r>
            <a:r>
              <a:rPr lang="en-US" sz="1200" dirty="0"/>
              <a:t> dan </a:t>
            </a:r>
          </a:p>
          <a:p>
            <a:r>
              <a:rPr lang="en-US" sz="1200" dirty="0" err="1"/>
              <a:t>meminta</a:t>
            </a:r>
            <a:r>
              <a:rPr lang="en-US" sz="1200" dirty="0"/>
              <a:t> </a:t>
            </a:r>
            <a:r>
              <a:rPr lang="en-US" sz="1200" dirty="0" err="1"/>
              <a:t>informasi</a:t>
            </a:r>
            <a:r>
              <a:rPr lang="en-US" sz="1200" dirty="0"/>
              <a:t> </a:t>
            </a:r>
            <a:r>
              <a:rPr lang="en-US" sz="1200" dirty="0" err="1"/>
              <a:t>terkait</a:t>
            </a:r>
            <a:r>
              <a:rPr lang="en-US" sz="1200" dirty="0"/>
              <a:t> </a:t>
            </a:r>
            <a:r>
              <a:rPr lang="en-US" sz="1200" dirty="0" err="1"/>
              <a:t>sifat</a:t>
            </a:r>
            <a:r>
              <a:rPr lang="en-US" sz="1200" dirty="0"/>
              <a:t> orang, </a:t>
            </a:r>
            <a:r>
              <a:rPr lang="en-US" sz="1200" dirty="0" err="1"/>
              <a:t>binatang</a:t>
            </a:r>
            <a:r>
              <a:rPr lang="en-US" sz="1200" dirty="0"/>
              <a:t>, dan </a:t>
            </a:r>
            <a:r>
              <a:rPr lang="en-US" sz="1200" dirty="0" err="1"/>
              <a:t>benda</a:t>
            </a:r>
            <a:r>
              <a:rPr lang="en-US" sz="1200" dirty="0"/>
              <a:t>,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memperhatikan</a:t>
            </a:r>
            <a:r>
              <a:rPr lang="en-US" sz="1200" dirty="0"/>
              <a:t> </a:t>
            </a:r>
            <a:r>
              <a:rPr lang="en-US" sz="1200" dirty="0" err="1"/>
              <a:t>fungsi</a:t>
            </a:r>
            <a:r>
              <a:rPr lang="en-US" sz="1200" dirty="0"/>
              <a:t> </a:t>
            </a:r>
            <a:r>
              <a:rPr lang="en-US" sz="1200" dirty="0" err="1"/>
              <a:t>sosial</a:t>
            </a:r>
            <a:r>
              <a:rPr lang="en-US" sz="1200" dirty="0"/>
              <a:t>, </a:t>
            </a:r>
            <a:r>
              <a:rPr lang="en-US" sz="1200" dirty="0" err="1"/>
              <a:t>struktur</a:t>
            </a:r>
            <a:r>
              <a:rPr lang="en-US" sz="1200" dirty="0"/>
              <a:t> </a:t>
            </a:r>
            <a:r>
              <a:rPr lang="en-US" sz="1200" dirty="0" err="1"/>
              <a:t>teks</a:t>
            </a:r>
            <a:r>
              <a:rPr lang="en-US" sz="1200" dirty="0"/>
              <a:t> dan </a:t>
            </a:r>
            <a:r>
              <a:rPr lang="en-US" sz="1200" dirty="0" err="1"/>
              <a:t>unsur</a:t>
            </a:r>
            <a:r>
              <a:rPr lang="en-US" sz="1200" dirty="0"/>
              <a:t> </a:t>
            </a:r>
            <a:r>
              <a:rPr lang="en-US" sz="1200" dirty="0" err="1"/>
              <a:t>kebahasaan</a:t>
            </a:r>
            <a:r>
              <a:rPr lang="en-US" sz="1200" dirty="0"/>
              <a:t> yang </a:t>
            </a:r>
            <a:r>
              <a:rPr lang="en-US" sz="1200" dirty="0" err="1"/>
              <a:t>benar</a:t>
            </a:r>
            <a:r>
              <a:rPr lang="en-US" sz="1200" dirty="0"/>
              <a:t> dan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konteks</a:t>
            </a:r>
            <a:endParaRPr lang="en-ID" sz="1200" dirty="0"/>
          </a:p>
          <a:p>
            <a:r>
              <a:rPr lang="id-ID" dirty="0"/>
              <a:t> 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152172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259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6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54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" tmFilter="0,0; .5, 1; 1, 1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12"/>
                            </p:stCondLst>
                            <p:childTnLst>
                              <p:par>
                                <p:cTn id="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" tmFilter="0,0; .5, 1; 1, 1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65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" tmFilter="0,0; .5, 1; 1, 1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21"/>
                            </p:stCondLst>
                            <p:childTnLst>
                              <p:par>
                                <p:cTn id="9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" tmFilter="0,0; .5, 1; 1, 1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873"/>
                            </p:stCondLst>
                            <p:childTnLst>
                              <p:par>
                                <p:cTn id="9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" tmFilter="0,0; .5, 1; 1, 1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929"/>
                            </p:stCondLst>
                            <p:childTnLst>
                              <p:par>
                                <p:cTn id="10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" tmFilter="0,0; .5, 1; 1, 1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38"/>
                            </p:stCondLst>
                            <p:childTnLst>
                              <p:par>
                                <p:cTn id="1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" tmFilter="0,0; .5, 1; 1, 1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3"/>
                            </p:stCondLst>
                            <p:childTnLst>
                              <p:par>
                                <p:cTn id="1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" tmFilter="0,0; .5, 1; 1, 1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62"/>
                            </p:stCondLst>
                            <p:childTnLst>
                              <p:par>
                                <p:cTn id="1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" tmFilter="0,0; .5, 1; 1, 1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210"/>
                            </p:stCondLst>
                            <p:childTnLst>
                              <p:par>
                                <p:cTn id="1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" fill="hold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" tmFilter="0,0; .5, 1; 1, 1"/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8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>
          <a:solidFill>
            <a:schemeClr val="accent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ja-JP" sz="1800" b="1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ja-JP" altLang="en-US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ja-JP" sz="1800" b="1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ja-JP" altLang="en-US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ja-JP" sz="1800" b="1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ja-JP" altLang="en-US" sz="1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02157B-4AC7-4543-8F5D-3BAED83834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6718" y="3670132"/>
            <a:ext cx="2843859" cy="893644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ja-JP" sz="1200" dirty="0">
                <a:solidFill>
                  <a:schemeClr val="accent1"/>
                </a:solidFill>
              </a:rPr>
              <a:t>Students are able to analyze </a:t>
            </a:r>
          </a:p>
          <a:p>
            <a:pPr marL="0" indent="0" algn="l">
              <a:buNone/>
            </a:pPr>
            <a:r>
              <a:rPr lang="en-US" altLang="ja-JP" sz="1200" dirty="0">
                <a:solidFill>
                  <a:schemeClr val="accent1"/>
                </a:solidFill>
              </a:rPr>
              <a:t>expressions for Correcting Information </a:t>
            </a:r>
            <a:endParaRPr lang="ja-JP" altLang="en-US" sz="1200" dirty="0">
              <a:solidFill>
                <a:schemeClr val="accent1"/>
              </a:solidFill>
            </a:endParaRPr>
          </a:p>
          <a:p>
            <a:endParaRPr lang="en-ID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AA548C1-119F-46A1-917C-481FA3064F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1200" dirty="0">
                <a:solidFill>
                  <a:schemeClr val="accent3"/>
                </a:solidFill>
              </a:rPr>
              <a:t>Students are able to give </a:t>
            </a:r>
          </a:p>
          <a:p>
            <a:pPr marL="0" indent="0">
              <a:buNone/>
            </a:pPr>
            <a:r>
              <a:rPr lang="en-US" altLang="ja-JP" sz="1200" dirty="0">
                <a:solidFill>
                  <a:schemeClr val="accent3"/>
                </a:solidFill>
              </a:rPr>
              <a:t>example expressions for </a:t>
            </a:r>
          </a:p>
          <a:p>
            <a:pPr marL="0" indent="0">
              <a:buNone/>
            </a:pPr>
            <a:r>
              <a:rPr lang="en-US" altLang="ja-JP" sz="1200" dirty="0">
                <a:solidFill>
                  <a:schemeClr val="accent3"/>
                </a:solidFill>
              </a:rPr>
              <a:t>Correcting Information</a:t>
            </a:r>
          </a:p>
          <a:p>
            <a:endParaRPr lang="en-ID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EE8918-B96F-4A4B-8E76-6D62F8713A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solidFill>
                  <a:schemeClr val="accent2"/>
                </a:solidFill>
              </a:rPr>
              <a:t>Students are able to use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2"/>
                </a:solidFill>
              </a:rPr>
              <a:t>expressions of Correcting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accent2"/>
                </a:solidFill>
              </a:rPr>
              <a:t>Information in dialog</a:t>
            </a:r>
            <a:endParaRPr lang="en-ID" sz="1200" dirty="0">
              <a:solidFill>
                <a:schemeClr val="accent2"/>
              </a:solidFill>
            </a:endParaRPr>
          </a:p>
        </p:txBody>
      </p:sp>
      <p:sp>
        <p:nvSpPr>
          <p:cNvPr id="19" name="Footer Placeholder 99">
            <a:extLst>
              <a:ext uri="{FF2B5EF4-FFF2-40B4-BE49-F238E27FC236}">
                <a16:creationId xmlns:a16="http://schemas.microsoft.com/office/drawing/2014/main" id="{E30E496D-EBF8-4A9E-8EFB-A9A0ED040538}"/>
              </a:ext>
            </a:extLst>
          </p:cNvPr>
          <p:cNvSpPr txBox="1">
            <a:spLocks/>
          </p:cNvSpPr>
          <p:nvPr/>
        </p:nvSpPr>
        <p:spPr>
          <a:xfrm>
            <a:off x="81556" y="4914901"/>
            <a:ext cx="3085832" cy="2738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FF7D40"/>
                </a:solidFill>
              </a:rPr>
              <a:t>www.elearningsmp.sekolahsabilillah.sch.id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B3CB60-4CF5-41B2-91AA-6D36234E6DAE}"/>
              </a:ext>
            </a:extLst>
          </p:cNvPr>
          <p:cNvSpPr txBox="1"/>
          <p:nvPr/>
        </p:nvSpPr>
        <p:spPr>
          <a:xfrm>
            <a:off x="1794028" y="518716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>
                    <a:lumMod val="95000"/>
                  </a:schemeClr>
                </a:solidFill>
              </a:rPr>
              <a:t>Learning Objectives</a:t>
            </a:r>
            <a:endParaRPr lang="en-ID" sz="27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Oval 25">
            <a:hlinkClick r:id="rId3" action="ppaction://hlinksldjump"/>
            <a:extLst>
              <a:ext uri="{FF2B5EF4-FFF2-40B4-BE49-F238E27FC236}">
                <a16:creationId xmlns:a16="http://schemas.microsoft.com/office/drawing/2014/main" id="{40EA6E28-DC50-4ED1-9272-C60FBE9B8CB6}"/>
              </a:ext>
            </a:extLst>
          </p:cNvPr>
          <p:cNvSpPr/>
          <p:nvPr/>
        </p:nvSpPr>
        <p:spPr>
          <a:xfrm>
            <a:off x="7648705" y="4711907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7" name="Graphic 26" descr="Close">
            <a:extLst>
              <a:ext uri="{FF2B5EF4-FFF2-40B4-BE49-F238E27FC236}">
                <a16:creationId xmlns:a16="http://schemas.microsoft.com/office/drawing/2014/main" id="{BA184F81-89D3-474E-BE16-B9CC544DD6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39673" y="4790280"/>
            <a:ext cx="187482" cy="137047"/>
          </a:xfrm>
          <a:prstGeom prst="rect">
            <a:avLst/>
          </a:prstGeom>
          <a:effectLst/>
        </p:spPr>
      </p:pic>
      <p:sp>
        <p:nvSpPr>
          <p:cNvPr id="28" name="Oval 27">
            <a:hlinkClick r:id="rId6" action="ppaction://hlinksldjump"/>
            <a:extLst>
              <a:ext uri="{FF2B5EF4-FFF2-40B4-BE49-F238E27FC236}">
                <a16:creationId xmlns:a16="http://schemas.microsoft.com/office/drawing/2014/main" id="{CB897FE7-CB11-409F-BDE6-021F5CF8E5A5}"/>
              </a:ext>
            </a:extLst>
          </p:cNvPr>
          <p:cNvSpPr/>
          <p:nvPr/>
        </p:nvSpPr>
        <p:spPr>
          <a:xfrm>
            <a:off x="7214623" y="4726398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9" name="Graphic 28" descr="House">
            <a:hlinkClick r:id="rId6" action="ppaction://hlinksldjump"/>
            <a:extLst>
              <a:ext uri="{FF2B5EF4-FFF2-40B4-BE49-F238E27FC236}">
                <a16:creationId xmlns:a16="http://schemas.microsoft.com/office/drawing/2014/main" id="{02C8C01E-3590-4C0F-B95B-653DFA191C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05591" y="4792894"/>
            <a:ext cx="187482" cy="137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637582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09396"/>
            <a:ext cx="9144000" cy="576064"/>
          </a:xfrm>
        </p:spPr>
        <p:txBody>
          <a:bodyPr/>
          <a:lstStyle/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Warming Up Questions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469388" y="1353546"/>
            <a:ext cx="1665869" cy="3558872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5861" y="2530131"/>
            <a:ext cx="3091680" cy="1938501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4164238" y="140394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164238" y="226270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4164238" y="3104324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41189" y="154857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When do you Correct information?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41866" y="243613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Why do you Correct Information?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41189" y="322548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How do you Correct Information?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30834" y="146114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130834" y="2319905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30834" y="316152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73931" y="3954514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What do you consider when you Correcting someone’s Information?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164238" y="3954514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32AEB8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30834" y="4011714"/>
            <a:ext cx="642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Footer Placeholder 99">
            <a:extLst>
              <a:ext uri="{FF2B5EF4-FFF2-40B4-BE49-F238E27FC236}">
                <a16:creationId xmlns:a16="http://schemas.microsoft.com/office/drawing/2014/main" id="{07E8BF2A-615B-46CC-8BE2-9185AC212E02}"/>
              </a:ext>
            </a:extLst>
          </p:cNvPr>
          <p:cNvSpPr txBox="1">
            <a:spLocks/>
          </p:cNvSpPr>
          <p:nvPr/>
        </p:nvSpPr>
        <p:spPr>
          <a:xfrm>
            <a:off x="63215" y="4750847"/>
            <a:ext cx="3085832" cy="2738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FF7D40"/>
                </a:solidFill>
              </a:rPr>
              <a:t>www.elearningsmp.sekolahsabilillah.sch.id</a:t>
            </a:r>
          </a:p>
        </p:txBody>
      </p:sp>
      <p:sp>
        <p:nvSpPr>
          <p:cNvPr id="73" name="Oval 72">
            <a:hlinkClick r:id="rId3" action="ppaction://hlinksldjump"/>
            <a:extLst>
              <a:ext uri="{FF2B5EF4-FFF2-40B4-BE49-F238E27FC236}">
                <a16:creationId xmlns:a16="http://schemas.microsoft.com/office/drawing/2014/main" id="{88DEFA6D-38D3-460E-9693-3F25B88EB983}"/>
              </a:ext>
            </a:extLst>
          </p:cNvPr>
          <p:cNvSpPr/>
          <p:nvPr/>
        </p:nvSpPr>
        <p:spPr>
          <a:xfrm>
            <a:off x="7648705" y="4711907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4" name="Graphic 73" descr="Close">
            <a:extLst>
              <a:ext uri="{FF2B5EF4-FFF2-40B4-BE49-F238E27FC236}">
                <a16:creationId xmlns:a16="http://schemas.microsoft.com/office/drawing/2014/main" id="{3D1D5E38-74D7-4C99-9601-B929AD9C40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739673" y="4790280"/>
            <a:ext cx="187482" cy="137047"/>
          </a:xfrm>
          <a:prstGeom prst="rect">
            <a:avLst/>
          </a:prstGeom>
          <a:effectLst/>
        </p:spPr>
      </p:pic>
      <p:sp>
        <p:nvSpPr>
          <p:cNvPr id="75" name="Oval 74">
            <a:hlinkClick r:id="rId6" action="ppaction://hlinksldjump"/>
            <a:extLst>
              <a:ext uri="{FF2B5EF4-FFF2-40B4-BE49-F238E27FC236}">
                <a16:creationId xmlns:a16="http://schemas.microsoft.com/office/drawing/2014/main" id="{703CE38C-0217-4583-9AB4-B36D9A0391E3}"/>
              </a:ext>
            </a:extLst>
          </p:cNvPr>
          <p:cNvSpPr/>
          <p:nvPr/>
        </p:nvSpPr>
        <p:spPr>
          <a:xfrm>
            <a:off x="7214623" y="4726398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6" name="Graphic 75" descr="House">
            <a:hlinkClick r:id="rId6" action="ppaction://hlinksldjump"/>
            <a:extLst>
              <a:ext uri="{FF2B5EF4-FFF2-40B4-BE49-F238E27FC236}">
                <a16:creationId xmlns:a16="http://schemas.microsoft.com/office/drawing/2014/main" id="{3C5F3CF6-A025-4663-A240-B438662511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305591" y="4792894"/>
            <a:ext cx="187482" cy="137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7FC173-BAF6-4F26-A246-6C8A8A7FF8F0}"/>
              </a:ext>
            </a:extLst>
          </p:cNvPr>
          <p:cNvGrpSpPr/>
          <p:nvPr/>
        </p:nvGrpSpPr>
        <p:grpSpPr>
          <a:xfrm>
            <a:off x="433228" y="181468"/>
            <a:ext cx="2634114" cy="489814"/>
            <a:chOff x="8102268" y="2247777"/>
            <a:chExt cx="3512457" cy="65314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3FE7E0B-2C3A-4251-A9D4-7077ACE6B9A2}"/>
                </a:ext>
              </a:extLst>
            </p:cNvPr>
            <p:cNvSpPr/>
            <p:nvPr/>
          </p:nvSpPr>
          <p:spPr>
            <a:xfrm>
              <a:off x="8102268" y="2247777"/>
              <a:ext cx="3512457" cy="65314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innerShdw blurRad="635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454F7EA-743E-4F0C-BB29-170C1B82A82E}"/>
                </a:ext>
              </a:extLst>
            </p:cNvPr>
            <p:cNvSpPr/>
            <p:nvPr/>
          </p:nvSpPr>
          <p:spPr>
            <a:xfrm>
              <a:off x="8192181" y="2326209"/>
              <a:ext cx="478267" cy="478267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Graphic 17" descr="Daily calendar">
              <a:extLst>
                <a:ext uri="{FF2B5EF4-FFF2-40B4-BE49-F238E27FC236}">
                  <a16:creationId xmlns:a16="http://schemas.microsoft.com/office/drawing/2014/main" id="{60554137-D62E-4F9B-AAC6-C95909244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310572" y="2466657"/>
              <a:ext cx="242724" cy="242724"/>
            </a:xfrm>
            <a:prstGeom prst="rect">
              <a:avLst/>
            </a:prstGeom>
            <a:effectLst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C11DB4-624F-4C8E-8702-C65271F32C69}"/>
                </a:ext>
              </a:extLst>
            </p:cNvPr>
            <p:cNvSpPr txBox="1"/>
            <p:nvPr/>
          </p:nvSpPr>
          <p:spPr>
            <a:xfrm>
              <a:off x="8981360" y="2391584"/>
              <a:ext cx="1434706" cy="41040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haroni" panose="02010803020104030203" pitchFamily="2" charset="-79"/>
                  <a:ea typeface="Adobe Heiti Std R" panose="020B0400000000000000" pitchFamily="34" charset="-128"/>
                  <a:cs typeface="Aharoni" panose="02010803020104030203" pitchFamily="2" charset="-79"/>
                </a:rPr>
                <a:t>SPEAKING</a:t>
              </a:r>
            </a:p>
          </p:txBody>
        </p:sp>
      </p:grpSp>
      <p:sp>
        <p:nvSpPr>
          <p:cNvPr id="37" name="Footer Placeholder 99">
            <a:extLst>
              <a:ext uri="{FF2B5EF4-FFF2-40B4-BE49-F238E27FC236}">
                <a16:creationId xmlns:a16="http://schemas.microsoft.com/office/drawing/2014/main" id="{9FB35F09-95FB-4129-BDE0-4C55BCD983F8}"/>
              </a:ext>
            </a:extLst>
          </p:cNvPr>
          <p:cNvSpPr txBox="1">
            <a:spLocks/>
          </p:cNvSpPr>
          <p:nvPr/>
        </p:nvSpPr>
        <p:spPr>
          <a:xfrm>
            <a:off x="122399" y="4836484"/>
            <a:ext cx="3085832" cy="2738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FF7D40"/>
                </a:solidFill>
              </a:rPr>
              <a:t>www.elearningsmp.sekolahsabilillah.sch.id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98DEF3-16B9-4EF5-8DCE-24B4A7ED25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469" y="1095876"/>
            <a:ext cx="7064731" cy="2347619"/>
          </a:xfrm>
          <a:prstGeom prst="rect">
            <a:avLst/>
          </a:prstGeom>
        </p:spPr>
      </p:pic>
      <p:pic>
        <p:nvPicPr>
          <p:cNvPr id="7" name="owi1e_2_sb_006">
            <a:hlinkClick r:id="" action="ppaction://media"/>
            <a:extLst>
              <a:ext uri="{FF2B5EF4-FFF2-40B4-BE49-F238E27FC236}">
                <a16:creationId xmlns:a16="http://schemas.microsoft.com/office/drawing/2014/main" id="{E2D96924-F93E-40EE-B6E0-F1C26AE3CF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04804" y="1276350"/>
            <a:ext cx="304800" cy="304800"/>
          </a:xfrm>
          <a:prstGeom prst="rect">
            <a:avLst/>
          </a:prstGeom>
        </p:spPr>
      </p:pic>
      <p:sp>
        <p:nvSpPr>
          <p:cNvPr id="22" name="Oval 21">
            <a:hlinkClick r:id="rId8" action="ppaction://hlinksldjump"/>
            <a:extLst>
              <a:ext uri="{FF2B5EF4-FFF2-40B4-BE49-F238E27FC236}">
                <a16:creationId xmlns:a16="http://schemas.microsoft.com/office/drawing/2014/main" id="{2A11C1A0-CA15-4E4F-9286-ED02888043FE}"/>
              </a:ext>
            </a:extLst>
          </p:cNvPr>
          <p:cNvSpPr/>
          <p:nvPr/>
        </p:nvSpPr>
        <p:spPr>
          <a:xfrm>
            <a:off x="8451054" y="4711907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31421693-CC31-48BB-9046-7908283C29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542022" y="4790280"/>
            <a:ext cx="187482" cy="137047"/>
          </a:xfrm>
          <a:prstGeom prst="rect">
            <a:avLst/>
          </a:prstGeom>
          <a:effectLst/>
        </p:spPr>
      </p:pic>
      <p:sp>
        <p:nvSpPr>
          <p:cNvPr id="24" name="Oval 23">
            <a:hlinkClick r:id="rId11" action="ppaction://hlinksldjump"/>
            <a:extLst>
              <a:ext uri="{FF2B5EF4-FFF2-40B4-BE49-F238E27FC236}">
                <a16:creationId xmlns:a16="http://schemas.microsoft.com/office/drawing/2014/main" id="{75334D46-FE12-48CA-B199-022EC40B1348}"/>
              </a:ext>
            </a:extLst>
          </p:cNvPr>
          <p:cNvSpPr/>
          <p:nvPr/>
        </p:nvSpPr>
        <p:spPr>
          <a:xfrm>
            <a:off x="8016972" y="4726398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6" name="Graphic 25" descr="House">
            <a:hlinkClick r:id="rId11" action="ppaction://hlinksldjump"/>
            <a:extLst>
              <a:ext uri="{FF2B5EF4-FFF2-40B4-BE49-F238E27FC236}">
                <a16:creationId xmlns:a16="http://schemas.microsoft.com/office/drawing/2014/main" id="{26072FA6-FFB7-4861-A113-B0FF1FBD571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107940" y="4792894"/>
            <a:ext cx="187482" cy="137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0210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228">
        <p14:gallery dir="l"/>
      </p:transition>
    </mc:Choice>
    <mc:Fallback>
      <p:transition spd="slow" advTm="4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7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EB3D326-98AE-4858-BDEA-E22891297ADB}"/>
              </a:ext>
            </a:extLst>
          </p:cNvPr>
          <p:cNvSpPr/>
          <p:nvPr/>
        </p:nvSpPr>
        <p:spPr>
          <a:xfrm>
            <a:off x="4170251" y="1203598"/>
            <a:ext cx="4518855" cy="25922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Open Sans Semibold"/>
            </a:endParaRPr>
          </a:p>
          <a:p>
            <a:pPr algn="just"/>
            <a:r>
              <a:rPr lang="en-US" b="1" dirty="0">
                <a:solidFill>
                  <a:srgbClr val="FF0000"/>
                </a:solidFill>
                <a:latin typeface="Open Sans Semibold"/>
              </a:rPr>
              <a:t>Let’s LISTEN: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Open Sans Semibold"/>
            </a:endParaRPr>
          </a:p>
          <a:p>
            <a:pPr algn="just"/>
            <a:endParaRPr kumimoji="1" lang="en-US" b="1" dirty="0">
              <a:solidFill>
                <a:schemeClr val="tx1">
                  <a:lumMod val="75000"/>
                  <a:lumOff val="25000"/>
                </a:schemeClr>
              </a:solidFill>
              <a:latin typeface="Open Sans Semibold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/>
              </a:rPr>
              <a:t>Prepare your notebook</a:t>
            </a:r>
          </a:p>
          <a:p>
            <a:pPr marL="257175" indent="-257175" algn="just">
              <a:buFont typeface="+mj-lt"/>
              <a:buAutoNum type="arabicPeriod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Open Sans Semibold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/>
              </a:rPr>
              <a:t>Listen carefully</a:t>
            </a:r>
          </a:p>
          <a:p>
            <a:pPr marL="257175" indent="-257175" algn="just">
              <a:buFont typeface="+mj-lt"/>
              <a:buAutoNum type="arabicPeriod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Open Sans Semibold"/>
            </a:endParaRPr>
          </a:p>
          <a:p>
            <a:pPr marL="257175" indent="-257175" algn="just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/>
              </a:rPr>
              <a:t>Write HOW DO THE SPEAKERS </a:t>
            </a:r>
          </a:p>
          <a:p>
            <a:pPr algn="just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/>
              </a:rPr>
              <a:t>    CORRECT INFORMATION</a:t>
            </a:r>
          </a:p>
          <a:p>
            <a:pPr marL="257175" indent="-257175" algn="just">
              <a:buFont typeface="+mj-lt"/>
              <a:buAutoNum type="arabicPeriod"/>
            </a:pP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ooter Placeholder 99">
            <a:extLst>
              <a:ext uri="{FF2B5EF4-FFF2-40B4-BE49-F238E27FC236}">
                <a16:creationId xmlns:a16="http://schemas.microsoft.com/office/drawing/2014/main" id="{E1779217-47E8-4C24-9019-5E077671FF4C}"/>
              </a:ext>
            </a:extLst>
          </p:cNvPr>
          <p:cNvSpPr txBox="1">
            <a:spLocks/>
          </p:cNvSpPr>
          <p:nvPr/>
        </p:nvSpPr>
        <p:spPr>
          <a:xfrm>
            <a:off x="122399" y="4836484"/>
            <a:ext cx="3085832" cy="2738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FF7D40"/>
                </a:solidFill>
              </a:rPr>
              <a:t>www.elearningsmp.sekolahsabilillah.sch.id</a:t>
            </a:r>
          </a:p>
        </p:txBody>
      </p:sp>
      <p:pic>
        <p:nvPicPr>
          <p:cNvPr id="9" name="owi1e_2_sb_007">
            <a:hlinkClick r:id="" action="ppaction://media"/>
            <a:extLst>
              <a:ext uri="{FF2B5EF4-FFF2-40B4-BE49-F238E27FC236}">
                <a16:creationId xmlns:a16="http://schemas.microsoft.com/office/drawing/2014/main" id="{AA4D0317-1DA3-40A4-8929-6BEB7CE626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704" y="2419350"/>
            <a:ext cx="304800" cy="30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83C6A-DE41-4472-9899-165981203E52}"/>
              </a:ext>
            </a:extLst>
          </p:cNvPr>
          <p:cNvSpPr txBox="1"/>
          <p:nvPr/>
        </p:nvSpPr>
        <p:spPr>
          <a:xfrm>
            <a:off x="1665315" y="2859782"/>
            <a:ext cx="746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Click</a:t>
            </a:r>
            <a:endParaRPr lang="en-ID" sz="1400" dirty="0"/>
          </a:p>
        </p:txBody>
      </p:sp>
      <p:sp>
        <p:nvSpPr>
          <p:cNvPr id="15" name="Oval 14">
            <a:hlinkClick r:id="rId5" action="ppaction://hlinksldjump"/>
            <a:extLst>
              <a:ext uri="{FF2B5EF4-FFF2-40B4-BE49-F238E27FC236}">
                <a16:creationId xmlns:a16="http://schemas.microsoft.com/office/drawing/2014/main" id="{95CE3ACD-E8F3-4B1F-989F-BF56BCA936E4}"/>
              </a:ext>
            </a:extLst>
          </p:cNvPr>
          <p:cNvSpPr/>
          <p:nvPr/>
        </p:nvSpPr>
        <p:spPr>
          <a:xfrm>
            <a:off x="8451054" y="4711907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6" name="Graphic 15" descr="Close">
            <a:extLst>
              <a:ext uri="{FF2B5EF4-FFF2-40B4-BE49-F238E27FC236}">
                <a16:creationId xmlns:a16="http://schemas.microsoft.com/office/drawing/2014/main" id="{5595837C-0FB5-4CF4-9B44-A89C59440A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542022" y="4790280"/>
            <a:ext cx="187482" cy="137047"/>
          </a:xfrm>
          <a:prstGeom prst="rect">
            <a:avLst/>
          </a:prstGeom>
          <a:effectLst/>
        </p:spPr>
      </p:pic>
      <p:sp>
        <p:nvSpPr>
          <p:cNvPr id="18" name="Oval 17">
            <a:hlinkClick r:id="rId8" action="ppaction://hlinksldjump"/>
            <a:extLst>
              <a:ext uri="{FF2B5EF4-FFF2-40B4-BE49-F238E27FC236}">
                <a16:creationId xmlns:a16="http://schemas.microsoft.com/office/drawing/2014/main" id="{F1DBE08E-2404-4D5F-B88E-36338A725A21}"/>
              </a:ext>
            </a:extLst>
          </p:cNvPr>
          <p:cNvSpPr/>
          <p:nvPr/>
        </p:nvSpPr>
        <p:spPr>
          <a:xfrm>
            <a:off x="8016972" y="4726398"/>
            <a:ext cx="369418" cy="270039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9" name="Graphic 18" descr="House">
            <a:hlinkClick r:id="rId8" action="ppaction://hlinksldjump"/>
            <a:extLst>
              <a:ext uri="{FF2B5EF4-FFF2-40B4-BE49-F238E27FC236}">
                <a16:creationId xmlns:a16="http://schemas.microsoft.com/office/drawing/2014/main" id="{2F2E7124-9943-4A7B-879D-F3A9BC11D9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107940" y="4792894"/>
            <a:ext cx="187482" cy="13704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1155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228">
        <p14:flip dir="r"/>
      </p:transition>
    </mc:Choice>
    <mc:Fallback xmlns="">
      <p:transition spd="slow" advTm="42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1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454</Words>
  <Application>Microsoft Office PowerPoint</Application>
  <PresentationFormat>On-screen Show (16:9)</PresentationFormat>
  <Paragraphs>107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Adobe Heiti Std R</vt:lpstr>
      <vt:lpstr>Aharoni</vt:lpstr>
      <vt:lpstr>Arial</vt:lpstr>
      <vt:lpstr>Calibri</vt:lpstr>
      <vt:lpstr>FontAwesome</vt:lpstr>
      <vt:lpstr>Open Sans Light</vt:lpstr>
      <vt:lpstr>Open Sans Semibold</vt:lpstr>
      <vt:lpstr>Route 159 Light</vt:lpstr>
      <vt:lpstr>Route 159 SemiBold</vt:lpstr>
      <vt:lpstr>Route 159 UltraLight</vt:lpstr>
      <vt:lpstr>Cover and End Slide Master</vt:lpstr>
      <vt:lpstr>Contents Slide Master</vt:lpstr>
      <vt:lpstr>Section Break Slide Master</vt:lpstr>
      <vt:lpstr>READY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Arif Utomo</cp:lastModifiedBy>
  <cp:revision>89</cp:revision>
  <dcterms:created xsi:type="dcterms:W3CDTF">2016-12-05T23:26:54Z</dcterms:created>
  <dcterms:modified xsi:type="dcterms:W3CDTF">2020-06-27T06:48:37Z</dcterms:modified>
</cp:coreProperties>
</file>