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notesMasterIdLst>
    <p:notesMasterId r:id="rId15"/>
  </p:notesMasterIdLst>
  <p:sldIdLst>
    <p:sldId id="300" r:id="rId4"/>
    <p:sldId id="299" r:id="rId5"/>
    <p:sldId id="261" r:id="rId6"/>
    <p:sldId id="268" r:id="rId7"/>
    <p:sldId id="361" r:id="rId8"/>
    <p:sldId id="273" r:id="rId9"/>
    <p:sldId id="306" r:id="rId10"/>
    <p:sldId id="284" r:id="rId11"/>
    <p:sldId id="362" r:id="rId12"/>
    <p:sldId id="363" r:id="rId13"/>
    <p:sldId id="262" r:id="rId14"/>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3">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A40D"/>
    <a:srgbClr val="CC9900"/>
    <a:srgbClr val="FFFFFF"/>
    <a:srgbClr val="32A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26" autoAdjust="0"/>
    <p:restoredTop sz="94628" autoAdjust="0"/>
  </p:normalViewPr>
  <p:slideViewPr>
    <p:cSldViewPr>
      <p:cViewPr varScale="1">
        <p:scale>
          <a:sx n="90" d="100"/>
          <a:sy n="90" d="100"/>
        </p:scale>
        <p:origin x="882" y="84"/>
      </p:cViewPr>
      <p:guideLst>
        <p:guide orient="horz" pos="1393"/>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18CCF8-D7EC-4699-9052-52C0F92E44B4}" type="datetimeFigureOut">
              <a:rPr lang="en-ID" smtClean="0"/>
              <a:t>27/06/2020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C4DFC5-51E2-46A1-88FA-7CAE9A679F06}" type="slidenum">
              <a:rPr lang="en-ID" smtClean="0"/>
              <a:t>‹#›</a:t>
            </a:fld>
            <a:endParaRPr lang="en-ID"/>
          </a:p>
        </p:txBody>
      </p:sp>
    </p:spTree>
    <p:extLst>
      <p:ext uri="{BB962C8B-B14F-4D97-AF65-F5344CB8AC3E}">
        <p14:creationId xmlns:p14="http://schemas.microsoft.com/office/powerpoint/2010/main" val="351430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sz="2800" dirty="0"/>
          </a:p>
        </p:txBody>
      </p:sp>
      <p:sp>
        <p:nvSpPr>
          <p:cNvPr id="4" name="Slide Number Placeholder 3"/>
          <p:cNvSpPr>
            <a:spLocks noGrp="1"/>
          </p:cNvSpPr>
          <p:nvPr>
            <p:ph type="sldNum" sz="quarter" idx="10"/>
          </p:nvPr>
        </p:nvSpPr>
        <p:spPr/>
        <p:txBody>
          <a:bodyPr/>
          <a:lstStyle/>
          <a:p>
            <a:fld id="{0D000DE9-1A46-4E9D-92D5-96C3350CD17D}" type="slidenum">
              <a:rPr lang="en-IN" smtClean="0"/>
              <a:t>5</a:t>
            </a:fld>
            <a:endParaRPr lang="en-IN" dirty="0"/>
          </a:p>
        </p:txBody>
      </p:sp>
    </p:spTree>
    <p:extLst>
      <p:ext uri="{BB962C8B-B14F-4D97-AF65-F5344CB8AC3E}">
        <p14:creationId xmlns:p14="http://schemas.microsoft.com/office/powerpoint/2010/main" val="3282149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851920" y="1794902"/>
            <a:ext cx="5292080" cy="1080121"/>
          </a:xfrm>
          <a:prstGeom prst="rect">
            <a:avLst/>
          </a:prstGeom>
        </p:spPr>
        <p:txBody>
          <a:bodyPr anchor="ctr"/>
          <a:lstStyle>
            <a:lvl1pPr marL="0" indent="0" algn="l">
              <a:lnSpc>
                <a:spcPct val="100000"/>
              </a:lnSpc>
              <a:buNone/>
              <a:defRPr b="0" baseline="0">
                <a:solidFill>
                  <a:schemeClr val="bg1"/>
                </a:solidFill>
                <a:latin typeface="+mj-lt"/>
                <a:cs typeface="Arial" pitchFamily="34" charset="0"/>
              </a:defRPr>
            </a:lvl1pPr>
          </a:lstStyle>
          <a:p>
            <a:r>
              <a:rPr lang="en-US" altLang="ko-KR" dirty="0">
                <a:ea typeface="맑은 고딕" pitchFamily="50" charset="-127"/>
              </a:rPr>
              <a:t>FREE </a:t>
            </a:r>
          </a:p>
          <a:p>
            <a:r>
              <a:rPr lang="en-US" altLang="ko-KR" dirty="0">
                <a:ea typeface="맑은 고딕" pitchFamily="50" charset="-127"/>
              </a:rPr>
              <a:t>PPT TEMPLATES</a:t>
            </a:r>
            <a:endParaRPr lang="en-US" altLang="ko-KR" dirty="0"/>
          </a:p>
        </p:txBody>
      </p:sp>
      <p:sp>
        <p:nvSpPr>
          <p:cNvPr id="11" name="Text Placeholder 9"/>
          <p:cNvSpPr>
            <a:spLocks noGrp="1"/>
          </p:cNvSpPr>
          <p:nvPr>
            <p:ph type="body" sz="quarter" idx="11" hasCustomPrompt="1"/>
          </p:nvPr>
        </p:nvSpPr>
        <p:spPr>
          <a:xfrm>
            <a:off x="3851772" y="2947030"/>
            <a:ext cx="5292080" cy="488816"/>
          </a:xfrm>
          <a:prstGeom prst="rect">
            <a:avLst/>
          </a:prstGeom>
        </p:spPr>
        <p:txBody>
          <a:bodyPr anchor="ctr"/>
          <a:lstStyle>
            <a:lvl1pPr marL="0" indent="0" algn="l">
              <a:buNone/>
              <a:defRPr sz="1400" b="0" baseline="0">
                <a:solidFill>
                  <a:schemeClr val="bg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1026" name="Picture 2" descr="E:\002-KIMS BUSINESS\007-02-Fullslidesppt-Contents\20161228\02-edu\bulb-item.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2640" y="657349"/>
            <a:ext cx="1765300" cy="391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43508" y="92609"/>
            <a:ext cx="8856984" cy="49582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6" name="Picture Placeholder 2"/>
          <p:cNvSpPr>
            <a:spLocks noGrp="1"/>
          </p:cNvSpPr>
          <p:nvPr>
            <p:ph type="pic" idx="12" hasCustomPrompt="1"/>
          </p:nvPr>
        </p:nvSpPr>
        <p:spPr>
          <a:xfrm>
            <a:off x="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232792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465584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5" hasCustomPrompt="1"/>
          </p:nvPr>
        </p:nvSpPr>
        <p:spPr>
          <a:xfrm>
            <a:off x="698376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p:cNvSpPr/>
          <p:nvPr userDrawn="1"/>
        </p:nvSpPr>
        <p:spPr>
          <a:xfrm>
            <a:off x="2328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ectangle 12"/>
          <p:cNvSpPr/>
          <p:nvPr userDrawn="1"/>
        </p:nvSpPr>
        <p:spPr>
          <a:xfrm>
            <a:off x="4656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3"/>
          <p:cNvSpPr/>
          <p:nvPr userDrawn="1"/>
        </p:nvSpPr>
        <p:spPr>
          <a:xfrm>
            <a:off x="6984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615967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7" name="Rectangle 6"/>
          <p:cNvSpPr/>
          <p:nvPr userDrawn="1"/>
        </p:nvSpPr>
        <p:spPr>
          <a:xfrm>
            <a:off x="0" y="2932113"/>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55776" y="1131590"/>
            <a:ext cx="7230270" cy="367743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4513480" y="1626257"/>
            <a:ext cx="3465217" cy="256260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467544" y="3363838"/>
            <a:ext cx="302433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326058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1759754"/>
            <a:ext cx="9144000" cy="2211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23208" y="1042230"/>
            <a:ext cx="2869272" cy="3474631"/>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7380312" y="1175233"/>
            <a:ext cx="1008112"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2" hasCustomPrompt="1"/>
          </p:nvPr>
        </p:nvSpPr>
        <p:spPr>
          <a:xfrm>
            <a:off x="5643269" y="1261134"/>
            <a:ext cx="1654766"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00137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4860032" y="0"/>
            <a:ext cx="36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p:nvPr userDrawn="1"/>
        </p:nvSpPr>
        <p:spPr>
          <a:xfrm>
            <a:off x="4896032" y="1311750"/>
            <a:ext cx="180000" cy="25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93440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307657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95063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131840" y="181632"/>
            <a:ext cx="601216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131840" y="757696"/>
            <a:ext cx="601216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3146470" y="1131590"/>
            <a:ext cx="3059832" cy="401191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988877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Rectangle 4"/>
          <p:cNvSpPr/>
          <p:nvPr userDrawn="1"/>
        </p:nvSpPr>
        <p:spPr>
          <a:xfrm>
            <a:off x="0" y="411510"/>
            <a:ext cx="6444208" cy="43204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icture Placeholder 2"/>
          <p:cNvSpPr>
            <a:spLocks noGrp="1"/>
          </p:cNvSpPr>
          <p:nvPr>
            <p:ph type="pic" idx="1" hasCustomPrompt="1"/>
          </p:nvPr>
        </p:nvSpPr>
        <p:spPr>
          <a:xfrm>
            <a:off x="135622"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2223854"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4312086"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742137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6444208"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6444208"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1" hasCustomPrompt="1"/>
          </p:nvPr>
        </p:nvSpPr>
        <p:spPr>
          <a:xfrm>
            <a:off x="3986213"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2" hasCustomPrompt="1"/>
          </p:nvPr>
        </p:nvSpPr>
        <p:spPr>
          <a:xfrm>
            <a:off x="3986213"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209397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3291830"/>
            <a:ext cx="8748464"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95536" y="3867894"/>
            <a:ext cx="87484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2" hasCustomPrompt="1"/>
          </p:nvPr>
        </p:nvSpPr>
        <p:spPr>
          <a:xfrm>
            <a:off x="467544" y="339502"/>
            <a:ext cx="3312128" cy="280807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3995936" y="339502"/>
            <a:ext cx="468052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399593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15" hasCustomPrompt="1"/>
          </p:nvPr>
        </p:nvSpPr>
        <p:spPr>
          <a:xfrm>
            <a:off x="561619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6" hasCustomPrompt="1"/>
          </p:nvPr>
        </p:nvSpPr>
        <p:spPr>
          <a:xfrm>
            <a:off x="723645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652426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3106909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3572242"/>
            <a:ext cx="9144000"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414830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3311860" y="737642"/>
            <a:ext cx="2520280" cy="2520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62351" y="1139211"/>
            <a:ext cx="819298" cy="1818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47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ources Master">
    <p:spTree>
      <p:nvGrpSpPr>
        <p:cNvPr id="1" name=""/>
        <p:cNvGrpSpPr/>
        <p:nvPr/>
      </p:nvGrpSpPr>
      <p:grpSpPr>
        <a:xfrm>
          <a:off x="0" y="0"/>
          <a:ext cx="0" cy="0"/>
          <a:chOff x="0" y="0"/>
          <a:chExt cx="0" cy="0"/>
        </a:xfrm>
      </p:grpSpPr>
      <p:sp>
        <p:nvSpPr>
          <p:cNvPr id="11" name="Picture Placeholder 2"/>
          <p:cNvSpPr>
            <a:spLocks noGrp="1"/>
          </p:cNvSpPr>
          <p:nvPr>
            <p:ph type="pic" sz="quarter" idx="19"/>
          </p:nvPr>
        </p:nvSpPr>
        <p:spPr>
          <a:xfrm>
            <a:off x="5350245" y="0"/>
            <a:ext cx="3793755" cy="5143500"/>
          </a:xfrm>
          <a:prstGeom prst="rect">
            <a:avLst/>
          </a:prstGeom>
        </p:spPr>
        <p:txBody>
          <a:bodyPr/>
          <a:lstStyle>
            <a:lvl1pPr marL="0" indent="0">
              <a:buFontTx/>
              <a:buNone/>
              <a:defRPr sz="1050">
                <a:solidFill>
                  <a:schemeClr val="bg1">
                    <a:lumMod val="65000"/>
                  </a:schemeClr>
                </a:solidFill>
              </a:defRPr>
            </a:lvl1pPr>
          </a:lstStyle>
          <a:p>
            <a:endParaRPr lang="en-IN" dirty="0"/>
          </a:p>
        </p:txBody>
      </p:sp>
    </p:spTree>
    <p:extLst>
      <p:ext uri="{BB962C8B-B14F-4D97-AF65-F5344CB8AC3E}">
        <p14:creationId xmlns:p14="http://schemas.microsoft.com/office/powerpoint/2010/main" val="204630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 Pillars">
    <p:spTree>
      <p:nvGrpSpPr>
        <p:cNvPr id="1" name=""/>
        <p:cNvGrpSpPr/>
        <p:nvPr/>
      </p:nvGrpSpPr>
      <p:grpSpPr>
        <a:xfrm>
          <a:off x="0" y="0"/>
          <a:ext cx="0" cy="0"/>
          <a:chOff x="0" y="0"/>
          <a:chExt cx="0" cy="0"/>
        </a:xfrm>
      </p:grpSpPr>
      <p:sp>
        <p:nvSpPr>
          <p:cNvPr id="7" name="正方形/長方形 6"/>
          <p:cNvSpPr/>
          <p:nvPr userDrawn="1"/>
        </p:nvSpPr>
        <p:spPr>
          <a:xfrm>
            <a:off x="380636" y="1676400"/>
            <a:ext cx="1960589" cy="1655618"/>
          </a:xfrm>
          <a:custGeom>
            <a:avLst/>
            <a:gdLst/>
            <a:ahLst/>
            <a:cxnLst/>
            <a:rect l="l" t="t" r="r" b="b"/>
            <a:pathLst>
              <a:path w="3920837" h="3311236">
                <a:moveTo>
                  <a:pt x="0" y="0"/>
                </a:moveTo>
                <a:lnTo>
                  <a:pt x="3920837" y="0"/>
                </a:lnTo>
                <a:lnTo>
                  <a:pt x="3920837" y="3311236"/>
                </a:lnTo>
                <a:lnTo>
                  <a:pt x="1960419" y="2784764"/>
                </a:lnTo>
                <a:lnTo>
                  <a:pt x="0" y="3311236"/>
                </a:lnTo>
                <a:close/>
              </a:path>
            </a:pathLst>
          </a:custGeom>
          <a:ln>
            <a:noFill/>
          </a:ln>
          <a:effectLst>
            <a:outerShdw dist="88900" algn="tl" rotWithShape="0">
              <a:schemeClr val="accent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9" name="正方形/長方形 8"/>
          <p:cNvSpPr/>
          <p:nvPr userDrawn="1"/>
        </p:nvSpPr>
        <p:spPr>
          <a:xfrm>
            <a:off x="4662063" y="1676400"/>
            <a:ext cx="1960589" cy="2237510"/>
          </a:xfrm>
          <a:custGeom>
            <a:avLst/>
            <a:gdLst/>
            <a:ahLst/>
            <a:cxnLst/>
            <a:rect l="l" t="t" r="r" b="b"/>
            <a:pathLst>
              <a:path w="3920837" h="4475019">
                <a:moveTo>
                  <a:pt x="0" y="0"/>
                </a:moveTo>
                <a:lnTo>
                  <a:pt x="3920837" y="0"/>
                </a:lnTo>
                <a:lnTo>
                  <a:pt x="3920837" y="4475019"/>
                </a:lnTo>
                <a:lnTo>
                  <a:pt x="3920836" y="4475019"/>
                </a:lnTo>
                <a:lnTo>
                  <a:pt x="1960418" y="3948547"/>
                </a:lnTo>
                <a:lnTo>
                  <a:pt x="0" y="4475019"/>
                </a:lnTo>
                <a:close/>
              </a:path>
            </a:pathLst>
          </a:custGeom>
          <a:solidFill>
            <a:schemeClr val="accent2"/>
          </a:solidFill>
          <a:ln>
            <a:noFill/>
          </a:ln>
          <a:effectLst>
            <a:outerShdw dist="88900" algn="tl" rotWithShape="0">
              <a:schemeClr val="accent2">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0" name="正方形/長方形 9"/>
          <p:cNvSpPr/>
          <p:nvPr userDrawn="1"/>
        </p:nvSpPr>
        <p:spPr>
          <a:xfrm>
            <a:off x="6802775" y="1676400"/>
            <a:ext cx="1960589" cy="2500746"/>
          </a:xfrm>
          <a:custGeom>
            <a:avLst/>
            <a:gdLst/>
            <a:ahLst/>
            <a:cxnLst/>
            <a:rect l="l" t="t" r="r" b="b"/>
            <a:pathLst>
              <a:path w="3920838" h="5001491">
                <a:moveTo>
                  <a:pt x="0" y="0"/>
                </a:moveTo>
                <a:lnTo>
                  <a:pt x="3920838" y="0"/>
                </a:lnTo>
                <a:lnTo>
                  <a:pt x="3920838" y="5001491"/>
                </a:lnTo>
                <a:lnTo>
                  <a:pt x="1960419" y="4475019"/>
                </a:lnTo>
                <a:lnTo>
                  <a:pt x="0" y="5001491"/>
                </a:lnTo>
                <a:close/>
              </a:path>
            </a:pathLst>
          </a:custGeom>
          <a:solidFill>
            <a:schemeClr val="accent5"/>
          </a:solidFill>
          <a:ln>
            <a:noFill/>
          </a:ln>
          <a:effectLst>
            <a:outerShdw dist="88900" algn="tl" rotWithShape="0">
              <a:schemeClr val="accent5">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3" name="フッター プレースホルダー 2"/>
          <p:cNvSpPr>
            <a:spLocks noGrp="1"/>
          </p:cNvSpPr>
          <p:nvPr>
            <p:ph type="ftr" sz="quarter" idx="10"/>
          </p:nvPr>
        </p:nvSpPr>
        <p:spPr>
          <a:xfrm>
            <a:off x="5255226" y="4732200"/>
            <a:ext cx="2895600" cy="273844"/>
          </a:xfrm>
          <a:prstGeom prst="rect">
            <a:avLst/>
          </a:prstGeom>
        </p:spPr>
        <p:txBody>
          <a:bodyPr/>
          <a:lstStyle/>
          <a:p>
            <a:r>
              <a:rPr lang="en-US" altLang="ja-JP"/>
              <a:t>The Power of PowerPoint | thepopp.com</a:t>
            </a:r>
            <a:endParaRPr lang="ja-JP" altLang="en-US" dirty="0"/>
          </a:p>
        </p:txBody>
      </p:sp>
      <p:sp>
        <p:nvSpPr>
          <p:cNvPr id="4" name="スライド番号プレースホルダー 3"/>
          <p:cNvSpPr>
            <a:spLocks noGrp="1"/>
          </p:cNvSpPr>
          <p:nvPr>
            <p:ph type="sldNum" sz="quarter" idx="11"/>
          </p:nvPr>
        </p:nvSpPr>
        <p:spPr>
          <a:xfrm>
            <a:off x="8568791" y="4716394"/>
            <a:ext cx="540107" cy="273844"/>
          </a:xfrm>
          <a:prstGeom prst="rect">
            <a:avLst/>
          </a:prstGeom>
        </p:spPr>
        <p:txBody>
          <a:bodyPr/>
          <a:lstStyle/>
          <a:p>
            <a:fld id="{E6459DFB-86F3-43FA-8567-2EA6E426AE90}" type="slidenum">
              <a:rPr lang="ja-JP" altLang="en-US" smtClean="0"/>
              <a:pPr/>
              <a:t>‹#›</a:t>
            </a:fld>
            <a:endParaRPr lang="ja-JP" altLang="en-US"/>
          </a:p>
        </p:txBody>
      </p:sp>
      <p:sp>
        <p:nvSpPr>
          <p:cNvPr id="5" name="正方形/長方形 4"/>
          <p:cNvSpPr/>
          <p:nvPr userDrawn="1"/>
        </p:nvSpPr>
        <p:spPr>
          <a:xfrm>
            <a:off x="0" y="0"/>
            <a:ext cx="9144000" cy="1676400"/>
          </a:xfrm>
          <a:prstGeom prst="rect">
            <a:avLst/>
          </a:prstGeom>
          <a:solidFill>
            <a:schemeClr val="tx1">
              <a:lumMod val="75000"/>
              <a:lumOff val="25000"/>
            </a:schemeClr>
          </a:solidFill>
          <a:ln>
            <a:noFill/>
          </a:ln>
          <a:effectLst>
            <a:outerShdw dist="889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8" name="正方形/長方形 7"/>
          <p:cNvSpPr/>
          <p:nvPr userDrawn="1"/>
        </p:nvSpPr>
        <p:spPr>
          <a:xfrm>
            <a:off x="2521349" y="1"/>
            <a:ext cx="1960589" cy="3629891"/>
          </a:xfrm>
          <a:custGeom>
            <a:avLst/>
            <a:gdLst/>
            <a:ahLst/>
            <a:cxnLst/>
            <a:rect l="l" t="t" r="r" b="b"/>
            <a:pathLst>
              <a:path w="3920837" h="7259781">
                <a:moveTo>
                  <a:pt x="0" y="0"/>
                </a:moveTo>
                <a:lnTo>
                  <a:pt x="3920837" y="0"/>
                </a:lnTo>
                <a:lnTo>
                  <a:pt x="3920837" y="7259781"/>
                </a:lnTo>
                <a:lnTo>
                  <a:pt x="3920836" y="7259781"/>
                </a:lnTo>
                <a:lnTo>
                  <a:pt x="1960418" y="6733309"/>
                </a:lnTo>
                <a:lnTo>
                  <a:pt x="0" y="7259781"/>
                </a:lnTo>
                <a:close/>
              </a:path>
            </a:pathLst>
          </a:custGeom>
          <a:solidFill>
            <a:schemeClr val="accent3"/>
          </a:solidFill>
          <a:ln>
            <a:noFill/>
          </a:ln>
          <a:effectLst>
            <a:outerShdw dist="88900" algn="tl" rotWithShape="0">
              <a:schemeClr val="accent3">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23" name="テキスト ボックス 22"/>
          <p:cNvSpPr txBox="1"/>
          <p:nvPr userDrawn="1"/>
        </p:nvSpPr>
        <p:spPr>
          <a:xfrm>
            <a:off x="408348" y="1193402"/>
            <a:ext cx="1385972" cy="553998"/>
          </a:xfrm>
          <a:prstGeom prst="rect">
            <a:avLst/>
          </a:prstGeom>
          <a:noFill/>
        </p:spPr>
        <p:txBody>
          <a:bodyPr wrap="square" rtlCol="0">
            <a:spAutoFit/>
          </a:bodyPr>
          <a:lstStyle/>
          <a:p>
            <a:r>
              <a:rPr kumimoji="1" lang="en-US" altLang="ja-JP" sz="30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01</a:t>
            </a:r>
            <a:endParaRPr kumimoji="1" lang="ja-JP" altLang="en-US" sz="3000" dirty="0">
              <a:solidFill>
                <a:schemeClr val="bg1"/>
              </a:solidFill>
              <a:latin typeface="Open Sans Light" panose="020B0306030504020204" pitchFamily="34" charset="0"/>
              <a:cs typeface="Open Sans Light" panose="020B0306030504020204" pitchFamily="34" charset="0"/>
            </a:endParaRPr>
          </a:p>
        </p:txBody>
      </p:sp>
      <p:sp>
        <p:nvSpPr>
          <p:cNvPr id="24" name="テキスト ボックス 23"/>
          <p:cNvSpPr txBox="1"/>
          <p:nvPr userDrawn="1"/>
        </p:nvSpPr>
        <p:spPr>
          <a:xfrm>
            <a:off x="2553681" y="1193402"/>
            <a:ext cx="1385972" cy="553998"/>
          </a:xfrm>
          <a:prstGeom prst="rect">
            <a:avLst/>
          </a:prstGeom>
          <a:noFill/>
        </p:spPr>
        <p:txBody>
          <a:bodyPr wrap="square" rtlCol="0">
            <a:spAutoFit/>
          </a:bodyPr>
          <a:lstStyle/>
          <a:p>
            <a:r>
              <a:rPr kumimoji="1" lang="en-US" altLang="ja-JP" sz="30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02</a:t>
            </a:r>
            <a:endParaRPr kumimoji="1" lang="ja-JP" altLang="en-US" sz="3000" dirty="0">
              <a:solidFill>
                <a:schemeClr val="bg1"/>
              </a:solidFill>
              <a:latin typeface="Open Sans Light" panose="020B0306030504020204" pitchFamily="34" charset="0"/>
              <a:cs typeface="Open Sans Light" panose="020B0306030504020204" pitchFamily="34" charset="0"/>
            </a:endParaRPr>
          </a:p>
        </p:txBody>
      </p:sp>
      <p:sp>
        <p:nvSpPr>
          <p:cNvPr id="25" name="テキスト ボックス 24"/>
          <p:cNvSpPr txBox="1"/>
          <p:nvPr userDrawn="1"/>
        </p:nvSpPr>
        <p:spPr>
          <a:xfrm>
            <a:off x="4699014" y="1193402"/>
            <a:ext cx="1385972" cy="553998"/>
          </a:xfrm>
          <a:prstGeom prst="rect">
            <a:avLst/>
          </a:prstGeom>
          <a:noFill/>
        </p:spPr>
        <p:txBody>
          <a:bodyPr wrap="square" rtlCol="0">
            <a:spAutoFit/>
          </a:bodyPr>
          <a:lstStyle/>
          <a:p>
            <a:r>
              <a:rPr kumimoji="1" lang="en-US" altLang="ja-JP" sz="30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03</a:t>
            </a:r>
            <a:endParaRPr kumimoji="1" lang="ja-JP" altLang="en-US" sz="3000" dirty="0">
              <a:solidFill>
                <a:schemeClr val="bg1"/>
              </a:solidFill>
              <a:latin typeface="Open Sans Light" panose="020B0306030504020204" pitchFamily="34" charset="0"/>
              <a:cs typeface="Open Sans Light" panose="020B0306030504020204" pitchFamily="34" charset="0"/>
            </a:endParaRPr>
          </a:p>
        </p:txBody>
      </p:sp>
      <p:sp>
        <p:nvSpPr>
          <p:cNvPr id="26" name="テキスト ボックス 25"/>
          <p:cNvSpPr txBox="1"/>
          <p:nvPr userDrawn="1"/>
        </p:nvSpPr>
        <p:spPr>
          <a:xfrm>
            <a:off x="6844347" y="1193401"/>
            <a:ext cx="1385972" cy="553998"/>
          </a:xfrm>
          <a:prstGeom prst="rect">
            <a:avLst/>
          </a:prstGeom>
          <a:noFill/>
        </p:spPr>
        <p:txBody>
          <a:bodyPr wrap="square" rtlCol="0">
            <a:spAutoFit/>
          </a:bodyPr>
          <a:lstStyle/>
          <a:p>
            <a:r>
              <a:rPr kumimoji="1" lang="en-US" altLang="ja-JP" sz="30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04</a:t>
            </a:r>
            <a:endParaRPr kumimoji="1" lang="ja-JP" altLang="en-US" sz="3000" dirty="0">
              <a:solidFill>
                <a:schemeClr val="bg1"/>
              </a:solidFill>
              <a:latin typeface="Open Sans Light" panose="020B0306030504020204" pitchFamily="34" charset="0"/>
              <a:cs typeface="Open Sans Light" panose="020B0306030504020204" pitchFamily="34" charset="0"/>
            </a:endParaRPr>
          </a:p>
        </p:txBody>
      </p:sp>
      <p:sp>
        <p:nvSpPr>
          <p:cNvPr id="27" name="タイトル 1"/>
          <p:cNvSpPr>
            <a:spLocks noGrp="1"/>
          </p:cNvSpPr>
          <p:nvPr>
            <p:ph type="title" hasCustomPrompt="1"/>
          </p:nvPr>
        </p:nvSpPr>
        <p:spPr>
          <a:xfrm>
            <a:off x="4640881" y="124200"/>
            <a:ext cx="4122483" cy="601576"/>
          </a:xfrm>
        </p:spPr>
        <p:txBody>
          <a:bodyPr/>
          <a:lstStyle>
            <a:lvl1pPr>
              <a:defRPr baseline="0">
                <a:solidFill>
                  <a:schemeClr val="bg1"/>
                </a:solidFill>
                <a:latin typeface="Route 159 UltraLight" pitchFamily="50" charset="0"/>
              </a:defRPr>
            </a:lvl1pPr>
          </a:lstStyle>
          <a:p>
            <a:r>
              <a:rPr kumimoji="1" lang="en-US" altLang="ja-JP" dirty="0"/>
              <a:t>Text goes here</a:t>
            </a:r>
            <a:endParaRPr kumimoji="1" lang="ja-JP" altLang="en-US" dirty="0"/>
          </a:p>
        </p:txBody>
      </p:sp>
      <p:sp>
        <p:nvSpPr>
          <p:cNvPr id="28" name="正方形/長方形 27"/>
          <p:cNvSpPr/>
          <p:nvPr userDrawn="1"/>
        </p:nvSpPr>
        <p:spPr>
          <a:xfrm>
            <a:off x="4748902" y="700200"/>
            <a:ext cx="1620321" cy="36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30" name="テキスト プレースホルダー 6"/>
          <p:cNvSpPr>
            <a:spLocks noGrp="1"/>
          </p:cNvSpPr>
          <p:nvPr>
            <p:ph type="body" sz="quarter" idx="20" hasCustomPrompt="1"/>
          </p:nvPr>
        </p:nvSpPr>
        <p:spPr>
          <a:xfrm>
            <a:off x="406873" y="1776112"/>
            <a:ext cx="1858267" cy="360040"/>
          </a:xfrm>
        </p:spPr>
        <p:txBody>
          <a:bodyPr anchor="t">
            <a:noAutofit/>
          </a:bodyPr>
          <a:lstStyle>
            <a:lvl1pPr algn="l">
              <a:defRPr sz="1600"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31" name="テキスト プレースホルダー 6"/>
          <p:cNvSpPr>
            <a:spLocks noGrp="1"/>
          </p:cNvSpPr>
          <p:nvPr>
            <p:ph type="body" sz="quarter" idx="23" hasCustomPrompt="1"/>
          </p:nvPr>
        </p:nvSpPr>
        <p:spPr>
          <a:xfrm>
            <a:off x="414131" y="2092420"/>
            <a:ext cx="1864810" cy="904781"/>
          </a:xfrm>
        </p:spPr>
        <p:txBody>
          <a:bodyPr anchor="t">
            <a:noAutofit/>
          </a:bodyPr>
          <a:lstStyle>
            <a:lvl1pPr algn="l">
              <a:defRPr sz="900" i="0" baseline="0">
                <a:solidFill>
                  <a:schemeClr val="bg1"/>
                </a:solidFill>
                <a:latin typeface="+mn-lt"/>
              </a:defRPr>
            </a:lvl1pPr>
          </a:lstStyle>
          <a:p>
            <a:pPr lvl="0"/>
            <a:r>
              <a:rPr kumimoji="1" lang="en-US" altLang="ja-JP" dirty="0"/>
              <a:t>Text goes here</a:t>
            </a:r>
            <a:endParaRPr kumimoji="1" lang="ja-JP" altLang="en-US" dirty="0"/>
          </a:p>
        </p:txBody>
      </p:sp>
      <p:sp>
        <p:nvSpPr>
          <p:cNvPr id="32" name="テキスト プレースホルダー 6"/>
          <p:cNvSpPr>
            <a:spLocks noGrp="1"/>
          </p:cNvSpPr>
          <p:nvPr>
            <p:ph type="body" sz="quarter" idx="24" hasCustomPrompt="1"/>
          </p:nvPr>
        </p:nvSpPr>
        <p:spPr>
          <a:xfrm>
            <a:off x="2546336" y="1776112"/>
            <a:ext cx="1858267" cy="360040"/>
          </a:xfrm>
        </p:spPr>
        <p:txBody>
          <a:bodyPr anchor="t">
            <a:noAutofit/>
          </a:bodyPr>
          <a:lstStyle>
            <a:lvl1pPr algn="l">
              <a:defRPr sz="1600"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33" name="テキスト プレースホルダー 6"/>
          <p:cNvSpPr>
            <a:spLocks noGrp="1"/>
          </p:cNvSpPr>
          <p:nvPr>
            <p:ph type="body" sz="quarter" idx="25" hasCustomPrompt="1"/>
          </p:nvPr>
        </p:nvSpPr>
        <p:spPr>
          <a:xfrm>
            <a:off x="2553594" y="2092420"/>
            <a:ext cx="1864810" cy="1239599"/>
          </a:xfrm>
        </p:spPr>
        <p:txBody>
          <a:bodyPr anchor="t">
            <a:noAutofit/>
          </a:bodyPr>
          <a:lstStyle>
            <a:lvl1pPr algn="l">
              <a:defRPr sz="900" i="0" baseline="0">
                <a:solidFill>
                  <a:schemeClr val="bg1"/>
                </a:solidFill>
                <a:latin typeface="+mn-lt"/>
              </a:defRPr>
            </a:lvl1pPr>
          </a:lstStyle>
          <a:p>
            <a:pPr lvl="0"/>
            <a:r>
              <a:rPr kumimoji="1" lang="en-US" altLang="ja-JP" dirty="0"/>
              <a:t>Text goes here</a:t>
            </a:r>
            <a:endParaRPr kumimoji="1" lang="ja-JP" altLang="en-US" dirty="0"/>
          </a:p>
        </p:txBody>
      </p:sp>
      <p:sp>
        <p:nvSpPr>
          <p:cNvPr id="34" name="テキスト プレースホルダー 6"/>
          <p:cNvSpPr>
            <a:spLocks noGrp="1"/>
          </p:cNvSpPr>
          <p:nvPr>
            <p:ph type="body" sz="quarter" idx="26" hasCustomPrompt="1"/>
          </p:nvPr>
        </p:nvSpPr>
        <p:spPr>
          <a:xfrm>
            <a:off x="4685799" y="1776112"/>
            <a:ext cx="1858267" cy="360040"/>
          </a:xfrm>
        </p:spPr>
        <p:txBody>
          <a:bodyPr anchor="t">
            <a:noAutofit/>
          </a:bodyPr>
          <a:lstStyle>
            <a:lvl1pPr algn="l">
              <a:defRPr sz="1600"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35" name="テキスト プレースホルダー 6"/>
          <p:cNvSpPr>
            <a:spLocks noGrp="1"/>
          </p:cNvSpPr>
          <p:nvPr>
            <p:ph type="body" sz="quarter" idx="27" hasCustomPrompt="1"/>
          </p:nvPr>
        </p:nvSpPr>
        <p:spPr>
          <a:xfrm>
            <a:off x="4693057" y="2092420"/>
            <a:ext cx="1864810" cy="1449066"/>
          </a:xfrm>
        </p:spPr>
        <p:txBody>
          <a:bodyPr anchor="t">
            <a:noAutofit/>
          </a:bodyPr>
          <a:lstStyle>
            <a:lvl1pPr algn="l">
              <a:defRPr sz="900" i="0" baseline="0">
                <a:solidFill>
                  <a:schemeClr val="bg1"/>
                </a:solidFill>
                <a:latin typeface="+mn-lt"/>
              </a:defRPr>
            </a:lvl1pPr>
          </a:lstStyle>
          <a:p>
            <a:pPr lvl="0"/>
            <a:r>
              <a:rPr kumimoji="1" lang="en-US" altLang="ja-JP" dirty="0"/>
              <a:t>Text goes here</a:t>
            </a:r>
            <a:endParaRPr kumimoji="1" lang="ja-JP" altLang="en-US" dirty="0"/>
          </a:p>
        </p:txBody>
      </p:sp>
      <p:sp>
        <p:nvSpPr>
          <p:cNvPr id="36" name="テキスト プレースホルダー 6"/>
          <p:cNvSpPr>
            <a:spLocks noGrp="1"/>
          </p:cNvSpPr>
          <p:nvPr>
            <p:ph type="body" sz="quarter" idx="28" hasCustomPrompt="1"/>
          </p:nvPr>
        </p:nvSpPr>
        <p:spPr>
          <a:xfrm>
            <a:off x="6839778" y="1776112"/>
            <a:ext cx="1847776" cy="360040"/>
          </a:xfrm>
        </p:spPr>
        <p:txBody>
          <a:bodyPr anchor="t">
            <a:noAutofit/>
          </a:bodyPr>
          <a:lstStyle>
            <a:lvl1pPr algn="l">
              <a:defRPr sz="1600" i="0" baseline="0">
                <a:solidFill>
                  <a:schemeClr val="bg1"/>
                </a:solidFill>
                <a:latin typeface="Route 159 SemiBold" pitchFamily="50" charset="0"/>
              </a:defRPr>
            </a:lvl1pPr>
          </a:lstStyle>
          <a:p>
            <a:pPr lvl="0"/>
            <a:r>
              <a:rPr kumimoji="1" lang="en-US" altLang="ja-JP" dirty="0"/>
              <a:t>Text goes here</a:t>
            </a:r>
            <a:endParaRPr kumimoji="1" lang="ja-JP" altLang="en-US" dirty="0"/>
          </a:p>
        </p:txBody>
      </p:sp>
      <p:sp>
        <p:nvSpPr>
          <p:cNvPr id="37" name="テキスト プレースホルダー 6"/>
          <p:cNvSpPr>
            <a:spLocks noGrp="1"/>
          </p:cNvSpPr>
          <p:nvPr>
            <p:ph type="body" sz="quarter" idx="29" hasCustomPrompt="1"/>
          </p:nvPr>
        </p:nvSpPr>
        <p:spPr>
          <a:xfrm>
            <a:off x="6832521" y="2092420"/>
            <a:ext cx="1864810" cy="1761124"/>
          </a:xfrm>
        </p:spPr>
        <p:txBody>
          <a:bodyPr anchor="t">
            <a:noAutofit/>
          </a:bodyPr>
          <a:lstStyle>
            <a:lvl1pPr algn="l">
              <a:defRPr sz="900" i="0" baseline="0">
                <a:solidFill>
                  <a:schemeClr val="bg1"/>
                </a:solidFill>
                <a:latin typeface="+mn-lt"/>
              </a:defRPr>
            </a:lvl1pPr>
          </a:lstStyle>
          <a:p>
            <a:pPr lvl="0"/>
            <a:r>
              <a:rPr kumimoji="1" lang="en-US" altLang="ja-JP" dirty="0"/>
              <a:t>Text goes here</a:t>
            </a:r>
            <a:endParaRPr kumimoji="1" lang="ja-JP" altLang="en-US" dirty="0"/>
          </a:p>
        </p:txBody>
      </p:sp>
      <p:sp>
        <p:nvSpPr>
          <p:cNvPr id="39" name="テキスト プレースホルダー 6"/>
          <p:cNvSpPr>
            <a:spLocks noGrp="1"/>
          </p:cNvSpPr>
          <p:nvPr>
            <p:ph type="body" sz="quarter" idx="15" hasCustomPrompt="1"/>
          </p:nvPr>
        </p:nvSpPr>
        <p:spPr>
          <a:xfrm>
            <a:off x="308622" y="4049486"/>
            <a:ext cx="6368529" cy="653143"/>
          </a:xfrm>
        </p:spPr>
        <p:txBody>
          <a:bodyPr anchor="t">
            <a:normAutofit/>
          </a:bodyPr>
          <a:lstStyle>
            <a:lvl1pPr algn="l">
              <a:defRPr sz="1000" baseline="0">
                <a:solidFill>
                  <a:schemeClr val="tx2"/>
                </a:solidFill>
              </a:defRPr>
            </a:lvl1pPr>
          </a:lstStyle>
          <a:p>
            <a:pPr lvl="0"/>
            <a:r>
              <a:rPr kumimoji="1" lang="en-US" altLang="ja-JP" dirty="0"/>
              <a:t>Text goes here</a:t>
            </a:r>
            <a:endParaRPr kumimoji="1" lang="ja-JP" altLang="en-US" dirty="0"/>
          </a:p>
        </p:txBody>
      </p:sp>
      <p:sp>
        <p:nvSpPr>
          <p:cNvPr id="40" name="正方形/長方形 39"/>
          <p:cNvSpPr/>
          <p:nvPr userDrawn="1"/>
        </p:nvSpPr>
        <p:spPr>
          <a:xfrm>
            <a:off x="380636" y="3999366"/>
            <a:ext cx="1620321" cy="3600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41" name="テキスト プレースホルダー 6"/>
          <p:cNvSpPr>
            <a:spLocks noGrp="1"/>
          </p:cNvSpPr>
          <p:nvPr>
            <p:ph type="body" sz="quarter" idx="13" hasCustomPrompt="1"/>
          </p:nvPr>
        </p:nvSpPr>
        <p:spPr>
          <a:xfrm>
            <a:off x="4662063" y="771550"/>
            <a:ext cx="4049792" cy="252028"/>
          </a:xfrm>
        </p:spPr>
        <p:txBody>
          <a:bodyPr/>
          <a:lstStyle>
            <a:lvl1pPr>
              <a:defRPr i="1" baseline="0">
                <a:solidFill>
                  <a:schemeClr val="bg1">
                    <a:lumMod val="95000"/>
                  </a:schemeClr>
                </a:solidFill>
                <a:latin typeface="+mn-lt"/>
                <a:cs typeface="Open Sans Light" panose="020B0306030504020204" pitchFamily="34" charset="0"/>
              </a:defRPr>
            </a:lvl1pPr>
          </a:lstStyle>
          <a:p>
            <a:pPr lvl="0"/>
            <a:r>
              <a:rPr kumimoji="1" lang="en-US" altLang="ja-JP" dirty="0"/>
              <a:t>Short description goes here</a:t>
            </a:r>
            <a:endParaRPr kumimoji="1" lang="ja-JP" altLang="en-US" dirty="0"/>
          </a:p>
        </p:txBody>
      </p:sp>
    </p:spTree>
    <p:extLst>
      <p:ext uri="{BB962C8B-B14F-4D97-AF65-F5344CB8AC3E}">
        <p14:creationId xmlns:p14="http://schemas.microsoft.com/office/powerpoint/2010/main" val="88763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par>
                          <p:cTn id="8" fill="hold">
                            <p:stCondLst>
                              <p:cond delay="500"/>
                            </p:stCondLst>
                            <p:childTnLst>
                              <p:par>
                                <p:cTn id="9" presetID="2" presetClass="entr" presetSubtype="1" decel="100000" fill="hold" grpId="0" nodeType="afterEffect">
                                  <p:stCondLst>
                                    <p:cond delay="0"/>
                                  </p:stCondLst>
                                  <p:iterate type="wd">
                                    <p:tmPct val="10000"/>
                                  </p:iterate>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ppt_x"/>
                                          </p:val>
                                        </p:tav>
                                        <p:tav tm="100000">
                                          <p:val>
                                            <p:strVal val="#ppt_x"/>
                                          </p:val>
                                        </p:tav>
                                      </p:tavLst>
                                    </p:anim>
                                    <p:anim calcmode="lin" valueType="num">
                                      <p:cBhvr additive="base">
                                        <p:cTn id="12" dur="500" fill="hold"/>
                                        <p:tgtEl>
                                          <p:spTgt spid="27"/>
                                        </p:tgtEl>
                                        <p:attrNameLst>
                                          <p:attrName>ppt_y</p:attrName>
                                        </p:attrNameLst>
                                      </p:cBhvr>
                                      <p:tavLst>
                                        <p:tav tm="0">
                                          <p:val>
                                            <p:strVal val="0-#ppt_h/2"/>
                                          </p:val>
                                        </p:tav>
                                        <p:tav tm="100000">
                                          <p:val>
                                            <p:strVal val="#ppt_y"/>
                                          </p:val>
                                        </p:tav>
                                      </p:tavLst>
                                    </p:anim>
                                  </p:childTnLst>
                                </p:cTn>
                              </p:par>
                              <p:par>
                                <p:cTn id="13" presetID="2" presetClass="entr" presetSubtype="2" decel="10000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500" fill="hold"/>
                                        <p:tgtEl>
                                          <p:spTgt spid="28"/>
                                        </p:tgtEl>
                                        <p:attrNameLst>
                                          <p:attrName>ppt_x</p:attrName>
                                        </p:attrNameLst>
                                      </p:cBhvr>
                                      <p:tavLst>
                                        <p:tav tm="0">
                                          <p:val>
                                            <p:strVal val="1+#ppt_w/2"/>
                                          </p:val>
                                        </p:tav>
                                        <p:tav tm="100000">
                                          <p:val>
                                            <p:strVal val="#ppt_x"/>
                                          </p:val>
                                        </p:tav>
                                      </p:tavLst>
                                    </p:anim>
                                    <p:anim calcmode="lin" valueType="num">
                                      <p:cBhvr additive="base">
                                        <p:cTn id="16" dur="500" fill="hold"/>
                                        <p:tgtEl>
                                          <p:spTgt spid="28"/>
                                        </p:tgtEl>
                                        <p:attrNameLst>
                                          <p:attrName>ppt_y</p:attrName>
                                        </p:attrNameLst>
                                      </p:cBhvr>
                                      <p:tavLst>
                                        <p:tav tm="0">
                                          <p:val>
                                            <p:strVal val="#ppt_y"/>
                                          </p:val>
                                        </p:tav>
                                        <p:tav tm="100000">
                                          <p:val>
                                            <p:strVal val="#ppt_y"/>
                                          </p:val>
                                        </p:tav>
                                      </p:tavLst>
                                    </p:anim>
                                  </p:childTnLst>
                                </p:cTn>
                              </p:par>
                            </p:childTnLst>
                          </p:cTn>
                        </p:par>
                        <p:par>
                          <p:cTn id="17" fill="hold">
                            <p:stCondLst>
                              <p:cond delay="1100"/>
                            </p:stCondLst>
                            <p:childTnLst>
                              <p:par>
                                <p:cTn id="18" presetID="22" presetClass="entr" presetSubtype="8" fill="hold" grpId="0" nodeType="afterEffect">
                                  <p:stCondLst>
                                    <p:cond delay="0"/>
                                  </p:stCondLst>
                                  <p:childTnLst>
                                    <p:set>
                                      <p:cBhvr>
                                        <p:cTn id="19" dur="1" fill="hold">
                                          <p:stCondLst>
                                            <p:cond delay="0"/>
                                          </p:stCondLst>
                                        </p:cTn>
                                        <p:tgtEl>
                                          <p:spTgt spid="41">
                                            <p:txEl>
                                              <p:pRg st="0" end="0"/>
                                            </p:txEl>
                                          </p:spTgt>
                                        </p:tgtEl>
                                        <p:attrNameLst>
                                          <p:attrName>style.visibility</p:attrName>
                                        </p:attrNameLst>
                                      </p:cBhvr>
                                      <p:to>
                                        <p:strVal val="visible"/>
                                      </p:to>
                                    </p:set>
                                    <p:animEffect transition="in" filter="wipe(left)">
                                      <p:cBhvr>
                                        <p:cTn id="20" dur="500"/>
                                        <p:tgtEl>
                                          <p:spTgt spid="41">
                                            <p:txEl>
                                              <p:pRg st="0" end="0"/>
                                            </p:txEl>
                                          </p:spTgt>
                                        </p:tgtEl>
                                      </p:cBhvr>
                                    </p:animEffect>
                                  </p:childTnLst>
                                </p:cTn>
                              </p:par>
                            </p:childTnLst>
                          </p:cTn>
                        </p:par>
                        <p:par>
                          <p:cTn id="21" fill="hold">
                            <p:stCondLst>
                              <p:cond delay="1600"/>
                            </p:stCondLst>
                            <p:childTnLst>
                              <p:par>
                                <p:cTn id="22" presetID="22" presetClass="entr" presetSubtype="1" fill="hold" grpId="0" nodeType="afterEffect">
                                  <p:stCondLst>
                                    <p:cond delay="25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par>
                                <p:cTn id="25" presetID="2" presetClass="entr" presetSubtype="1" decel="100000" fill="hold" grpId="0" nodeType="withEffect">
                                  <p:stCondLst>
                                    <p:cond delay="250"/>
                                  </p:stCondLst>
                                  <p:iterate type="lt">
                                    <p:tmPct val="10000"/>
                                  </p:iterate>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fill="hold"/>
                                        <p:tgtEl>
                                          <p:spTgt spid="23"/>
                                        </p:tgtEl>
                                        <p:attrNameLst>
                                          <p:attrName>ppt_x</p:attrName>
                                        </p:attrNameLst>
                                      </p:cBhvr>
                                      <p:tavLst>
                                        <p:tav tm="0">
                                          <p:val>
                                            <p:strVal val="#ppt_x"/>
                                          </p:val>
                                        </p:tav>
                                        <p:tav tm="100000">
                                          <p:val>
                                            <p:strVal val="#ppt_x"/>
                                          </p:val>
                                        </p:tav>
                                      </p:tavLst>
                                    </p:anim>
                                    <p:anim calcmode="lin" valueType="num">
                                      <p:cBhvr additive="base">
                                        <p:cTn id="28" dur="500" fill="hold"/>
                                        <p:tgtEl>
                                          <p:spTgt spid="23"/>
                                        </p:tgtEl>
                                        <p:attrNameLst>
                                          <p:attrName>ppt_y</p:attrName>
                                        </p:attrNameLst>
                                      </p:cBhvr>
                                      <p:tavLst>
                                        <p:tav tm="0">
                                          <p:val>
                                            <p:strVal val="0-#ppt_h/2"/>
                                          </p:val>
                                        </p:tav>
                                        <p:tav tm="100000">
                                          <p:val>
                                            <p:strVal val="#ppt_y"/>
                                          </p:val>
                                        </p:tav>
                                      </p:tavLst>
                                    </p:anim>
                                  </p:childTnLst>
                                </p:cTn>
                              </p:par>
                              <p:par>
                                <p:cTn id="29" presetID="22" presetClass="entr" presetSubtype="1" fill="hold" grpId="0" nodeType="withEffect">
                                  <p:stCondLst>
                                    <p:cond delay="250"/>
                                  </p:stCondLst>
                                  <p:childTnLst>
                                    <p:set>
                                      <p:cBhvr>
                                        <p:cTn id="30" dur="1" fill="hold">
                                          <p:stCondLst>
                                            <p:cond delay="0"/>
                                          </p:stCondLst>
                                        </p:cTn>
                                        <p:tgtEl>
                                          <p:spTgt spid="30">
                                            <p:txEl>
                                              <p:pRg st="0" end="0"/>
                                            </p:txEl>
                                          </p:spTgt>
                                        </p:tgtEl>
                                        <p:attrNameLst>
                                          <p:attrName>style.visibility</p:attrName>
                                        </p:attrNameLst>
                                      </p:cBhvr>
                                      <p:to>
                                        <p:strVal val="visible"/>
                                      </p:to>
                                    </p:set>
                                    <p:animEffect transition="in" filter="wipe(up)">
                                      <p:cBhvr>
                                        <p:cTn id="31" dur="500"/>
                                        <p:tgtEl>
                                          <p:spTgt spid="30">
                                            <p:txEl>
                                              <p:pRg st="0" end="0"/>
                                            </p:txEl>
                                          </p:spTgt>
                                        </p:tgtEl>
                                      </p:cBhvr>
                                    </p:animEffect>
                                  </p:childTnLst>
                                </p:cTn>
                              </p:par>
                              <p:par>
                                <p:cTn id="32" presetID="22" presetClass="entr" presetSubtype="1" fill="hold" grpId="0" nodeType="withEffect">
                                  <p:stCondLst>
                                    <p:cond delay="250"/>
                                  </p:stCondLst>
                                  <p:childTnLst>
                                    <p:set>
                                      <p:cBhvr>
                                        <p:cTn id="33" dur="1" fill="hold">
                                          <p:stCondLst>
                                            <p:cond delay="0"/>
                                          </p:stCondLst>
                                        </p:cTn>
                                        <p:tgtEl>
                                          <p:spTgt spid="31">
                                            <p:txEl>
                                              <p:pRg st="0" end="0"/>
                                            </p:txEl>
                                          </p:spTgt>
                                        </p:tgtEl>
                                        <p:attrNameLst>
                                          <p:attrName>style.visibility</p:attrName>
                                        </p:attrNameLst>
                                      </p:cBhvr>
                                      <p:to>
                                        <p:strVal val="visible"/>
                                      </p:to>
                                    </p:set>
                                    <p:animEffect transition="in" filter="wipe(up)">
                                      <p:cBhvr>
                                        <p:cTn id="34" dur="500"/>
                                        <p:tgtEl>
                                          <p:spTgt spid="31">
                                            <p:txEl>
                                              <p:pRg st="0" end="0"/>
                                            </p:txEl>
                                          </p:spTgt>
                                        </p:tgtEl>
                                      </p:cBhvr>
                                    </p:animEffect>
                                  </p:childTnLst>
                                </p:cTn>
                              </p:par>
                            </p:childTnLst>
                          </p:cTn>
                        </p:par>
                        <p:par>
                          <p:cTn id="35" fill="hold">
                            <p:stCondLst>
                              <p:cond delay="2400"/>
                            </p:stCondLst>
                            <p:childTnLst>
                              <p:par>
                                <p:cTn id="36" presetID="22" presetClass="entr" presetSubtype="1" fill="hold" grpId="0" nodeType="afterEffect">
                                  <p:stCondLst>
                                    <p:cond delay="250"/>
                                  </p:stCondLst>
                                  <p:childTnLst>
                                    <p:set>
                                      <p:cBhvr>
                                        <p:cTn id="37" dur="1" fill="hold">
                                          <p:stCondLst>
                                            <p:cond delay="0"/>
                                          </p:stCondLst>
                                        </p:cTn>
                                        <p:tgtEl>
                                          <p:spTgt spid="8"/>
                                        </p:tgtEl>
                                        <p:attrNameLst>
                                          <p:attrName>style.visibility</p:attrName>
                                        </p:attrNameLst>
                                      </p:cBhvr>
                                      <p:to>
                                        <p:strVal val="visible"/>
                                      </p:to>
                                    </p:set>
                                    <p:animEffect transition="in" filter="wipe(up)">
                                      <p:cBhvr>
                                        <p:cTn id="38" dur="500"/>
                                        <p:tgtEl>
                                          <p:spTgt spid="8"/>
                                        </p:tgtEl>
                                      </p:cBhvr>
                                    </p:animEffect>
                                  </p:childTnLst>
                                </p:cTn>
                              </p:par>
                              <p:par>
                                <p:cTn id="39" presetID="2" presetClass="entr" presetSubtype="1" decel="100000" fill="hold" grpId="0" nodeType="withEffect">
                                  <p:stCondLst>
                                    <p:cond delay="250"/>
                                  </p:stCondLst>
                                  <p:iterate type="lt">
                                    <p:tmPct val="10000"/>
                                  </p:iterate>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0-#ppt_h/2"/>
                                          </p:val>
                                        </p:tav>
                                        <p:tav tm="100000">
                                          <p:val>
                                            <p:strVal val="#ppt_y"/>
                                          </p:val>
                                        </p:tav>
                                      </p:tavLst>
                                    </p:anim>
                                  </p:childTnLst>
                                </p:cTn>
                              </p:par>
                              <p:par>
                                <p:cTn id="43" presetID="22" presetClass="entr" presetSubtype="1" fill="hold" grpId="0" nodeType="withEffect">
                                  <p:stCondLst>
                                    <p:cond delay="250"/>
                                  </p:stCondLst>
                                  <p:childTnLst>
                                    <p:set>
                                      <p:cBhvr>
                                        <p:cTn id="44" dur="1" fill="hold">
                                          <p:stCondLst>
                                            <p:cond delay="0"/>
                                          </p:stCondLst>
                                        </p:cTn>
                                        <p:tgtEl>
                                          <p:spTgt spid="32">
                                            <p:txEl>
                                              <p:pRg st="0" end="0"/>
                                            </p:txEl>
                                          </p:spTgt>
                                        </p:tgtEl>
                                        <p:attrNameLst>
                                          <p:attrName>style.visibility</p:attrName>
                                        </p:attrNameLst>
                                      </p:cBhvr>
                                      <p:to>
                                        <p:strVal val="visible"/>
                                      </p:to>
                                    </p:set>
                                    <p:animEffect transition="in" filter="wipe(up)">
                                      <p:cBhvr>
                                        <p:cTn id="45" dur="500"/>
                                        <p:tgtEl>
                                          <p:spTgt spid="32">
                                            <p:txEl>
                                              <p:pRg st="0" end="0"/>
                                            </p:txEl>
                                          </p:spTgt>
                                        </p:tgtEl>
                                      </p:cBhvr>
                                    </p:animEffect>
                                  </p:childTnLst>
                                </p:cTn>
                              </p:par>
                              <p:par>
                                <p:cTn id="46" presetID="22" presetClass="entr" presetSubtype="1" fill="hold" grpId="0" nodeType="withEffect">
                                  <p:stCondLst>
                                    <p:cond delay="250"/>
                                  </p:stCondLst>
                                  <p:childTnLst>
                                    <p:set>
                                      <p:cBhvr>
                                        <p:cTn id="47" dur="1" fill="hold">
                                          <p:stCondLst>
                                            <p:cond delay="0"/>
                                          </p:stCondLst>
                                        </p:cTn>
                                        <p:tgtEl>
                                          <p:spTgt spid="33">
                                            <p:txEl>
                                              <p:pRg st="0" end="0"/>
                                            </p:txEl>
                                          </p:spTgt>
                                        </p:tgtEl>
                                        <p:attrNameLst>
                                          <p:attrName>style.visibility</p:attrName>
                                        </p:attrNameLst>
                                      </p:cBhvr>
                                      <p:to>
                                        <p:strVal val="visible"/>
                                      </p:to>
                                    </p:set>
                                    <p:animEffect transition="in" filter="wipe(up)">
                                      <p:cBhvr>
                                        <p:cTn id="48" dur="500"/>
                                        <p:tgtEl>
                                          <p:spTgt spid="33">
                                            <p:txEl>
                                              <p:pRg st="0" end="0"/>
                                            </p:txEl>
                                          </p:spTgt>
                                        </p:tgtEl>
                                      </p:cBhvr>
                                    </p:animEffect>
                                  </p:childTnLst>
                                </p:cTn>
                              </p:par>
                            </p:childTnLst>
                          </p:cTn>
                        </p:par>
                        <p:par>
                          <p:cTn id="49" fill="hold">
                            <p:stCondLst>
                              <p:cond delay="3200"/>
                            </p:stCondLst>
                            <p:childTnLst>
                              <p:par>
                                <p:cTn id="50" presetID="22" presetClass="entr" presetSubtype="1" fill="hold" grpId="0" nodeType="afterEffect">
                                  <p:stCondLst>
                                    <p:cond delay="250"/>
                                  </p:stCondLst>
                                  <p:childTnLst>
                                    <p:set>
                                      <p:cBhvr>
                                        <p:cTn id="51" dur="1" fill="hold">
                                          <p:stCondLst>
                                            <p:cond delay="0"/>
                                          </p:stCondLst>
                                        </p:cTn>
                                        <p:tgtEl>
                                          <p:spTgt spid="9"/>
                                        </p:tgtEl>
                                        <p:attrNameLst>
                                          <p:attrName>style.visibility</p:attrName>
                                        </p:attrNameLst>
                                      </p:cBhvr>
                                      <p:to>
                                        <p:strVal val="visible"/>
                                      </p:to>
                                    </p:set>
                                    <p:animEffect transition="in" filter="wipe(up)">
                                      <p:cBhvr>
                                        <p:cTn id="52" dur="500"/>
                                        <p:tgtEl>
                                          <p:spTgt spid="9"/>
                                        </p:tgtEl>
                                      </p:cBhvr>
                                    </p:animEffect>
                                  </p:childTnLst>
                                </p:cTn>
                              </p:par>
                              <p:par>
                                <p:cTn id="53" presetID="22" presetClass="entr" presetSubtype="1" fill="hold" grpId="0" nodeType="withEffect">
                                  <p:stCondLst>
                                    <p:cond delay="250"/>
                                  </p:stCondLst>
                                  <p:childTnLst>
                                    <p:set>
                                      <p:cBhvr>
                                        <p:cTn id="54" dur="1" fill="hold">
                                          <p:stCondLst>
                                            <p:cond delay="0"/>
                                          </p:stCondLst>
                                        </p:cTn>
                                        <p:tgtEl>
                                          <p:spTgt spid="34">
                                            <p:txEl>
                                              <p:pRg st="0" end="0"/>
                                            </p:txEl>
                                          </p:spTgt>
                                        </p:tgtEl>
                                        <p:attrNameLst>
                                          <p:attrName>style.visibility</p:attrName>
                                        </p:attrNameLst>
                                      </p:cBhvr>
                                      <p:to>
                                        <p:strVal val="visible"/>
                                      </p:to>
                                    </p:set>
                                    <p:animEffect transition="in" filter="wipe(up)">
                                      <p:cBhvr>
                                        <p:cTn id="55" dur="500"/>
                                        <p:tgtEl>
                                          <p:spTgt spid="34">
                                            <p:txEl>
                                              <p:pRg st="0" end="0"/>
                                            </p:txEl>
                                          </p:spTgt>
                                        </p:tgtEl>
                                      </p:cBhvr>
                                    </p:animEffect>
                                  </p:childTnLst>
                                </p:cTn>
                              </p:par>
                              <p:par>
                                <p:cTn id="56" presetID="22" presetClass="entr" presetSubtype="1" fill="hold" grpId="0" nodeType="withEffect">
                                  <p:stCondLst>
                                    <p:cond delay="250"/>
                                  </p:stCondLst>
                                  <p:childTnLst>
                                    <p:set>
                                      <p:cBhvr>
                                        <p:cTn id="57" dur="1" fill="hold">
                                          <p:stCondLst>
                                            <p:cond delay="0"/>
                                          </p:stCondLst>
                                        </p:cTn>
                                        <p:tgtEl>
                                          <p:spTgt spid="35">
                                            <p:txEl>
                                              <p:pRg st="0" end="0"/>
                                            </p:txEl>
                                          </p:spTgt>
                                        </p:tgtEl>
                                        <p:attrNameLst>
                                          <p:attrName>style.visibility</p:attrName>
                                        </p:attrNameLst>
                                      </p:cBhvr>
                                      <p:to>
                                        <p:strVal val="visible"/>
                                      </p:to>
                                    </p:set>
                                    <p:animEffect transition="in" filter="wipe(up)">
                                      <p:cBhvr>
                                        <p:cTn id="58" dur="500"/>
                                        <p:tgtEl>
                                          <p:spTgt spid="35">
                                            <p:txEl>
                                              <p:pRg st="0" end="0"/>
                                            </p:txEl>
                                          </p:spTgt>
                                        </p:tgtEl>
                                      </p:cBhvr>
                                    </p:animEffect>
                                  </p:childTnLst>
                                </p:cTn>
                              </p:par>
                              <p:par>
                                <p:cTn id="59" presetID="2" presetClass="entr" presetSubtype="1" decel="100000" fill="hold" grpId="0" nodeType="withEffect">
                                  <p:stCondLst>
                                    <p:cond delay="250"/>
                                  </p:stCondLst>
                                  <p:iterate type="lt">
                                    <p:tmPct val="10000"/>
                                  </p:iterate>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0-#ppt_h/2"/>
                                          </p:val>
                                        </p:tav>
                                        <p:tav tm="100000">
                                          <p:val>
                                            <p:strVal val="#ppt_y"/>
                                          </p:val>
                                        </p:tav>
                                      </p:tavLst>
                                    </p:anim>
                                  </p:childTnLst>
                                </p:cTn>
                              </p:par>
                            </p:childTnLst>
                          </p:cTn>
                        </p:par>
                        <p:par>
                          <p:cTn id="63" fill="hold">
                            <p:stCondLst>
                              <p:cond delay="4000"/>
                            </p:stCondLst>
                            <p:childTnLst>
                              <p:par>
                                <p:cTn id="64" presetID="22" presetClass="entr" presetSubtype="1" fill="hold" grpId="0" nodeType="afterEffect">
                                  <p:stCondLst>
                                    <p:cond delay="250"/>
                                  </p:stCondLst>
                                  <p:childTnLst>
                                    <p:set>
                                      <p:cBhvr>
                                        <p:cTn id="65" dur="1" fill="hold">
                                          <p:stCondLst>
                                            <p:cond delay="0"/>
                                          </p:stCondLst>
                                        </p:cTn>
                                        <p:tgtEl>
                                          <p:spTgt spid="10"/>
                                        </p:tgtEl>
                                        <p:attrNameLst>
                                          <p:attrName>style.visibility</p:attrName>
                                        </p:attrNameLst>
                                      </p:cBhvr>
                                      <p:to>
                                        <p:strVal val="visible"/>
                                      </p:to>
                                    </p:set>
                                    <p:animEffect transition="in" filter="wipe(up)">
                                      <p:cBhvr>
                                        <p:cTn id="66" dur="500"/>
                                        <p:tgtEl>
                                          <p:spTgt spid="10"/>
                                        </p:tgtEl>
                                      </p:cBhvr>
                                    </p:animEffect>
                                  </p:childTnLst>
                                </p:cTn>
                              </p:par>
                              <p:par>
                                <p:cTn id="67" presetID="2" presetClass="entr" presetSubtype="1" decel="100000" fill="hold" grpId="0" nodeType="withEffect">
                                  <p:stCondLst>
                                    <p:cond delay="250"/>
                                  </p:stCondLst>
                                  <p:iterate type="lt">
                                    <p:tmPct val="10000"/>
                                  </p:iterate>
                                  <p:childTnLst>
                                    <p:set>
                                      <p:cBhvr>
                                        <p:cTn id="68" dur="1" fill="hold">
                                          <p:stCondLst>
                                            <p:cond delay="0"/>
                                          </p:stCondLst>
                                        </p:cTn>
                                        <p:tgtEl>
                                          <p:spTgt spid="26"/>
                                        </p:tgtEl>
                                        <p:attrNameLst>
                                          <p:attrName>style.visibility</p:attrName>
                                        </p:attrNameLst>
                                      </p:cBhvr>
                                      <p:to>
                                        <p:strVal val="visible"/>
                                      </p:to>
                                    </p:set>
                                    <p:anim calcmode="lin" valueType="num">
                                      <p:cBhvr additive="base">
                                        <p:cTn id="69" dur="500" fill="hold"/>
                                        <p:tgtEl>
                                          <p:spTgt spid="26"/>
                                        </p:tgtEl>
                                        <p:attrNameLst>
                                          <p:attrName>ppt_x</p:attrName>
                                        </p:attrNameLst>
                                      </p:cBhvr>
                                      <p:tavLst>
                                        <p:tav tm="0">
                                          <p:val>
                                            <p:strVal val="#ppt_x"/>
                                          </p:val>
                                        </p:tav>
                                        <p:tav tm="100000">
                                          <p:val>
                                            <p:strVal val="#ppt_x"/>
                                          </p:val>
                                        </p:tav>
                                      </p:tavLst>
                                    </p:anim>
                                    <p:anim calcmode="lin" valueType="num">
                                      <p:cBhvr additive="base">
                                        <p:cTn id="70" dur="500" fill="hold"/>
                                        <p:tgtEl>
                                          <p:spTgt spid="26"/>
                                        </p:tgtEl>
                                        <p:attrNameLst>
                                          <p:attrName>ppt_y</p:attrName>
                                        </p:attrNameLst>
                                      </p:cBhvr>
                                      <p:tavLst>
                                        <p:tav tm="0">
                                          <p:val>
                                            <p:strVal val="0-#ppt_h/2"/>
                                          </p:val>
                                        </p:tav>
                                        <p:tav tm="100000">
                                          <p:val>
                                            <p:strVal val="#ppt_y"/>
                                          </p:val>
                                        </p:tav>
                                      </p:tavLst>
                                    </p:anim>
                                  </p:childTnLst>
                                </p:cTn>
                              </p:par>
                              <p:par>
                                <p:cTn id="71" presetID="22" presetClass="entr" presetSubtype="1" fill="hold" grpId="0" nodeType="withEffect">
                                  <p:stCondLst>
                                    <p:cond delay="250"/>
                                  </p:stCondLst>
                                  <p:childTnLst>
                                    <p:set>
                                      <p:cBhvr>
                                        <p:cTn id="72" dur="1" fill="hold">
                                          <p:stCondLst>
                                            <p:cond delay="0"/>
                                          </p:stCondLst>
                                        </p:cTn>
                                        <p:tgtEl>
                                          <p:spTgt spid="36">
                                            <p:txEl>
                                              <p:pRg st="0" end="0"/>
                                            </p:txEl>
                                          </p:spTgt>
                                        </p:tgtEl>
                                        <p:attrNameLst>
                                          <p:attrName>style.visibility</p:attrName>
                                        </p:attrNameLst>
                                      </p:cBhvr>
                                      <p:to>
                                        <p:strVal val="visible"/>
                                      </p:to>
                                    </p:set>
                                    <p:animEffect transition="in" filter="wipe(up)">
                                      <p:cBhvr>
                                        <p:cTn id="73" dur="500"/>
                                        <p:tgtEl>
                                          <p:spTgt spid="36">
                                            <p:txEl>
                                              <p:pRg st="0" end="0"/>
                                            </p:txEl>
                                          </p:spTgt>
                                        </p:tgtEl>
                                      </p:cBhvr>
                                    </p:animEffect>
                                  </p:childTnLst>
                                </p:cTn>
                              </p:par>
                              <p:par>
                                <p:cTn id="74" presetID="22" presetClass="entr" presetSubtype="1" fill="hold" grpId="0" nodeType="withEffect">
                                  <p:stCondLst>
                                    <p:cond delay="250"/>
                                  </p:stCondLst>
                                  <p:childTnLst>
                                    <p:set>
                                      <p:cBhvr>
                                        <p:cTn id="75" dur="1" fill="hold">
                                          <p:stCondLst>
                                            <p:cond delay="0"/>
                                          </p:stCondLst>
                                        </p:cTn>
                                        <p:tgtEl>
                                          <p:spTgt spid="37">
                                            <p:txEl>
                                              <p:pRg st="0" end="0"/>
                                            </p:txEl>
                                          </p:spTgt>
                                        </p:tgtEl>
                                        <p:attrNameLst>
                                          <p:attrName>style.visibility</p:attrName>
                                        </p:attrNameLst>
                                      </p:cBhvr>
                                      <p:to>
                                        <p:strVal val="visible"/>
                                      </p:to>
                                    </p:set>
                                    <p:animEffect transition="in" filter="wipe(up)">
                                      <p:cBhvr>
                                        <p:cTn id="76" dur="500"/>
                                        <p:tgtEl>
                                          <p:spTgt spid="37">
                                            <p:txEl>
                                              <p:pRg st="0" end="0"/>
                                            </p:txEl>
                                          </p:spTgt>
                                        </p:tgtEl>
                                      </p:cBhvr>
                                    </p:animEffect>
                                  </p:childTnLst>
                                </p:cTn>
                              </p:par>
                            </p:childTnLst>
                          </p:cTn>
                        </p:par>
                        <p:par>
                          <p:cTn id="77" fill="hold">
                            <p:stCondLst>
                              <p:cond delay="4800"/>
                            </p:stCondLst>
                            <p:childTnLst>
                              <p:par>
                                <p:cTn id="78" presetID="2" presetClass="entr" presetSubtype="8" decel="100000" fill="hold" grpId="0" nodeType="afterEffect">
                                  <p:stCondLst>
                                    <p:cond delay="500"/>
                                  </p:stCondLst>
                                  <p:childTnLst>
                                    <p:set>
                                      <p:cBhvr>
                                        <p:cTn id="79" dur="1" fill="hold">
                                          <p:stCondLst>
                                            <p:cond delay="0"/>
                                          </p:stCondLst>
                                        </p:cTn>
                                        <p:tgtEl>
                                          <p:spTgt spid="40"/>
                                        </p:tgtEl>
                                        <p:attrNameLst>
                                          <p:attrName>style.visibility</p:attrName>
                                        </p:attrNameLst>
                                      </p:cBhvr>
                                      <p:to>
                                        <p:strVal val="visible"/>
                                      </p:to>
                                    </p:set>
                                    <p:anim calcmode="lin" valueType="num">
                                      <p:cBhvr additive="base">
                                        <p:cTn id="80" dur="500" fill="hold"/>
                                        <p:tgtEl>
                                          <p:spTgt spid="40"/>
                                        </p:tgtEl>
                                        <p:attrNameLst>
                                          <p:attrName>ppt_x</p:attrName>
                                        </p:attrNameLst>
                                      </p:cBhvr>
                                      <p:tavLst>
                                        <p:tav tm="0">
                                          <p:val>
                                            <p:strVal val="0-#ppt_w/2"/>
                                          </p:val>
                                        </p:tav>
                                        <p:tav tm="100000">
                                          <p:val>
                                            <p:strVal val="#ppt_x"/>
                                          </p:val>
                                        </p:tav>
                                      </p:tavLst>
                                    </p:anim>
                                    <p:anim calcmode="lin" valueType="num">
                                      <p:cBhvr additive="base">
                                        <p:cTn id="81" dur="500" fill="hold"/>
                                        <p:tgtEl>
                                          <p:spTgt spid="40"/>
                                        </p:tgtEl>
                                        <p:attrNameLst>
                                          <p:attrName>ppt_y</p:attrName>
                                        </p:attrNameLst>
                                      </p:cBhvr>
                                      <p:tavLst>
                                        <p:tav tm="0">
                                          <p:val>
                                            <p:strVal val="#ppt_y"/>
                                          </p:val>
                                        </p:tav>
                                        <p:tav tm="100000">
                                          <p:val>
                                            <p:strVal val="#ppt_y"/>
                                          </p:val>
                                        </p:tav>
                                      </p:tavLst>
                                    </p:anim>
                                  </p:childTnLst>
                                </p:cTn>
                              </p:par>
                              <p:par>
                                <p:cTn id="82" presetID="2" presetClass="entr" presetSubtype="2" decel="100000" fill="hold" grpId="0" nodeType="withEffect">
                                  <p:stCondLst>
                                    <p:cond delay="500"/>
                                  </p:stCondLst>
                                  <p:childTnLst>
                                    <p:set>
                                      <p:cBhvr>
                                        <p:cTn id="83" dur="1" fill="hold">
                                          <p:stCondLst>
                                            <p:cond delay="0"/>
                                          </p:stCondLst>
                                        </p:cTn>
                                        <p:tgtEl>
                                          <p:spTgt spid="39">
                                            <p:txEl>
                                              <p:pRg st="0" end="0"/>
                                            </p:txEl>
                                          </p:spTgt>
                                        </p:tgtEl>
                                        <p:attrNameLst>
                                          <p:attrName>style.visibility</p:attrName>
                                        </p:attrNameLst>
                                      </p:cBhvr>
                                      <p:to>
                                        <p:strVal val="visible"/>
                                      </p:to>
                                    </p:set>
                                    <p:anim calcmode="lin" valueType="num">
                                      <p:cBhvr additive="base">
                                        <p:cTn id="84" dur="500" fill="hold"/>
                                        <p:tgtEl>
                                          <p:spTgt spid="39">
                                            <p:txEl>
                                              <p:pRg st="0" end="0"/>
                                            </p:txEl>
                                          </p:spTgt>
                                        </p:tgtEl>
                                        <p:attrNameLst>
                                          <p:attrName>ppt_x</p:attrName>
                                        </p:attrNameLst>
                                      </p:cBhvr>
                                      <p:tavLst>
                                        <p:tav tm="0">
                                          <p:val>
                                            <p:strVal val="1+#ppt_w/2"/>
                                          </p:val>
                                        </p:tav>
                                        <p:tav tm="100000">
                                          <p:val>
                                            <p:strVal val="#ppt_x"/>
                                          </p:val>
                                        </p:tav>
                                      </p:tavLst>
                                    </p:anim>
                                    <p:anim calcmode="lin" valueType="num">
                                      <p:cBhvr additive="base">
                                        <p:cTn id="85" dur="500" fill="hold"/>
                                        <p:tgtEl>
                                          <p:spTgt spid="3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5" grpId="0" animBg="1"/>
      <p:bldP spid="8" grpId="0" animBg="1"/>
      <p:bldP spid="23" grpId="0"/>
      <p:bldP spid="24" grpId="0"/>
      <p:bldP spid="25" grpId="0"/>
      <p:bldP spid="26" grpId="0"/>
      <p:bldP spid="27" grpId="0"/>
      <p:bldP spid="28" grpId="0" animBg="1"/>
      <p:bldP spid="30" grpId="0" build="p">
        <p:tmplLst>
          <p:tmpl lvl="1">
            <p:tnLst>
              <p:par>
                <p:cTn presetID="22" presetClass="entr" presetSubtype="1" fill="hold" nodeType="withEffect">
                  <p:stCondLst>
                    <p:cond delay="250"/>
                  </p:stCondLst>
                  <p:childTnLst>
                    <p:set>
                      <p:cBhvr>
                        <p:cTn dur="1" fill="hold">
                          <p:stCondLst>
                            <p:cond delay="0"/>
                          </p:stCondLst>
                        </p:cTn>
                        <p:tgtEl>
                          <p:spTgt spid="30"/>
                        </p:tgtEl>
                        <p:attrNameLst>
                          <p:attrName>style.visibility</p:attrName>
                        </p:attrNameLst>
                      </p:cBhvr>
                      <p:to>
                        <p:strVal val="visible"/>
                      </p:to>
                    </p:set>
                    <p:animEffect transition="in" filter="wipe(up)">
                      <p:cBhvr>
                        <p:cTn dur="500"/>
                        <p:tgtEl>
                          <p:spTgt spid="30"/>
                        </p:tgtEl>
                      </p:cBhvr>
                    </p:animEffect>
                  </p:childTnLst>
                </p:cTn>
              </p:par>
            </p:tnLst>
          </p:tmpl>
        </p:tmplLst>
      </p:bldP>
      <p:bldP spid="31" grpId="0" build="p">
        <p:tmplLst>
          <p:tmpl lvl="1">
            <p:tnLst>
              <p:par>
                <p:cTn presetID="22" presetClass="entr" presetSubtype="1" fill="hold" nodeType="withEffect">
                  <p:stCondLst>
                    <p:cond delay="250"/>
                  </p:stCondLst>
                  <p:childTnLst>
                    <p:set>
                      <p:cBhvr>
                        <p:cTn dur="1" fill="hold">
                          <p:stCondLst>
                            <p:cond delay="0"/>
                          </p:stCondLst>
                        </p:cTn>
                        <p:tgtEl>
                          <p:spTgt spid="31"/>
                        </p:tgtEl>
                        <p:attrNameLst>
                          <p:attrName>style.visibility</p:attrName>
                        </p:attrNameLst>
                      </p:cBhvr>
                      <p:to>
                        <p:strVal val="visible"/>
                      </p:to>
                    </p:set>
                    <p:animEffect transition="in" filter="wipe(up)">
                      <p:cBhvr>
                        <p:cTn dur="500"/>
                        <p:tgtEl>
                          <p:spTgt spid="31"/>
                        </p:tgtEl>
                      </p:cBhvr>
                    </p:animEffect>
                  </p:childTnLst>
                </p:cTn>
              </p:par>
            </p:tnLst>
          </p:tmpl>
        </p:tmplLst>
      </p:bldP>
      <p:bldP spid="32" grpId="0" build="p">
        <p:tmplLst>
          <p:tmpl lvl="1">
            <p:tnLst>
              <p:par>
                <p:cTn presetID="22" presetClass="entr" presetSubtype="1" fill="hold" nodeType="withEffect">
                  <p:stCondLst>
                    <p:cond delay="250"/>
                  </p:stCondLst>
                  <p:childTnLst>
                    <p:set>
                      <p:cBhvr>
                        <p:cTn dur="1" fill="hold">
                          <p:stCondLst>
                            <p:cond delay="0"/>
                          </p:stCondLst>
                        </p:cTn>
                        <p:tgtEl>
                          <p:spTgt spid="32"/>
                        </p:tgtEl>
                        <p:attrNameLst>
                          <p:attrName>style.visibility</p:attrName>
                        </p:attrNameLst>
                      </p:cBhvr>
                      <p:to>
                        <p:strVal val="visible"/>
                      </p:to>
                    </p:set>
                    <p:animEffect transition="in" filter="wipe(up)">
                      <p:cBhvr>
                        <p:cTn dur="500"/>
                        <p:tgtEl>
                          <p:spTgt spid="32"/>
                        </p:tgtEl>
                      </p:cBhvr>
                    </p:animEffect>
                  </p:childTnLst>
                </p:cTn>
              </p:par>
            </p:tnLst>
          </p:tmpl>
        </p:tmplLst>
      </p:bldP>
      <p:bldP spid="33" grpId="0" build="p">
        <p:tmplLst>
          <p:tmpl lvl="1">
            <p:tnLst>
              <p:par>
                <p:cTn presetID="22" presetClass="entr" presetSubtype="1" fill="hold" nodeType="withEffect">
                  <p:stCondLst>
                    <p:cond delay="250"/>
                  </p:stCondLst>
                  <p:childTnLst>
                    <p:set>
                      <p:cBhvr>
                        <p:cTn dur="1" fill="hold">
                          <p:stCondLst>
                            <p:cond delay="0"/>
                          </p:stCondLst>
                        </p:cTn>
                        <p:tgtEl>
                          <p:spTgt spid="33"/>
                        </p:tgtEl>
                        <p:attrNameLst>
                          <p:attrName>style.visibility</p:attrName>
                        </p:attrNameLst>
                      </p:cBhvr>
                      <p:to>
                        <p:strVal val="visible"/>
                      </p:to>
                    </p:set>
                    <p:animEffect transition="in" filter="wipe(up)">
                      <p:cBhvr>
                        <p:cTn dur="500"/>
                        <p:tgtEl>
                          <p:spTgt spid="33"/>
                        </p:tgtEl>
                      </p:cBhvr>
                    </p:animEffect>
                  </p:childTnLst>
                </p:cTn>
              </p:par>
            </p:tnLst>
          </p:tmpl>
        </p:tmplLst>
      </p:bldP>
      <p:bldP spid="34" grpId="0" build="p">
        <p:tmplLst>
          <p:tmpl lvl="1">
            <p:tnLst>
              <p:par>
                <p:cTn presetID="22" presetClass="entr" presetSubtype="1" fill="hold" nodeType="withEffect">
                  <p:stCondLst>
                    <p:cond delay="250"/>
                  </p:stCondLst>
                  <p:childTnLst>
                    <p:set>
                      <p:cBhvr>
                        <p:cTn dur="1" fill="hold">
                          <p:stCondLst>
                            <p:cond delay="0"/>
                          </p:stCondLst>
                        </p:cTn>
                        <p:tgtEl>
                          <p:spTgt spid="34"/>
                        </p:tgtEl>
                        <p:attrNameLst>
                          <p:attrName>style.visibility</p:attrName>
                        </p:attrNameLst>
                      </p:cBhvr>
                      <p:to>
                        <p:strVal val="visible"/>
                      </p:to>
                    </p:set>
                    <p:animEffect transition="in" filter="wipe(up)">
                      <p:cBhvr>
                        <p:cTn dur="500"/>
                        <p:tgtEl>
                          <p:spTgt spid="34"/>
                        </p:tgtEl>
                      </p:cBhvr>
                    </p:animEffect>
                  </p:childTnLst>
                </p:cTn>
              </p:par>
            </p:tnLst>
          </p:tmpl>
        </p:tmplLst>
      </p:bldP>
      <p:bldP spid="35" grpId="0" build="p">
        <p:tmplLst>
          <p:tmpl lvl="1">
            <p:tnLst>
              <p:par>
                <p:cTn presetID="22" presetClass="entr" presetSubtype="1" fill="hold" nodeType="withEffect">
                  <p:stCondLst>
                    <p:cond delay="250"/>
                  </p:stCondLst>
                  <p:childTnLst>
                    <p:set>
                      <p:cBhvr>
                        <p:cTn dur="1" fill="hold">
                          <p:stCondLst>
                            <p:cond delay="0"/>
                          </p:stCondLst>
                        </p:cTn>
                        <p:tgtEl>
                          <p:spTgt spid="35"/>
                        </p:tgtEl>
                        <p:attrNameLst>
                          <p:attrName>style.visibility</p:attrName>
                        </p:attrNameLst>
                      </p:cBhvr>
                      <p:to>
                        <p:strVal val="visible"/>
                      </p:to>
                    </p:set>
                    <p:animEffect transition="in" filter="wipe(up)">
                      <p:cBhvr>
                        <p:cTn dur="500"/>
                        <p:tgtEl>
                          <p:spTgt spid="35"/>
                        </p:tgtEl>
                      </p:cBhvr>
                    </p:animEffect>
                  </p:childTnLst>
                </p:cTn>
              </p:par>
            </p:tnLst>
          </p:tmpl>
        </p:tmplLst>
      </p:bldP>
      <p:bldP spid="36" grpId="0" build="p">
        <p:tmplLst>
          <p:tmpl lvl="1">
            <p:tnLst>
              <p:par>
                <p:cTn presetID="22" presetClass="entr" presetSubtype="1" fill="hold" nodeType="withEffect">
                  <p:stCondLst>
                    <p:cond delay="250"/>
                  </p:stCondLst>
                  <p:childTnLst>
                    <p:set>
                      <p:cBhvr>
                        <p:cTn dur="1" fill="hold">
                          <p:stCondLst>
                            <p:cond delay="0"/>
                          </p:stCondLst>
                        </p:cTn>
                        <p:tgtEl>
                          <p:spTgt spid="36"/>
                        </p:tgtEl>
                        <p:attrNameLst>
                          <p:attrName>style.visibility</p:attrName>
                        </p:attrNameLst>
                      </p:cBhvr>
                      <p:to>
                        <p:strVal val="visible"/>
                      </p:to>
                    </p:set>
                    <p:animEffect transition="in" filter="wipe(up)">
                      <p:cBhvr>
                        <p:cTn dur="500"/>
                        <p:tgtEl>
                          <p:spTgt spid="36"/>
                        </p:tgtEl>
                      </p:cBhvr>
                    </p:animEffect>
                  </p:childTnLst>
                </p:cTn>
              </p:par>
            </p:tnLst>
          </p:tmpl>
        </p:tmplLst>
      </p:bldP>
      <p:bldP spid="37" grpId="0" build="p">
        <p:tmplLst>
          <p:tmpl lvl="1">
            <p:tnLst>
              <p:par>
                <p:cTn presetID="22" presetClass="entr" presetSubtype="1"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Effect transition="in" filter="wipe(up)">
                      <p:cBhvr>
                        <p:cTn dur="500"/>
                        <p:tgtEl>
                          <p:spTgt spid="37"/>
                        </p:tgtEl>
                      </p:cBhvr>
                    </p:animEffect>
                  </p:childTnLst>
                </p:cTn>
              </p:par>
            </p:tnLst>
          </p:tmpl>
        </p:tmplLst>
      </p:bldP>
      <p:bldP spid="39" grpId="0" build="allAtOnce">
        <p:tmplLst>
          <p:tmpl lvl="1">
            <p:tnLst>
              <p:par>
                <p:cTn presetID="2" presetClass="entr" presetSubtype="2" decel="100000" fill="hold" nodeType="withEffect">
                  <p:stCondLst>
                    <p:cond delay="50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1+#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animBg="1"/>
      <p:bldP spid="41" grpId="0" build="p">
        <p:tmplLst>
          <p:tmpl lvl="1">
            <p:tnLst>
              <p:par>
                <p:cTn presetID="22" presetClass="entr" presetSubtype="8"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wipe(left)">
                      <p:cBhvr>
                        <p:cTn dur="500"/>
                        <p:tgtEl>
                          <p:spTgt spid="41"/>
                        </p:tgtEl>
                      </p:cBhvr>
                    </p:animEffect>
                  </p:childTnLst>
                </p:cTn>
              </p:par>
            </p:tnLst>
          </p:tmpl>
        </p:tmplLst>
      </p:bldP>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3" name="Rectangle 2"/>
          <p:cNvSpPr/>
          <p:nvPr userDrawn="1"/>
        </p:nvSpPr>
        <p:spPr>
          <a:xfrm>
            <a:off x="0" y="2571750"/>
            <a:ext cx="9144000" cy="2571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Rectangle 1"/>
          <p:cNvSpPr/>
          <p:nvPr userDrawn="1"/>
        </p:nvSpPr>
        <p:spPr>
          <a:xfrm>
            <a:off x="2116108" y="843558"/>
            <a:ext cx="4896544" cy="3456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 name="Rectangle 4"/>
          <p:cNvSpPr/>
          <p:nvPr userDrawn="1"/>
        </p:nvSpPr>
        <p:spPr>
          <a:xfrm>
            <a:off x="2116108" y="0"/>
            <a:ext cx="4896544" cy="1954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2116108" y="4948014"/>
            <a:ext cx="4896544" cy="1954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2116108" y="3049518"/>
            <a:ext cx="4896544"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2116108" y="3625582"/>
            <a:ext cx="4896544"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pic>
        <p:nvPicPr>
          <p:cNvPr id="2050"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flipH="1">
            <a:off x="4155985" y="1156325"/>
            <a:ext cx="816788" cy="1812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235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Animated Title">
    <p:spTree>
      <p:nvGrpSpPr>
        <p:cNvPr id="1" name=""/>
        <p:cNvGrpSpPr/>
        <p:nvPr/>
      </p:nvGrpSpPr>
      <p:grpSpPr>
        <a:xfrm>
          <a:off x="0" y="0"/>
          <a:ext cx="0" cy="0"/>
          <a:chOff x="0" y="0"/>
          <a:chExt cx="0" cy="0"/>
        </a:xfrm>
      </p:grpSpPr>
      <p:sp>
        <p:nvSpPr>
          <p:cNvPr id="4" name="正方形/長方形 3"/>
          <p:cNvSpPr/>
          <p:nvPr userDrawn="1"/>
        </p:nvSpPr>
        <p:spPr>
          <a:xfrm rot="21066044">
            <a:off x="-4777152" y="-2469356"/>
            <a:ext cx="17707083" cy="51435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7" name="正方形/長方形 6"/>
          <p:cNvSpPr/>
          <p:nvPr userDrawn="1"/>
        </p:nvSpPr>
        <p:spPr>
          <a:xfrm rot="21066044">
            <a:off x="-3894977" y="2508499"/>
            <a:ext cx="17702467" cy="51435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8" name="正方形/長方形 7"/>
          <p:cNvSpPr/>
          <p:nvPr userDrawn="1"/>
        </p:nvSpPr>
        <p:spPr>
          <a:xfrm rot="21066044">
            <a:off x="-4777152" y="-2469356"/>
            <a:ext cx="17707083" cy="51435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9" name="正方形/長方形 8"/>
          <p:cNvSpPr/>
          <p:nvPr userDrawn="1"/>
        </p:nvSpPr>
        <p:spPr>
          <a:xfrm rot="21066044">
            <a:off x="-3894977" y="2508499"/>
            <a:ext cx="17702467" cy="51435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0" name="正方形/長方形 9"/>
          <p:cNvSpPr/>
          <p:nvPr userDrawn="1"/>
        </p:nvSpPr>
        <p:spPr>
          <a:xfrm rot="21066044">
            <a:off x="-4777152" y="-2469356"/>
            <a:ext cx="17707083" cy="51435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1" name="正方形/長方形 10"/>
          <p:cNvSpPr/>
          <p:nvPr userDrawn="1"/>
        </p:nvSpPr>
        <p:spPr>
          <a:xfrm rot="21066044">
            <a:off x="-3894977" y="2508499"/>
            <a:ext cx="17702467" cy="51435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2" name="正方形/長方形 11"/>
          <p:cNvSpPr/>
          <p:nvPr userDrawn="1"/>
        </p:nvSpPr>
        <p:spPr>
          <a:xfrm rot="21066044">
            <a:off x="-4777152" y="-2469356"/>
            <a:ext cx="17707083" cy="51435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3" name="正方形/長方形 12"/>
          <p:cNvSpPr/>
          <p:nvPr userDrawn="1"/>
        </p:nvSpPr>
        <p:spPr>
          <a:xfrm rot="21066044">
            <a:off x="-3894977" y="2508499"/>
            <a:ext cx="17702467" cy="51435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grpSp>
        <p:nvGrpSpPr>
          <p:cNvPr id="14" name="グループ化 13"/>
          <p:cNvGrpSpPr/>
          <p:nvPr userDrawn="1"/>
        </p:nvGrpSpPr>
        <p:grpSpPr>
          <a:xfrm rot="17100000">
            <a:off x="3311603" y="1209937"/>
            <a:ext cx="2520000" cy="2520219"/>
            <a:chOff x="6682240" y="2680152"/>
            <a:chExt cx="5040000" cy="5040000"/>
          </a:xfrm>
        </p:grpSpPr>
        <p:sp>
          <p:nvSpPr>
            <p:cNvPr id="15" name="円/楕円 14"/>
            <p:cNvSpPr/>
            <p:nvPr userDrawn="1"/>
          </p:nvSpPr>
          <p:spPr>
            <a:xfrm>
              <a:off x="6682240" y="2680152"/>
              <a:ext cx="5038725" cy="50387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6" name="アーチ 15"/>
            <p:cNvSpPr/>
            <p:nvPr userDrawn="1"/>
          </p:nvSpPr>
          <p:spPr>
            <a:xfrm>
              <a:off x="6682240" y="2680152"/>
              <a:ext cx="5040000" cy="5040000"/>
            </a:xfrm>
            <a:prstGeom prst="blockArc">
              <a:avLst>
                <a:gd name="adj1" fmla="val 10800000"/>
                <a:gd name="adj2" fmla="val 3801423"/>
                <a:gd name="adj3" fmla="val 14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endParaRPr>
            </a:p>
          </p:txBody>
        </p:sp>
      </p:grpSp>
      <p:grpSp>
        <p:nvGrpSpPr>
          <p:cNvPr id="17" name="グループ化 16"/>
          <p:cNvGrpSpPr>
            <a:grpSpLocks noChangeAspect="1"/>
          </p:cNvGrpSpPr>
          <p:nvPr userDrawn="1"/>
        </p:nvGrpSpPr>
        <p:grpSpPr>
          <a:xfrm rot="11994079">
            <a:off x="3221486" y="1120046"/>
            <a:ext cx="2700234" cy="2700000"/>
            <a:chOff x="6682240" y="2680152"/>
            <a:chExt cx="5040000" cy="5040000"/>
          </a:xfrm>
        </p:grpSpPr>
        <p:sp>
          <p:nvSpPr>
            <p:cNvPr id="18" name="円/楕円 17"/>
            <p:cNvSpPr/>
            <p:nvPr userDrawn="1"/>
          </p:nvSpPr>
          <p:spPr>
            <a:xfrm>
              <a:off x="6682240" y="2680152"/>
              <a:ext cx="5038725" cy="50387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19" name="アーチ 18"/>
            <p:cNvSpPr/>
            <p:nvPr userDrawn="1"/>
          </p:nvSpPr>
          <p:spPr>
            <a:xfrm>
              <a:off x="6682240" y="2680152"/>
              <a:ext cx="5040000" cy="5040000"/>
            </a:xfrm>
            <a:prstGeom prst="blockArc">
              <a:avLst>
                <a:gd name="adj1" fmla="val 10800000"/>
                <a:gd name="adj2" fmla="val 3829372"/>
                <a:gd name="adj3" fmla="val 1485"/>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endParaRPr>
            </a:p>
          </p:txBody>
        </p:sp>
      </p:grpSp>
      <p:grpSp>
        <p:nvGrpSpPr>
          <p:cNvPr id="20" name="グループ化 19"/>
          <p:cNvGrpSpPr>
            <a:grpSpLocks noChangeAspect="1"/>
          </p:cNvGrpSpPr>
          <p:nvPr userDrawn="1"/>
        </p:nvGrpSpPr>
        <p:grpSpPr>
          <a:xfrm rot="3600000">
            <a:off x="3131603" y="1029921"/>
            <a:ext cx="2880000" cy="2880250"/>
            <a:chOff x="6682240" y="2680152"/>
            <a:chExt cx="5040000" cy="5040000"/>
          </a:xfrm>
        </p:grpSpPr>
        <p:sp>
          <p:nvSpPr>
            <p:cNvPr id="21" name="円/楕円 20"/>
            <p:cNvSpPr/>
            <p:nvPr userDrawn="1"/>
          </p:nvSpPr>
          <p:spPr>
            <a:xfrm>
              <a:off x="6682240" y="2680152"/>
              <a:ext cx="5038725" cy="50387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22" name="アーチ 21"/>
            <p:cNvSpPr/>
            <p:nvPr userDrawn="1"/>
          </p:nvSpPr>
          <p:spPr>
            <a:xfrm>
              <a:off x="6682240" y="2680152"/>
              <a:ext cx="5040000" cy="5040000"/>
            </a:xfrm>
            <a:prstGeom prst="blockArc">
              <a:avLst>
                <a:gd name="adj1" fmla="val 10800000"/>
                <a:gd name="adj2" fmla="val 3790965"/>
                <a:gd name="adj3" fmla="val 141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endParaRPr>
            </a:p>
          </p:txBody>
        </p:sp>
      </p:grpSp>
      <p:grpSp>
        <p:nvGrpSpPr>
          <p:cNvPr id="23" name="グループ化 22"/>
          <p:cNvGrpSpPr>
            <a:grpSpLocks noChangeAspect="1"/>
          </p:cNvGrpSpPr>
          <p:nvPr userDrawn="1"/>
        </p:nvGrpSpPr>
        <p:grpSpPr>
          <a:xfrm rot="18000000">
            <a:off x="3041603" y="939913"/>
            <a:ext cx="3060000" cy="3060266"/>
            <a:chOff x="6682240" y="2680152"/>
            <a:chExt cx="5040000" cy="5040000"/>
          </a:xfrm>
        </p:grpSpPr>
        <p:sp>
          <p:nvSpPr>
            <p:cNvPr id="24" name="円/楕円 23"/>
            <p:cNvSpPr/>
            <p:nvPr userDrawn="1"/>
          </p:nvSpPr>
          <p:spPr>
            <a:xfrm>
              <a:off x="6682240" y="2680152"/>
              <a:ext cx="5038725" cy="50387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25" name="アーチ 24"/>
            <p:cNvSpPr/>
            <p:nvPr userDrawn="1"/>
          </p:nvSpPr>
          <p:spPr>
            <a:xfrm>
              <a:off x="6682240" y="2680152"/>
              <a:ext cx="5040000" cy="5040000"/>
            </a:xfrm>
            <a:prstGeom prst="blockArc">
              <a:avLst>
                <a:gd name="adj1" fmla="val 10800000"/>
                <a:gd name="adj2" fmla="val 3781764"/>
                <a:gd name="adj3" fmla="val 13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endParaRPr>
            </a:p>
          </p:txBody>
        </p:sp>
      </p:grpSp>
      <p:grpSp>
        <p:nvGrpSpPr>
          <p:cNvPr id="26" name="グループ化 25"/>
          <p:cNvGrpSpPr>
            <a:grpSpLocks noChangeAspect="1"/>
          </p:cNvGrpSpPr>
          <p:nvPr userDrawn="1"/>
        </p:nvGrpSpPr>
        <p:grpSpPr>
          <a:xfrm rot="7511662">
            <a:off x="2951603" y="849906"/>
            <a:ext cx="3240000" cy="3240281"/>
            <a:chOff x="6682240" y="2680152"/>
            <a:chExt cx="5040000" cy="5040000"/>
          </a:xfrm>
        </p:grpSpPr>
        <p:sp>
          <p:nvSpPr>
            <p:cNvPr id="27" name="円/楕円 26"/>
            <p:cNvSpPr/>
            <p:nvPr userDrawn="1"/>
          </p:nvSpPr>
          <p:spPr>
            <a:xfrm>
              <a:off x="6682240" y="2680152"/>
              <a:ext cx="5038725" cy="50387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28" name="アーチ 27"/>
            <p:cNvSpPr/>
            <p:nvPr userDrawn="1"/>
          </p:nvSpPr>
          <p:spPr>
            <a:xfrm>
              <a:off x="6682240" y="2680152"/>
              <a:ext cx="5040000" cy="5040000"/>
            </a:xfrm>
            <a:prstGeom prst="blockArc">
              <a:avLst>
                <a:gd name="adj1" fmla="val 10800000"/>
                <a:gd name="adj2" fmla="val 3755127"/>
                <a:gd name="adj3" fmla="val 1245"/>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endParaRPr>
            </a:p>
          </p:txBody>
        </p:sp>
      </p:grpSp>
      <p:grpSp>
        <p:nvGrpSpPr>
          <p:cNvPr id="29" name="グループ化 28"/>
          <p:cNvGrpSpPr>
            <a:grpSpLocks noChangeAspect="1"/>
          </p:cNvGrpSpPr>
          <p:nvPr userDrawn="1"/>
        </p:nvGrpSpPr>
        <p:grpSpPr>
          <a:xfrm rot="10993309">
            <a:off x="2861455" y="760046"/>
            <a:ext cx="3420297" cy="3420000"/>
            <a:chOff x="6682240" y="2680152"/>
            <a:chExt cx="5040000" cy="5040000"/>
          </a:xfrm>
        </p:grpSpPr>
        <p:sp>
          <p:nvSpPr>
            <p:cNvPr id="30" name="円/楕円 29"/>
            <p:cNvSpPr/>
            <p:nvPr userDrawn="1"/>
          </p:nvSpPr>
          <p:spPr>
            <a:xfrm>
              <a:off x="6682240" y="2680152"/>
              <a:ext cx="5038725" cy="50387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sp>
          <p:nvSpPr>
            <p:cNvPr id="31" name="アーチ 30"/>
            <p:cNvSpPr/>
            <p:nvPr userDrawn="1"/>
          </p:nvSpPr>
          <p:spPr>
            <a:xfrm>
              <a:off x="6682240" y="2680152"/>
              <a:ext cx="5040000" cy="5040000"/>
            </a:xfrm>
            <a:prstGeom prst="blockArc">
              <a:avLst>
                <a:gd name="adj1" fmla="val 10800000"/>
                <a:gd name="adj2" fmla="val 3748913"/>
                <a:gd name="adj3" fmla="val 110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endParaRPr>
            </a:p>
          </p:txBody>
        </p:sp>
      </p:grpSp>
      <p:sp>
        <p:nvSpPr>
          <p:cNvPr id="32" name="タイトル 1"/>
          <p:cNvSpPr>
            <a:spLocks noGrp="1"/>
          </p:cNvSpPr>
          <p:nvPr>
            <p:ph type="ctrTitle" hasCustomPrompt="1"/>
          </p:nvPr>
        </p:nvSpPr>
        <p:spPr>
          <a:xfrm>
            <a:off x="685800" y="1986429"/>
            <a:ext cx="7772400" cy="793000"/>
          </a:xfrm>
        </p:spPr>
        <p:txBody>
          <a:bodyPr anchor="t">
            <a:noAutofit/>
          </a:bodyPr>
          <a:lstStyle>
            <a:lvl1pPr algn="ctr">
              <a:defRPr sz="4800" baseline="0">
                <a:solidFill>
                  <a:schemeClr val="accent1"/>
                </a:solidFill>
                <a:latin typeface="Route 159 UltraLight" pitchFamily="50" charset="0"/>
              </a:defRPr>
            </a:lvl1pPr>
          </a:lstStyle>
          <a:p>
            <a:r>
              <a:rPr kumimoji="1" lang="en-US" altLang="ja-JP" dirty="0"/>
              <a:t>YOUR TITLE GOES HERE</a:t>
            </a:r>
            <a:endParaRPr kumimoji="1" lang="ja-JP" altLang="en-US" dirty="0"/>
          </a:p>
        </p:txBody>
      </p:sp>
      <p:sp>
        <p:nvSpPr>
          <p:cNvPr id="33" name="テキスト プレースホルダー 8"/>
          <p:cNvSpPr>
            <a:spLocks noGrp="1"/>
          </p:cNvSpPr>
          <p:nvPr>
            <p:ph type="body" sz="quarter" idx="10" hasCustomPrompt="1"/>
          </p:nvPr>
        </p:nvSpPr>
        <p:spPr>
          <a:xfrm>
            <a:off x="683230" y="2751795"/>
            <a:ext cx="7777539" cy="432023"/>
          </a:xfrm>
        </p:spPr>
        <p:txBody>
          <a:bodyPr anchor="b">
            <a:noAutofit/>
          </a:bodyPr>
          <a:lstStyle>
            <a:lvl1pPr algn="ctr">
              <a:defRPr sz="2000">
                <a:solidFill>
                  <a:schemeClr val="tx2"/>
                </a:solidFill>
                <a:latin typeface="Route 159 UltraLight" pitchFamily="50" charset="0"/>
              </a:defRPr>
            </a:lvl1pPr>
          </a:lstStyle>
          <a:p>
            <a:pPr lvl="0"/>
            <a:r>
              <a:rPr kumimoji="1" lang="en-US" altLang="ja-JP" dirty="0"/>
              <a:t>Subtitle goes here</a:t>
            </a:r>
            <a:endParaRPr kumimoji="1" lang="ja-JP" altLang="en-US" dirty="0"/>
          </a:p>
        </p:txBody>
      </p:sp>
      <p:sp>
        <p:nvSpPr>
          <p:cNvPr id="34" name="サブタイトル 2"/>
          <p:cNvSpPr>
            <a:spLocks noGrp="1"/>
          </p:cNvSpPr>
          <p:nvPr>
            <p:ph type="subTitle" idx="1" hasCustomPrompt="1"/>
          </p:nvPr>
        </p:nvSpPr>
        <p:spPr>
          <a:xfrm>
            <a:off x="683230" y="4263938"/>
            <a:ext cx="7777539" cy="756084"/>
          </a:xfrm>
        </p:spPr>
        <p:txBody>
          <a:bodyPr>
            <a:normAutofit/>
          </a:bodyPr>
          <a:lstStyle>
            <a:lvl1pPr marL="0" indent="0" algn="ctr">
              <a:buNone/>
              <a:defRPr sz="1000">
                <a:solidFill>
                  <a:schemeClr val="tx1">
                    <a:tint val="75000"/>
                  </a:schemeClr>
                </a:solidFill>
                <a:latin typeface="+mj-lt"/>
              </a:defRPr>
            </a:lvl1pPr>
            <a:lvl2pPr marL="408188" indent="0" algn="ctr">
              <a:buNone/>
              <a:defRPr>
                <a:solidFill>
                  <a:schemeClr val="tx1">
                    <a:tint val="75000"/>
                  </a:schemeClr>
                </a:solidFill>
              </a:defRPr>
            </a:lvl2pPr>
            <a:lvl3pPr marL="816377" indent="0" algn="ctr">
              <a:buNone/>
              <a:defRPr>
                <a:solidFill>
                  <a:schemeClr val="tx1">
                    <a:tint val="75000"/>
                  </a:schemeClr>
                </a:solidFill>
              </a:defRPr>
            </a:lvl3pPr>
            <a:lvl4pPr marL="1224565" indent="0" algn="ctr">
              <a:buNone/>
              <a:defRPr>
                <a:solidFill>
                  <a:schemeClr val="tx1">
                    <a:tint val="75000"/>
                  </a:schemeClr>
                </a:solidFill>
              </a:defRPr>
            </a:lvl4pPr>
            <a:lvl5pPr marL="1632753" indent="0" algn="ctr">
              <a:buNone/>
              <a:defRPr>
                <a:solidFill>
                  <a:schemeClr val="tx1">
                    <a:tint val="75000"/>
                  </a:schemeClr>
                </a:solidFill>
              </a:defRPr>
            </a:lvl5pPr>
            <a:lvl6pPr marL="2040941" indent="0" algn="ctr">
              <a:buNone/>
              <a:defRPr>
                <a:solidFill>
                  <a:schemeClr val="tx1">
                    <a:tint val="75000"/>
                  </a:schemeClr>
                </a:solidFill>
              </a:defRPr>
            </a:lvl6pPr>
            <a:lvl7pPr marL="2449129" indent="0" algn="ctr">
              <a:buNone/>
              <a:defRPr>
                <a:solidFill>
                  <a:schemeClr val="tx1">
                    <a:tint val="75000"/>
                  </a:schemeClr>
                </a:solidFill>
              </a:defRPr>
            </a:lvl7pPr>
            <a:lvl8pPr marL="2857317" indent="0" algn="ctr">
              <a:buNone/>
              <a:defRPr>
                <a:solidFill>
                  <a:schemeClr val="tx1">
                    <a:tint val="75000"/>
                  </a:schemeClr>
                </a:solidFill>
              </a:defRPr>
            </a:lvl8pPr>
            <a:lvl9pPr marL="3265506" indent="0" algn="ctr">
              <a:buNone/>
              <a:defRPr>
                <a:solidFill>
                  <a:schemeClr val="tx1">
                    <a:tint val="75000"/>
                  </a:schemeClr>
                </a:solidFill>
              </a:defRPr>
            </a:lvl9pPr>
          </a:lstStyle>
          <a:p>
            <a:r>
              <a:rPr kumimoji="1" lang="en-US" altLang="ja-JP" dirty="0"/>
              <a:t>Information</a:t>
            </a:r>
            <a:endParaRPr kumimoji="1" lang="ja-JP" altLang="en-US" dirty="0"/>
          </a:p>
        </p:txBody>
      </p:sp>
      <p:grpSp>
        <p:nvGrpSpPr>
          <p:cNvPr id="35" name="グループ化 34"/>
          <p:cNvGrpSpPr/>
          <p:nvPr userDrawn="1"/>
        </p:nvGrpSpPr>
        <p:grpSpPr>
          <a:xfrm>
            <a:off x="4297980" y="4047914"/>
            <a:ext cx="544116" cy="94264"/>
            <a:chOff x="8595214" y="6592642"/>
            <a:chExt cx="1088138" cy="188527"/>
          </a:xfrm>
        </p:grpSpPr>
        <p:sp>
          <p:nvSpPr>
            <p:cNvPr id="36" name="円/楕円 35"/>
            <p:cNvSpPr/>
            <p:nvPr userDrawn="1"/>
          </p:nvSpPr>
          <p:spPr>
            <a:xfrm>
              <a:off x="9048943" y="6592642"/>
              <a:ext cx="188527" cy="18852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00"/>
            </a:p>
          </p:txBody>
        </p:sp>
        <p:sp>
          <p:nvSpPr>
            <p:cNvPr id="37" name="円/楕円 36"/>
            <p:cNvSpPr/>
            <p:nvPr userDrawn="1"/>
          </p:nvSpPr>
          <p:spPr>
            <a:xfrm>
              <a:off x="8595214" y="6592642"/>
              <a:ext cx="188527" cy="18852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00"/>
            </a:p>
          </p:txBody>
        </p:sp>
        <p:sp>
          <p:nvSpPr>
            <p:cNvPr id="38" name="円/楕円 37"/>
            <p:cNvSpPr/>
            <p:nvPr userDrawn="1"/>
          </p:nvSpPr>
          <p:spPr>
            <a:xfrm>
              <a:off x="9494825" y="6592642"/>
              <a:ext cx="188527" cy="18852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00"/>
            </a:p>
          </p:txBody>
        </p:sp>
      </p:grpSp>
      <p:sp>
        <p:nvSpPr>
          <p:cNvPr id="39" name="円/楕円 38"/>
          <p:cNvSpPr/>
          <p:nvPr userDrawn="1"/>
        </p:nvSpPr>
        <p:spPr>
          <a:xfrm>
            <a:off x="3519936" y="1246059"/>
            <a:ext cx="432085" cy="432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kumimoji="1" lang="ja-JP" altLang="en-US" sz="900"/>
          </a:p>
        </p:txBody>
      </p:sp>
      <p:sp>
        <p:nvSpPr>
          <p:cNvPr id="40" name="円/楕円 39"/>
          <p:cNvSpPr/>
          <p:nvPr userDrawn="1"/>
        </p:nvSpPr>
        <p:spPr>
          <a:xfrm>
            <a:off x="4077284" y="1246059"/>
            <a:ext cx="432085" cy="43204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kumimoji="1" lang="ja-JP" altLang="en-US" sz="900"/>
          </a:p>
        </p:txBody>
      </p:sp>
      <p:sp>
        <p:nvSpPr>
          <p:cNvPr id="41" name="円/楕円 40"/>
          <p:cNvSpPr/>
          <p:nvPr userDrawn="1"/>
        </p:nvSpPr>
        <p:spPr>
          <a:xfrm>
            <a:off x="4634631" y="1246059"/>
            <a:ext cx="432085" cy="43204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kumimoji="1" lang="ja-JP" altLang="en-US" sz="900"/>
          </a:p>
        </p:txBody>
      </p:sp>
      <p:sp>
        <p:nvSpPr>
          <p:cNvPr id="42" name="円/楕円 41"/>
          <p:cNvSpPr/>
          <p:nvPr userDrawn="1"/>
        </p:nvSpPr>
        <p:spPr>
          <a:xfrm>
            <a:off x="5191979" y="1246059"/>
            <a:ext cx="432085" cy="43204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kumimoji="1" lang="ja-JP" altLang="en-US" sz="900"/>
          </a:p>
        </p:txBody>
      </p:sp>
    </p:spTree>
    <p:extLst>
      <p:ext uri="{BB962C8B-B14F-4D97-AF65-F5344CB8AC3E}">
        <p14:creationId xmlns:p14="http://schemas.microsoft.com/office/powerpoint/2010/main" val="133604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ac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0-#ppt_w/2"/>
                                          </p:val>
                                        </p:tav>
                                        <p:tav tm="100000">
                                          <p:val>
                                            <p:strVal val="#ppt_x"/>
                                          </p:val>
                                        </p:tav>
                                      </p:tavLst>
                                    </p:anim>
                                    <p:anim calcmode="lin" valueType="num">
                                      <p:cBhvr additive="base">
                                        <p:cTn id="8" dur="75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accel="10000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ppt_x"/>
                                          </p:val>
                                        </p:tav>
                                        <p:tav tm="100000">
                                          <p:val>
                                            <p:strVal val="#ppt_x"/>
                                          </p:val>
                                        </p:tav>
                                      </p:tavLst>
                                    </p:anim>
                                    <p:anim calcmode="lin" valueType="num">
                                      <p:cBhvr additive="base">
                                        <p:cTn id="12" dur="75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9" accel="100000" fill="hold" grpId="0" nodeType="withEffect">
                                  <p:stCondLst>
                                    <p:cond delay="25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750" fill="hold"/>
                                        <p:tgtEl>
                                          <p:spTgt spid="8"/>
                                        </p:tgtEl>
                                        <p:attrNameLst>
                                          <p:attrName>ppt_x</p:attrName>
                                        </p:attrNameLst>
                                      </p:cBhvr>
                                      <p:tavLst>
                                        <p:tav tm="0">
                                          <p:val>
                                            <p:strVal val="0-#ppt_w/2"/>
                                          </p:val>
                                        </p:tav>
                                        <p:tav tm="100000">
                                          <p:val>
                                            <p:strVal val="#ppt_x"/>
                                          </p:val>
                                        </p:tav>
                                      </p:tavLst>
                                    </p:anim>
                                    <p:anim calcmode="lin" valueType="num">
                                      <p:cBhvr additive="base">
                                        <p:cTn id="16" dur="75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4" accel="100000" fill="hold" grpId="0" nodeType="withEffect">
                                  <p:stCondLst>
                                    <p:cond delay="25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750" fill="hold"/>
                                        <p:tgtEl>
                                          <p:spTgt spid="9"/>
                                        </p:tgtEl>
                                        <p:attrNameLst>
                                          <p:attrName>ppt_x</p:attrName>
                                        </p:attrNameLst>
                                      </p:cBhvr>
                                      <p:tavLst>
                                        <p:tav tm="0">
                                          <p:val>
                                            <p:strVal val="#ppt_x"/>
                                          </p:val>
                                        </p:tav>
                                        <p:tav tm="100000">
                                          <p:val>
                                            <p:strVal val="#ppt_x"/>
                                          </p:val>
                                        </p:tav>
                                      </p:tavLst>
                                    </p:anim>
                                    <p:anim calcmode="lin" valueType="num">
                                      <p:cBhvr additive="base">
                                        <p:cTn id="20" dur="75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9" accel="100000" fill="hold" grpId="0" nodeType="withEffect">
                                  <p:stCondLst>
                                    <p:cond delay="50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750" fill="hold"/>
                                        <p:tgtEl>
                                          <p:spTgt spid="10"/>
                                        </p:tgtEl>
                                        <p:attrNameLst>
                                          <p:attrName>ppt_x</p:attrName>
                                        </p:attrNameLst>
                                      </p:cBhvr>
                                      <p:tavLst>
                                        <p:tav tm="0">
                                          <p:val>
                                            <p:strVal val="0-#ppt_w/2"/>
                                          </p:val>
                                        </p:tav>
                                        <p:tav tm="100000">
                                          <p:val>
                                            <p:strVal val="#ppt_x"/>
                                          </p:val>
                                        </p:tav>
                                      </p:tavLst>
                                    </p:anim>
                                    <p:anim calcmode="lin" valueType="num">
                                      <p:cBhvr additive="base">
                                        <p:cTn id="24" dur="750" fill="hold"/>
                                        <p:tgtEl>
                                          <p:spTgt spid="10"/>
                                        </p:tgtEl>
                                        <p:attrNameLst>
                                          <p:attrName>ppt_y</p:attrName>
                                        </p:attrNameLst>
                                      </p:cBhvr>
                                      <p:tavLst>
                                        <p:tav tm="0">
                                          <p:val>
                                            <p:strVal val="0-#ppt_h/2"/>
                                          </p:val>
                                        </p:tav>
                                        <p:tav tm="100000">
                                          <p:val>
                                            <p:strVal val="#ppt_y"/>
                                          </p:val>
                                        </p:tav>
                                      </p:tavLst>
                                    </p:anim>
                                  </p:childTnLst>
                                </p:cTn>
                              </p:par>
                              <p:par>
                                <p:cTn id="25" presetID="2" presetClass="entr" presetSubtype="4" accel="100000" fill="hold" grpId="0" nodeType="withEffect">
                                  <p:stCondLst>
                                    <p:cond delay="50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ppt_x"/>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9" accel="100000" fill="hold" grpId="0" nodeType="withEffect">
                                  <p:stCondLst>
                                    <p:cond delay="75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750" fill="hold"/>
                                        <p:tgtEl>
                                          <p:spTgt spid="12"/>
                                        </p:tgtEl>
                                        <p:attrNameLst>
                                          <p:attrName>ppt_x</p:attrName>
                                        </p:attrNameLst>
                                      </p:cBhvr>
                                      <p:tavLst>
                                        <p:tav tm="0">
                                          <p:val>
                                            <p:strVal val="0-#ppt_w/2"/>
                                          </p:val>
                                        </p:tav>
                                        <p:tav tm="100000">
                                          <p:val>
                                            <p:strVal val="#ppt_x"/>
                                          </p:val>
                                        </p:tav>
                                      </p:tavLst>
                                    </p:anim>
                                    <p:anim calcmode="lin" valueType="num">
                                      <p:cBhvr additive="base">
                                        <p:cTn id="32" dur="750" fill="hold"/>
                                        <p:tgtEl>
                                          <p:spTgt spid="12"/>
                                        </p:tgtEl>
                                        <p:attrNameLst>
                                          <p:attrName>ppt_y</p:attrName>
                                        </p:attrNameLst>
                                      </p:cBhvr>
                                      <p:tavLst>
                                        <p:tav tm="0">
                                          <p:val>
                                            <p:strVal val="0-#ppt_h/2"/>
                                          </p:val>
                                        </p:tav>
                                        <p:tav tm="100000">
                                          <p:val>
                                            <p:strVal val="#ppt_y"/>
                                          </p:val>
                                        </p:tav>
                                      </p:tavLst>
                                    </p:anim>
                                  </p:childTnLst>
                                </p:cTn>
                              </p:par>
                              <p:par>
                                <p:cTn id="33" presetID="2" presetClass="entr" presetSubtype="4" accel="100000" fill="hold" grpId="0" nodeType="withEffect">
                                  <p:stCondLst>
                                    <p:cond delay="75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750" fill="hold"/>
                                        <p:tgtEl>
                                          <p:spTgt spid="13"/>
                                        </p:tgtEl>
                                        <p:attrNameLst>
                                          <p:attrName>ppt_x</p:attrName>
                                        </p:attrNameLst>
                                      </p:cBhvr>
                                      <p:tavLst>
                                        <p:tav tm="0">
                                          <p:val>
                                            <p:strVal val="#ppt_x"/>
                                          </p:val>
                                        </p:tav>
                                        <p:tav tm="100000">
                                          <p:val>
                                            <p:strVal val="#ppt_x"/>
                                          </p:val>
                                        </p:tav>
                                      </p:tavLst>
                                    </p:anim>
                                    <p:anim calcmode="lin" valueType="num">
                                      <p:cBhvr additive="base">
                                        <p:cTn id="36" dur="750" fill="hold"/>
                                        <p:tgtEl>
                                          <p:spTgt spid="13"/>
                                        </p:tgtEl>
                                        <p:attrNameLst>
                                          <p:attrName>ppt_y</p:attrName>
                                        </p:attrNameLst>
                                      </p:cBhvr>
                                      <p:tavLst>
                                        <p:tav tm="0">
                                          <p:val>
                                            <p:strVal val="1+#ppt_h/2"/>
                                          </p:val>
                                        </p:tav>
                                        <p:tav tm="100000">
                                          <p:val>
                                            <p:strVal val="#ppt_y"/>
                                          </p:val>
                                        </p:tav>
                                      </p:tavLst>
                                    </p:anim>
                                  </p:childTnLst>
                                </p:cTn>
                              </p:par>
                            </p:childTnLst>
                          </p:cTn>
                        </p:par>
                        <p:par>
                          <p:cTn id="37" fill="hold">
                            <p:stCondLst>
                              <p:cond delay="1500"/>
                            </p:stCondLst>
                            <p:childTnLst>
                              <p:par>
                                <p:cTn id="38" presetID="2" presetClass="entr" presetSubtype="4" decel="10000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750" fill="hold"/>
                                        <p:tgtEl>
                                          <p:spTgt spid="14"/>
                                        </p:tgtEl>
                                        <p:attrNameLst>
                                          <p:attrName>ppt_x</p:attrName>
                                        </p:attrNameLst>
                                      </p:cBhvr>
                                      <p:tavLst>
                                        <p:tav tm="0">
                                          <p:val>
                                            <p:strVal val="#ppt_x"/>
                                          </p:val>
                                        </p:tav>
                                        <p:tav tm="100000">
                                          <p:val>
                                            <p:strVal val="#ppt_x"/>
                                          </p:val>
                                        </p:tav>
                                      </p:tavLst>
                                    </p:anim>
                                    <p:anim calcmode="lin" valueType="num">
                                      <p:cBhvr additive="base">
                                        <p:cTn id="41" dur="750" fill="hold"/>
                                        <p:tgtEl>
                                          <p:spTgt spid="14"/>
                                        </p:tgtEl>
                                        <p:attrNameLst>
                                          <p:attrName>ppt_y</p:attrName>
                                        </p:attrNameLst>
                                      </p:cBhvr>
                                      <p:tavLst>
                                        <p:tav tm="0">
                                          <p:val>
                                            <p:strVal val="1+#ppt_h/2"/>
                                          </p:val>
                                        </p:tav>
                                        <p:tav tm="100000">
                                          <p:val>
                                            <p:strVal val="#ppt_y"/>
                                          </p:val>
                                        </p:tav>
                                      </p:tavLst>
                                    </p:anim>
                                  </p:childTnLst>
                                </p:cTn>
                              </p:par>
                              <p:par>
                                <p:cTn id="42" presetID="2" presetClass="entr" presetSubtype="12" decel="100000" fill="hold" nodeType="withEffect">
                                  <p:stCondLst>
                                    <p:cond delay="10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750" fill="hold"/>
                                        <p:tgtEl>
                                          <p:spTgt spid="17"/>
                                        </p:tgtEl>
                                        <p:attrNameLst>
                                          <p:attrName>ppt_x</p:attrName>
                                        </p:attrNameLst>
                                      </p:cBhvr>
                                      <p:tavLst>
                                        <p:tav tm="0">
                                          <p:val>
                                            <p:strVal val="0-#ppt_w/2"/>
                                          </p:val>
                                        </p:tav>
                                        <p:tav tm="100000">
                                          <p:val>
                                            <p:strVal val="#ppt_x"/>
                                          </p:val>
                                        </p:tav>
                                      </p:tavLst>
                                    </p:anim>
                                    <p:anim calcmode="lin" valueType="num">
                                      <p:cBhvr additive="base">
                                        <p:cTn id="45" dur="750" fill="hold"/>
                                        <p:tgtEl>
                                          <p:spTgt spid="17"/>
                                        </p:tgtEl>
                                        <p:attrNameLst>
                                          <p:attrName>ppt_y</p:attrName>
                                        </p:attrNameLst>
                                      </p:cBhvr>
                                      <p:tavLst>
                                        <p:tav tm="0">
                                          <p:val>
                                            <p:strVal val="1+#ppt_h/2"/>
                                          </p:val>
                                        </p:tav>
                                        <p:tav tm="100000">
                                          <p:val>
                                            <p:strVal val="#ppt_y"/>
                                          </p:val>
                                        </p:tav>
                                      </p:tavLst>
                                    </p:anim>
                                  </p:childTnLst>
                                </p:cTn>
                              </p:par>
                              <p:par>
                                <p:cTn id="46" presetID="2" presetClass="entr" presetSubtype="8" decel="100000" fill="hold" nodeType="withEffect">
                                  <p:stCondLst>
                                    <p:cond delay="20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750" fill="hold"/>
                                        <p:tgtEl>
                                          <p:spTgt spid="20"/>
                                        </p:tgtEl>
                                        <p:attrNameLst>
                                          <p:attrName>ppt_x</p:attrName>
                                        </p:attrNameLst>
                                      </p:cBhvr>
                                      <p:tavLst>
                                        <p:tav tm="0">
                                          <p:val>
                                            <p:strVal val="0-#ppt_w/2"/>
                                          </p:val>
                                        </p:tav>
                                        <p:tav tm="100000">
                                          <p:val>
                                            <p:strVal val="#ppt_x"/>
                                          </p:val>
                                        </p:tav>
                                      </p:tavLst>
                                    </p:anim>
                                    <p:anim calcmode="lin" valueType="num">
                                      <p:cBhvr additive="base">
                                        <p:cTn id="49" dur="750" fill="hold"/>
                                        <p:tgtEl>
                                          <p:spTgt spid="20"/>
                                        </p:tgtEl>
                                        <p:attrNameLst>
                                          <p:attrName>ppt_y</p:attrName>
                                        </p:attrNameLst>
                                      </p:cBhvr>
                                      <p:tavLst>
                                        <p:tav tm="0">
                                          <p:val>
                                            <p:strVal val="#ppt_y"/>
                                          </p:val>
                                        </p:tav>
                                        <p:tav tm="100000">
                                          <p:val>
                                            <p:strVal val="#ppt_y"/>
                                          </p:val>
                                        </p:tav>
                                      </p:tavLst>
                                    </p:anim>
                                  </p:childTnLst>
                                </p:cTn>
                              </p:par>
                              <p:par>
                                <p:cTn id="50" presetID="2" presetClass="entr" presetSubtype="3" decel="100000" fill="hold" nodeType="withEffect">
                                  <p:stCondLst>
                                    <p:cond delay="30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750" fill="hold"/>
                                        <p:tgtEl>
                                          <p:spTgt spid="23"/>
                                        </p:tgtEl>
                                        <p:attrNameLst>
                                          <p:attrName>ppt_x</p:attrName>
                                        </p:attrNameLst>
                                      </p:cBhvr>
                                      <p:tavLst>
                                        <p:tav tm="0">
                                          <p:val>
                                            <p:strVal val="1+#ppt_w/2"/>
                                          </p:val>
                                        </p:tav>
                                        <p:tav tm="100000">
                                          <p:val>
                                            <p:strVal val="#ppt_x"/>
                                          </p:val>
                                        </p:tav>
                                      </p:tavLst>
                                    </p:anim>
                                    <p:anim calcmode="lin" valueType="num">
                                      <p:cBhvr additive="base">
                                        <p:cTn id="53" dur="750" fill="hold"/>
                                        <p:tgtEl>
                                          <p:spTgt spid="23"/>
                                        </p:tgtEl>
                                        <p:attrNameLst>
                                          <p:attrName>ppt_y</p:attrName>
                                        </p:attrNameLst>
                                      </p:cBhvr>
                                      <p:tavLst>
                                        <p:tav tm="0">
                                          <p:val>
                                            <p:strVal val="0-#ppt_h/2"/>
                                          </p:val>
                                        </p:tav>
                                        <p:tav tm="100000">
                                          <p:val>
                                            <p:strVal val="#ppt_y"/>
                                          </p:val>
                                        </p:tav>
                                      </p:tavLst>
                                    </p:anim>
                                  </p:childTnLst>
                                </p:cTn>
                              </p:par>
                              <p:par>
                                <p:cTn id="54" presetID="2" presetClass="entr" presetSubtype="6" decel="100000" fill="hold" nodeType="withEffect">
                                  <p:stCondLst>
                                    <p:cond delay="40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750" fill="hold"/>
                                        <p:tgtEl>
                                          <p:spTgt spid="26"/>
                                        </p:tgtEl>
                                        <p:attrNameLst>
                                          <p:attrName>ppt_x</p:attrName>
                                        </p:attrNameLst>
                                      </p:cBhvr>
                                      <p:tavLst>
                                        <p:tav tm="0">
                                          <p:val>
                                            <p:strVal val="1+#ppt_w/2"/>
                                          </p:val>
                                        </p:tav>
                                        <p:tav tm="100000">
                                          <p:val>
                                            <p:strVal val="#ppt_x"/>
                                          </p:val>
                                        </p:tav>
                                      </p:tavLst>
                                    </p:anim>
                                    <p:anim calcmode="lin" valueType="num">
                                      <p:cBhvr additive="base">
                                        <p:cTn id="57" dur="75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2" decel="100000" fill="hold" nodeType="withEffect">
                                  <p:stCondLst>
                                    <p:cond delay="500"/>
                                  </p:stCondLst>
                                  <p:childTnLst>
                                    <p:set>
                                      <p:cBhvr>
                                        <p:cTn id="59" dur="1" fill="hold">
                                          <p:stCondLst>
                                            <p:cond delay="0"/>
                                          </p:stCondLst>
                                        </p:cTn>
                                        <p:tgtEl>
                                          <p:spTgt spid="29"/>
                                        </p:tgtEl>
                                        <p:attrNameLst>
                                          <p:attrName>style.visibility</p:attrName>
                                        </p:attrNameLst>
                                      </p:cBhvr>
                                      <p:to>
                                        <p:strVal val="visible"/>
                                      </p:to>
                                    </p:set>
                                    <p:anim calcmode="lin" valueType="num">
                                      <p:cBhvr additive="base">
                                        <p:cTn id="60" dur="750" fill="hold"/>
                                        <p:tgtEl>
                                          <p:spTgt spid="29"/>
                                        </p:tgtEl>
                                        <p:attrNameLst>
                                          <p:attrName>ppt_x</p:attrName>
                                        </p:attrNameLst>
                                      </p:cBhvr>
                                      <p:tavLst>
                                        <p:tav tm="0">
                                          <p:val>
                                            <p:strVal val="1+#ppt_w/2"/>
                                          </p:val>
                                        </p:tav>
                                        <p:tav tm="100000">
                                          <p:val>
                                            <p:strVal val="#ppt_x"/>
                                          </p:val>
                                        </p:tav>
                                      </p:tavLst>
                                    </p:anim>
                                    <p:anim calcmode="lin" valueType="num">
                                      <p:cBhvr additive="base">
                                        <p:cTn id="61" dur="750" fill="hold"/>
                                        <p:tgtEl>
                                          <p:spTgt spid="29"/>
                                        </p:tgtEl>
                                        <p:attrNameLst>
                                          <p:attrName>ppt_y</p:attrName>
                                        </p:attrNameLst>
                                      </p:cBhvr>
                                      <p:tavLst>
                                        <p:tav tm="0">
                                          <p:val>
                                            <p:strVal val="#ppt_y"/>
                                          </p:val>
                                        </p:tav>
                                        <p:tav tm="100000">
                                          <p:val>
                                            <p:strVal val="#ppt_y"/>
                                          </p:val>
                                        </p:tav>
                                      </p:tavLst>
                                    </p:anim>
                                  </p:childTnLst>
                                </p:cTn>
                              </p:par>
                              <p:par>
                                <p:cTn id="62" presetID="21" presetClass="entr" presetSubtype="1" fill="hold"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wheel(1)">
                                      <p:cBhvr>
                                        <p:cTn id="64" dur="750"/>
                                        <p:tgtEl>
                                          <p:spTgt spid="14"/>
                                        </p:tgtEl>
                                      </p:cBhvr>
                                    </p:animEffect>
                                  </p:childTnLst>
                                </p:cTn>
                              </p:par>
                              <p:par>
                                <p:cTn id="65" presetID="21" presetClass="entr" presetSubtype="1" fill="hold" nodeType="withEffect">
                                  <p:stCondLst>
                                    <p:cond delay="100"/>
                                  </p:stCondLst>
                                  <p:childTnLst>
                                    <p:set>
                                      <p:cBhvr>
                                        <p:cTn id="66" dur="1" fill="hold">
                                          <p:stCondLst>
                                            <p:cond delay="0"/>
                                          </p:stCondLst>
                                        </p:cTn>
                                        <p:tgtEl>
                                          <p:spTgt spid="17"/>
                                        </p:tgtEl>
                                        <p:attrNameLst>
                                          <p:attrName>style.visibility</p:attrName>
                                        </p:attrNameLst>
                                      </p:cBhvr>
                                      <p:to>
                                        <p:strVal val="visible"/>
                                      </p:to>
                                    </p:set>
                                    <p:animEffect transition="in" filter="wheel(1)">
                                      <p:cBhvr>
                                        <p:cTn id="67" dur="750"/>
                                        <p:tgtEl>
                                          <p:spTgt spid="17"/>
                                        </p:tgtEl>
                                      </p:cBhvr>
                                    </p:animEffect>
                                  </p:childTnLst>
                                </p:cTn>
                              </p:par>
                              <p:par>
                                <p:cTn id="68" presetID="21" presetClass="entr" presetSubtype="1" fill="hold" nodeType="withEffect">
                                  <p:stCondLst>
                                    <p:cond delay="200"/>
                                  </p:stCondLst>
                                  <p:childTnLst>
                                    <p:set>
                                      <p:cBhvr>
                                        <p:cTn id="69" dur="1" fill="hold">
                                          <p:stCondLst>
                                            <p:cond delay="0"/>
                                          </p:stCondLst>
                                        </p:cTn>
                                        <p:tgtEl>
                                          <p:spTgt spid="20"/>
                                        </p:tgtEl>
                                        <p:attrNameLst>
                                          <p:attrName>style.visibility</p:attrName>
                                        </p:attrNameLst>
                                      </p:cBhvr>
                                      <p:to>
                                        <p:strVal val="visible"/>
                                      </p:to>
                                    </p:set>
                                    <p:animEffect transition="in" filter="wheel(1)">
                                      <p:cBhvr>
                                        <p:cTn id="70" dur="750"/>
                                        <p:tgtEl>
                                          <p:spTgt spid="20"/>
                                        </p:tgtEl>
                                      </p:cBhvr>
                                    </p:animEffect>
                                  </p:childTnLst>
                                </p:cTn>
                              </p:par>
                              <p:par>
                                <p:cTn id="71" presetID="21" presetClass="entr" presetSubtype="1" fill="hold" nodeType="withEffect">
                                  <p:stCondLst>
                                    <p:cond delay="300"/>
                                  </p:stCondLst>
                                  <p:childTnLst>
                                    <p:set>
                                      <p:cBhvr>
                                        <p:cTn id="72" dur="1" fill="hold">
                                          <p:stCondLst>
                                            <p:cond delay="0"/>
                                          </p:stCondLst>
                                        </p:cTn>
                                        <p:tgtEl>
                                          <p:spTgt spid="23"/>
                                        </p:tgtEl>
                                        <p:attrNameLst>
                                          <p:attrName>style.visibility</p:attrName>
                                        </p:attrNameLst>
                                      </p:cBhvr>
                                      <p:to>
                                        <p:strVal val="visible"/>
                                      </p:to>
                                    </p:set>
                                    <p:animEffect transition="in" filter="wheel(1)">
                                      <p:cBhvr>
                                        <p:cTn id="73" dur="750"/>
                                        <p:tgtEl>
                                          <p:spTgt spid="23"/>
                                        </p:tgtEl>
                                      </p:cBhvr>
                                    </p:animEffect>
                                  </p:childTnLst>
                                </p:cTn>
                              </p:par>
                              <p:par>
                                <p:cTn id="74" presetID="21" presetClass="entr" presetSubtype="1" fill="hold" nodeType="withEffect">
                                  <p:stCondLst>
                                    <p:cond delay="400"/>
                                  </p:stCondLst>
                                  <p:childTnLst>
                                    <p:set>
                                      <p:cBhvr>
                                        <p:cTn id="75" dur="1" fill="hold">
                                          <p:stCondLst>
                                            <p:cond delay="0"/>
                                          </p:stCondLst>
                                        </p:cTn>
                                        <p:tgtEl>
                                          <p:spTgt spid="26"/>
                                        </p:tgtEl>
                                        <p:attrNameLst>
                                          <p:attrName>style.visibility</p:attrName>
                                        </p:attrNameLst>
                                      </p:cBhvr>
                                      <p:to>
                                        <p:strVal val="visible"/>
                                      </p:to>
                                    </p:set>
                                    <p:animEffect transition="in" filter="wheel(1)">
                                      <p:cBhvr>
                                        <p:cTn id="76" dur="750"/>
                                        <p:tgtEl>
                                          <p:spTgt spid="26"/>
                                        </p:tgtEl>
                                      </p:cBhvr>
                                    </p:animEffect>
                                  </p:childTnLst>
                                </p:cTn>
                              </p:par>
                              <p:par>
                                <p:cTn id="77" presetID="21" presetClass="entr" presetSubtype="1" fill="hold" nodeType="withEffect">
                                  <p:stCondLst>
                                    <p:cond delay="500"/>
                                  </p:stCondLst>
                                  <p:childTnLst>
                                    <p:set>
                                      <p:cBhvr>
                                        <p:cTn id="78" dur="1" fill="hold">
                                          <p:stCondLst>
                                            <p:cond delay="0"/>
                                          </p:stCondLst>
                                        </p:cTn>
                                        <p:tgtEl>
                                          <p:spTgt spid="29"/>
                                        </p:tgtEl>
                                        <p:attrNameLst>
                                          <p:attrName>style.visibility</p:attrName>
                                        </p:attrNameLst>
                                      </p:cBhvr>
                                      <p:to>
                                        <p:strVal val="visible"/>
                                      </p:to>
                                    </p:set>
                                    <p:animEffect transition="in" filter="wheel(1)">
                                      <p:cBhvr>
                                        <p:cTn id="79" dur="750"/>
                                        <p:tgtEl>
                                          <p:spTgt spid="29"/>
                                        </p:tgtEl>
                                      </p:cBhvr>
                                    </p:animEffect>
                                  </p:childTnLst>
                                </p:cTn>
                              </p:par>
                              <p:par>
                                <p:cTn id="80" presetID="49" presetClass="entr" presetSubtype="0" decel="100000" fill="hold" nodeType="withEffect">
                                  <p:stCondLst>
                                    <p:cond delay="0"/>
                                  </p:stCondLst>
                                  <p:childTnLst>
                                    <p:set>
                                      <p:cBhvr>
                                        <p:cTn id="81" dur="1" fill="hold">
                                          <p:stCondLst>
                                            <p:cond delay="0"/>
                                          </p:stCondLst>
                                        </p:cTn>
                                        <p:tgtEl>
                                          <p:spTgt spid="14"/>
                                        </p:tgtEl>
                                        <p:attrNameLst>
                                          <p:attrName>style.visibility</p:attrName>
                                        </p:attrNameLst>
                                      </p:cBhvr>
                                      <p:to>
                                        <p:strVal val="visible"/>
                                      </p:to>
                                    </p:set>
                                    <p:anim calcmode="lin" valueType="num">
                                      <p:cBhvr>
                                        <p:cTn id="82" dur="750" fill="hold"/>
                                        <p:tgtEl>
                                          <p:spTgt spid="14"/>
                                        </p:tgtEl>
                                        <p:attrNameLst>
                                          <p:attrName>ppt_w</p:attrName>
                                        </p:attrNameLst>
                                      </p:cBhvr>
                                      <p:tavLst>
                                        <p:tav tm="0">
                                          <p:val>
                                            <p:fltVal val="0"/>
                                          </p:val>
                                        </p:tav>
                                        <p:tav tm="100000">
                                          <p:val>
                                            <p:strVal val="#ppt_w"/>
                                          </p:val>
                                        </p:tav>
                                      </p:tavLst>
                                    </p:anim>
                                    <p:anim calcmode="lin" valueType="num">
                                      <p:cBhvr>
                                        <p:cTn id="83" dur="750" fill="hold"/>
                                        <p:tgtEl>
                                          <p:spTgt spid="14"/>
                                        </p:tgtEl>
                                        <p:attrNameLst>
                                          <p:attrName>ppt_h</p:attrName>
                                        </p:attrNameLst>
                                      </p:cBhvr>
                                      <p:tavLst>
                                        <p:tav tm="0">
                                          <p:val>
                                            <p:fltVal val="0"/>
                                          </p:val>
                                        </p:tav>
                                        <p:tav tm="100000">
                                          <p:val>
                                            <p:strVal val="#ppt_h"/>
                                          </p:val>
                                        </p:tav>
                                      </p:tavLst>
                                    </p:anim>
                                    <p:anim calcmode="lin" valueType="num">
                                      <p:cBhvr>
                                        <p:cTn id="84" dur="750" fill="hold"/>
                                        <p:tgtEl>
                                          <p:spTgt spid="14"/>
                                        </p:tgtEl>
                                        <p:attrNameLst>
                                          <p:attrName>style.rotation</p:attrName>
                                        </p:attrNameLst>
                                      </p:cBhvr>
                                      <p:tavLst>
                                        <p:tav tm="0">
                                          <p:val>
                                            <p:fltVal val="360"/>
                                          </p:val>
                                        </p:tav>
                                        <p:tav tm="100000">
                                          <p:val>
                                            <p:fltVal val="0"/>
                                          </p:val>
                                        </p:tav>
                                      </p:tavLst>
                                    </p:anim>
                                    <p:animEffect transition="in" filter="fade">
                                      <p:cBhvr>
                                        <p:cTn id="85" dur="750"/>
                                        <p:tgtEl>
                                          <p:spTgt spid="14"/>
                                        </p:tgtEl>
                                      </p:cBhvr>
                                    </p:animEffect>
                                  </p:childTnLst>
                                </p:cTn>
                              </p:par>
                              <p:par>
                                <p:cTn id="86" presetID="49" presetClass="entr" presetSubtype="0" decel="100000" fill="hold" nodeType="withEffect">
                                  <p:stCondLst>
                                    <p:cond delay="100"/>
                                  </p:stCondLst>
                                  <p:childTnLst>
                                    <p:set>
                                      <p:cBhvr>
                                        <p:cTn id="87" dur="1" fill="hold">
                                          <p:stCondLst>
                                            <p:cond delay="0"/>
                                          </p:stCondLst>
                                        </p:cTn>
                                        <p:tgtEl>
                                          <p:spTgt spid="17"/>
                                        </p:tgtEl>
                                        <p:attrNameLst>
                                          <p:attrName>style.visibility</p:attrName>
                                        </p:attrNameLst>
                                      </p:cBhvr>
                                      <p:to>
                                        <p:strVal val="visible"/>
                                      </p:to>
                                    </p:set>
                                    <p:anim calcmode="lin" valueType="num">
                                      <p:cBhvr>
                                        <p:cTn id="88" dur="750" fill="hold"/>
                                        <p:tgtEl>
                                          <p:spTgt spid="17"/>
                                        </p:tgtEl>
                                        <p:attrNameLst>
                                          <p:attrName>ppt_w</p:attrName>
                                        </p:attrNameLst>
                                      </p:cBhvr>
                                      <p:tavLst>
                                        <p:tav tm="0">
                                          <p:val>
                                            <p:fltVal val="0"/>
                                          </p:val>
                                        </p:tav>
                                        <p:tav tm="100000">
                                          <p:val>
                                            <p:strVal val="#ppt_w"/>
                                          </p:val>
                                        </p:tav>
                                      </p:tavLst>
                                    </p:anim>
                                    <p:anim calcmode="lin" valueType="num">
                                      <p:cBhvr>
                                        <p:cTn id="89" dur="750" fill="hold"/>
                                        <p:tgtEl>
                                          <p:spTgt spid="17"/>
                                        </p:tgtEl>
                                        <p:attrNameLst>
                                          <p:attrName>ppt_h</p:attrName>
                                        </p:attrNameLst>
                                      </p:cBhvr>
                                      <p:tavLst>
                                        <p:tav tm="0">
                                          <p:val>
                                            <p:fltVal val="0"/>
                                          </p:val>
                                        </p:tav>
                                        <p:tav tm="100000">
                                          <p:val>
                                            <p:strVal val="#ppt_h"/>
                                          </p:val>
                                        </p:tav>
                                      </p:tavLst>
                                    </p:anim>
                                    <p:anim calcmode="lin" valueType="num">
                                      <p:cBhvr>
                                        <p:cTn id="90" dur="750" fill="hold"/>
                                        <p:tgtEl>
                                          <p:spTgt spid="17"/>
                                        </p:tgtEl>
                                        <p:attrNameLst>
                                          <p:attrName>style.rotation</p:attrName>
                                        </p:attrNameLst>
                                      </p:cBhvr>
                                      <p:tavLst>
                                        <p:tav tm="0">
                                          <p:val>
                                            <p:fltVal val="360"/>
                                          </p:val>
                                        </p:tav>
                                        <p:tav tm="100000">
                                          <p:val>
                                            <p:fltVal val="0"/>
                                          </p:val>
                                        </p:tav>
                                      </p:tavLst>
                                    </p:anim>
                                    <p:animEffect transition="in" filter="fade">
                                      <p:cBhvr>
                                        <p:cTn id="91" dur="750"/>
                                        <p:tgtEl>
                                          <p:spTgt spid="17"/>
                                        </p:tgtEl>
                                      </p:cBhvr>
                                    </p:animEffect>
                                  </p:childTnLst>
                                </p:cTn>
                              </p:par>
                              <p:par>
                                <p:cTn id="92" presetID="49" presetClass="entr" presetSubtype="0" decel="100000" fill="hold" nodeType="withEffect">
                                  <p:stCondLst>
                                    <p:cond delay="200"/>
                                  </p:stCondLst>
                                  <p:childTnLst>
                                    <p:set>
                                      <p:cBhvr>
                                        <p:cTn id="93" dur="1" fill="hold">
                                          <p:stCondLst>
                                            <p:cond delay="0"/>
                                          </p:stCondLst>
                                        </p:cTn>
                                        <p:tgtEl>
                                          <p:spTgt spid="20"/>
                                        </p:tgtEl>
                                        <p:attrNameLst>
                                          <p:attrName>style.visibility</p:attrName>
                                        </p:attrNameLst>
                                      </p:cBhvr>
                                      <p:to>
                                        <p:strVal val="visible"/>
                                      </p:to>
                                    </p:set>
                                    <p:anim calcmode="lin" valueType="num">
                                      <p:cBhvr>
                                        <p:cTn id="94" dur="750" fill="hold"/>
                                        <p:tgtEl>
                                          <p:spTgt spid="20"/>
                                        </p:tgtEl>
                                        <p:attrNameLst>
                                          <p:attrName>ppt_w</p:attrName>
                                        </p:attrNameLst>
                                      </p:cBhvr>
                                      <p:tavLst>
                                        <p:tav tm="0">
                                          <p:val>
                                            <p:fltVal val="0"/>
                                          </p:val>
                                        </p:tav>
                                        <p:tav tm="100000">
                                          <p:val>
                                            <p:strVal val="#ppt_w"/>
                                          </p:val>
                                        </p:tav>
                                      </p:tavLst>
                                    </p:anim>
                                    <p:anim calcmode="lin" valueType="num">
                                      <p:cBhvr>
                                        <p:cTn id="95" dur="750" fill="hold"/>
                                        <p:tgtEl>
                                          <p:spTgt spid="20"/>
                                        </p:tgtEl>
                                        <p:attrNameLst>
                                          <p:attrName>ppt_h</p:attrName>
                                        </p:attrNameLst>
                                      </p:cBhvr>
                                      <p:tavLst>
                                        <p:tav tm="0">
                                          <p:val>
                                            <p:fltVal val="0"/>
                                          </p:val>
                                        </p:tav>
                                        <p:tav tm="100000">
                                          <p:val>
                                            <p:strVal val="#ppt_h"/>
                                          </p:val>
                                        </p:tav>
                                      </p:tavLst>
                                    </p:anim>
                                    <p:anim calcmode="lin" valueType="num">
                                      <p:cBhvr>
                                        <p:cTn id="96" dur="750" fill="hold"/>
                                        <p:tgtEl>
                                          <p:spTgt spid="20"/>
                                        </p:tgtEl>
                                        <p:attrNameLst>
                                          <p:attrName>style.rotation</p:attrName>
                                        </p:attrNameLst>
                                      </p:cBhvr>
                                      <p:tavLst>
                                        <p:tav tm="0">
                                          <p:val>
                                            <p:fltVal val="360"/>
                                          </p:val>
                                        </p:tav>
                                        <p:tav tm="100000">
                                          <p:val>
                                            <p:fltVal val="0"/>
                                          </p:val>
                                        </p:tav>
                                      </p:tavLst>
                                    </p:anim>
                                    <p:animEffect transition="in" filter="fade">
                                      <p:cBhvr>
                                        <p:cTn id="97" dur="750"/>
                                        <p:tgtEl>
                                          <p:spTgt spid="20"/>
                                        </p:tgtEl>
                                      </p:cBhvr>
                                    </p:animEffect>
                                  </p:childTnLst>
                                </p:cTn>
                              </p:par>
                              <p:par>
                                <p:cTn id="98" presetID="49" presetClass="entr" presetSubtype="0" decel="100000" fill="hold" nodeType="withEffect">
                                  <p:stCondLst>
                                    <p:cond delay="300"/>
                                  </p:stCondLst>
                                  <p:childTnLst>
                                    <p:set>
                                      <p:cBhvr>
                                        <p:cTn id="99" dur="1" fill="hold">
                                          <p:stCondLst>
                                            <p:cond delay="0"/>
                                          </p:stCondLst>
                                        </p:cTn>
                                        <p:tgtEl>
                                          <p:spTgt spid="23"/>
                                        </p:tgtEl>
                                        <p:attrNameLst>
                                          <p:attrName>style.visibility</p:attrName>
                                        </p:attrNameLst>
                                      </p:cBhvr>
                                      <p:to>
                                        <p:strVal val="visible"/>
                                      </p:to>
                                    </p:set>
                                    <p:anim calcmode="lin" valueType="num">
                                      <p:cBhvr>
                                        <p:cTn id="100" dur="750" fill="hold"/>
                                        <p:tgtEl>
                                          <p:spTgt spid="23"/>
                                        </p:tgtEl>
                                        <p:attrNameLst>
                                          <p:attrName>ppt_w</p:attrName>
                                        </p:attrNameLst>
                                      </p:cBhvr>
                                      <p:tavLst>
                                        <p:tav tm="0">
                                          <p:val>
                                            <p:fltVal val="0"/>
                                          </p:val>
                                        </p:tav>
                                        <p:tav tm="100000">
                                          <p:val>
                                            <p:strVal val="#ppt_w"/>
                                          </p:val>
                                        </p:tav>
                                      </p:tavLst>
                                    </p:anim>
                                    <p:anim calcmode="lin" valueType="num">
                                      <p:cBhvr>
                                        <p:cTn id="101" dur="750" fill="hold"/>
                                        <p:tgtEl>
                                          <p:spTgt spid="23"/>
                                        </p:tgtEl>
                                        <p:attrNameLst>
                                          <p:attrName>ppt_h</p:attrName>
                                        </p:attrNameLst>
                                      </p:cBhvr>
                                      <p:tavLst>
                                        <p:tav tm="0">
                                          <p:val>
                                            <p:fltVal val="0"/>
                                          </p:val>
                                        </p:tav>
                                        <p:tav tm="100000">
                                          <p:val>
                                            <p:strVal val="#ppt_h"/>
                                          </p:val>
                                        </p:tav>
                                      </p:tavLst>
                                    </p:anim>
                                    <p:anim calcmode="lin" valueType="num">
                                      <p:cBhvr>
                                        <p:cTn id="102" dur="750" fill="hold"/>
                                        <p:tgtEl>
                                          <p:spTgt spid="23"/>
                                        </p:tgtEl>
                                        <p:attrNameLst>
                                          <p:attrName>style.rotation</p:attrName>
                                        </p:attrNameLst>
                                      </p:cBhvr>
                                      <p:tavLst>
                                        <p:tav tm="0">
                                          <p:val>
                                            <p:fltVal val="360"/>
                                          </p:val>
                                        </p:tav>
                                        <p:tav tm="100000">
                                          <p:val>
                                            <p:fltVal val="0"/>
                                          </p:val>
                                        </p:tav>
                                      </p:tavLst>
                                    </p:anim>
                                    <p:animEffect transition="in" filter="fade">
                                      <p:cBhvr>
                                        <p:cTn id="103" dur="750"/>
                                        <p:tgtEl>
                                          <p:spTgt spid="23"/>
                                        </p:tgtEl>
                                      </p:cBhvr>
                                    </p:animEffect>
                                  </p:childTnLst>
                                </p:cTn>
                              </p:par>
                              <p:par>
                                <p:cTn id="104" presetID="49" presetClass="entr" presetSubtype="0" decel="100000" fill="hold" nodeType="withEffect">
                                  <p:stCondLst>
                                    <p:cond delay="400"/>
                                  </p:stCondLst>
                                  <p:childTnLst>
                                    <p:set>
                                      <p:cBhvr>
                                        <p:cTn id="105" dur="1" fill="hold">
                                          <p:stCondLst>
                                            <p:cond delay="0"/>
                                          </p:stCondLst>
                                        </p:cTn>
                                        <p:tgtEl>
                                          <p:spTgt spid="26"/>
                                        </p:tgtEl>
                                        <p:attrNameLst>
                                          <p:attrName>style.visibility</p:attrName>
                                        </p:attrNameLst>
                                      </p:cBhvr>
                                      <p:to>
                                        <p:strVal val="visible"/>
                                      </p:to>
                                    </p:set>
                                    <p:anim calcmode="lin" valueType="num">
                                      <p:cBhvr>
                                        <p:cTn id="106" dur="750" fill="hold"/>
                                        <p:tgtEl>
                                          <p:spTgt spid="26"/>
                                        </p:tgtEl>
                                        <p:attrNameLst>
                                          <p:attrName>ppt_w</p:attrName>
                                        </p:attrNameLst>
                                      </p:cBhvr>
                                      <p:tavLst>
                                        <p:tav tm="0">
                                          <p:val>
                                            <p:fltVal val="0"/>
                                          </p:val>
                                        </p:tav>
                                        <p:tav tm="100000">
                                          <p:val>
                                            <p:strVal val="#ppt_w"/>
                                          </p:val>
                                        </p:tav>
                                      </p:tavLst>
                                    </p:anim>
                                    <p:anim calcmode="lin" valueType="num">
                                      <p:cBhvr>
                                        <p:cTn id="107" dur="750" fill="hold"/>
                                        <p:tgtEl>
                                          <p:spTgt spid="26"/>
                                        </p:tgtEl>
                                        <p:attrNameLst>
                                          <p:attrName>ppt_h</p:attrName>
                                        </p:attrNameLst>
                                      </p:cBhvr>
                                      <p:tavLst>
                                        <p:tav tm="0">
                                          <p:val>
                                            <p:fltVal val="0"/>
                                          </p:val>
                                        </p:tav>
                                        <p:tav tm="100000">
                                          <p:val>
                                            <p:strVal val="#ppt_h"/>
                                          </p:val>
                                        </p:tav>
                                      </p:tavLst>
                                    </p:anim>
                                    <p:anim calcmode="lin" valueType="num">
                                      <p:cBhvr>
                                        <p:cTn id="108" dur="750" fill="hold"/>
                                        <p:tgtEl>
                                          <p:spTgt spid="26"/>
                                        </p:tgtEl>
                                        <p:attrNameLst>
                                          <p:attrName>style.rotation</p:attrName>
                                        </p:attrNameLst>
                                      </p:cBhvr>
                                      <p:tavLst>
                                        <p:tav tm="0">
                                          <p:val>
                                            <p:fltVal val="360"/>
                                          </p:val>
                                        </p:tav>
                                        <p:tav tm="100000">
                                          <p:val>
                                            <p:fltVal val="0"/>
                                          </p:val>
                                        </p:tav>
                                      </p:tavLst>
                                    </p:anim>
                                    <p:animEffect transition="in" filter="fade">
                                      <p:cBhvr>
                                        <p:cTn id="109" dur="750"/>
                                        <p:tgtEl>
                                          <p:spTgt spid="26"/>
                                        </p:tgtEl>
                                      </p:cBhvr>
                                    </p:animEffect>
                                  </p:childTnLst>
                                </p:cTn>
                              </p:par>
                              <p:par>
                                <p:cTn id="110" presetID="49" presetClass="entr" presetSubtype="0" decel="100000" fill="hold" nodeType="withEffect">
                                  <p:stCondLst>
                                    <p:cond delay="500"/>
                                  </p:stCondLst>
                                  <p:childTnLst>
                                    <p:set>
                                      <p:cBhvr>
                                        <p:cTn id="111" dur="1" fill="hold">
                                          <p:stCondLst>
                                            <p:cond delay="0"/>
                                          </p:stCondLst>
                                        </p:cTn>
                                        <p:tgtEl>
                                          <p:spTgt spid="29"/>
                                        </p:tgtEl>
                                        <p:attrNameLst>
                                          <p:attrName>style.visibility</p:attrName>
                                        </p:attrNameLst>
                                      </p:cBhvr>
                                      <p:to>
                                        <p:strVal val="visible"/>
                                      </p:to>
                                    </p:set>
                                    <p:anim calcmode="lin" valueType="num">
                                      <p:cBhvr>
                                        <p:cTn id="112" dur="750" fill="hold"/>
                                        <p:tgtEl>
                                          <p:spTgt spid="29"/>
                                        </p:tgtEl>
                                        <p:attrNameLst>
                                          <p:attrName>ppt_w</p:attrName>
                                        </p:attrNameLst>
                                      </p:cBhvr>
                                      <p:tavLst>
                                        <p:tav tm="0">
                                          <p:val>
                                            <p:fltVal val="0"/>
                                          </p:val>
                                        </p:tav>
                                        <p:tav tm="100000">
                                          <p:val>
                                            <p:strVal val="#ppt_w"/>
                                          </p:val>
                                        </p:tav>
                                      </p:tavLst>
                                    </p:anim>
                                    <p:anim calcmode="lin" valueType="num">
                                      <p:cBhvr>
                                        <p:cTn id="113" dur="750" fill="hold"/>
                                        <p:tgtEl>
                                          <p:spTgt spid="29"/>
                                        </p:tgtEl>
                                        <p:attrNameLst>
                                          <p:attrName>ppt_h</p:attrName>
                                        </p:attrNameLst>
                                      </p:cBhvr>
                                      <p:tavLst>
                                        <p:tav tm="0">
                                          <p:val>
                                            <p:fltVal val="0"/>
                                          </p:val>
                                        </p:tav>
                                        <p:tav tm="100000">
                                          <p:val>
                                            <p:strVal val="#ppt_h"/>
                                          </p:val>
                                        </p:tav>
                                      </p:tavLst>
                                    </p:anim>
                                    <p:anim calcmode="lin" valueType="num">
                                      <p:cBhvr>
                                        <p:cTn id="114" dur="750" fill="hold"/>
                                        <p:tgtEl>
                                          <p:spTgt spid="29"/>
                                        </p:tgtEl>
                                        <p:attrNameLst>
                                          <p:attrName>style.rotation</p:attrName>
                                        </p:attrNameLst>
                                      </p:cBhvr>
                                      <p:tavLst>
                                        <p:tav tm="0">
                                          <p:val>
                                            <p:fltVal val="360"/>
                                          </p:val>
                                        </p:tav>
                                        <p:tav tm="100000">
                                          <p:val>
                                            <p:fltVal val="0"/>
                                          </p:val>
                                        </p:tav>
                                      </p:tavLst>
                                    </p:anim>
                                    <p:animEffect transition="in" filter="fade">
                                      <p:cBhvr>
                                        <p:cTn id="115" dur="750"/>
                                        <p:tgtEl>
                                          <p:spTgt spid="29"/>
                                        </p:tgtEl>
                                      </p:cBhvr>
                                    </p:animEffect>
                                  </p:childTnLst>
                                </p:cTn>
                              </p:par>
                              <p:par>
                                <p:cTn id="116" presetID="45" presetClass="exit" presetSubtype="0" fill="hold" nodeType="withEffect">
                                  <p:stCondLst>
                                    <p:cond delay="1000"/>
                                  </p:stCondLst>
                                  <p:childTnLst>
                                    <p:animEffect transition="out" filter="fade">
                                      <p:cBhvr>
                                        <p:cTn id="117" dur="750"/>
                                        <p:tgtEl>
                                          <p:spTgt spid="14"/>
                                        </p:tgtEl>
                                      </p:cBhvr>
                                    </p:animEffect>
                                    <p:anim calcmode="lin" valueType="num">
                                      <p:cBhvr>
                                        <p:cTn id="118" dur="750"/>
                                        <p:tgtEl>
                                          <p:spTgt spid="1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9" dur="750"/>
                                        <p:tgtEl>
                                          <p:spTgt spid="14"/>
                                        </p:tgtEl>
                                        <p:attrNameLst>
                                          <p:attrName>ppt_h</p:attrName>
                                        </p:attrNameLst>
                                      </p:cBhvr>
                                      <p:tavLst>
                                        <p:tav tm="0">
                                          <p:val>
                                            <p:strVal val="ppt_h"/>
                                          </p:val>
                                        </p:tav>
                                        <p:tav tm="100000">
                                          <p:val>
                                            <p:strVal val="ppt_h"/>
                                          </p:val>
                                        </p:tav>
                                      </p:tavLst>
                                    </p:anim>
                                    <p:set>
                                      <p:cBhvr>
                                        <p:cTn id="120" dur="1" fill="hold">
                                          <p:stCondLst>
                                            <p:cond delay="749"/>
                                          </p:stCondLst>
                                        </p:cTn>
                                        <p:tgtEl>
                                          <p:spTgt spid="14"/>
                                        </p:tgtEl>
                                        <p:attrNameLst>
                                          <p:attrName>style.visibility</p:attrName>
                                        </p:attrNameLst>
                                      </p:cBhvr>
                                      <p:to>
                                        <p:strVal val="hidden"/>
                                      </p:to>
                                    </p:set>
                                  </p:childTnLst>
                                </p:cTn>
                              </p:par>
                              <p:par>
                                <p:cTn id="121" presetID="45" presetClass="exit" presetSubtype="0" fill="hold" nodeType="withEffect">
                                  <p:stCondLst>
                                    <p:cond delay="1100"/>
                                  </p:stCondLst>
                                  <p:childTnLst>
                                    <p:animEffect transition="out" filter="fade">
                                      <p:cBhvr>
                                        <p:cTn id="122" dur="750"/>
                                        <p:tgtEl>
                                          <p:spTgt spid="17"/>
                                        </p:tgtEl>
                                      </p:cBhvr>
                                    </p:animEffect>
                                    <p:anim calcmode="lin" valueType="num">
                                      <p:cBhvr>
                                        <p:cTn id="123" dur="750"/>
                                        <p:tgtEl>
                                          <p:spTgt spid="1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24" dur="750"/>
                                        <p:tgtEl>
                                          <p:spTgt spid="17"/>
                                        </p:tgtEl>
                                        <p:attrNameLst>
                                          <p:attrName>ppt_h</p:attrName>
                                        </p:attrNameLst>
                                      </p:cBhvr>
                                      <p:tavLst>
                                        <p:tav tm="0">
                                          <p:val>
                                            <p:strVal val="ppt_h"/>
                                          </p:val>
                                        </p:tav>
                                        <p:tav tm="100000">
                                          <p:val>
                                            <p:strVal val="ppt_h"/>
                                          </p:val>
                                        </p:tav>
                                      </p:tavLst>
                                    </p:anim>
                                    <p:set>
                                      <p:cBhvr>
                                        <p:cTn id="125" dur="1" fill="hold">
                                          <p:stCondLst>
                                            <p:cond delay="749"/>
                                          </p:stCondLst>
                                        </p:cTn>
                                        <p:tgtEl>
                                          <p:spTgt spid="17"/>
                                        </p:tgtEl>
                                        <p:attrNameLst>
                                          <p:attrName>style.visibility</p:attrName>
                                        </p:attrNameLst>
                                      </p:cBhvr>
                                      <p:to>
                                        <p:strVal val="hidden"/>
                                      </p:to>
                                    </p:set>
                                  </p:childTnLst>
                                </p:cTn>
                              </p:par>
                              <p:par>
                                <p:cTn id="126" presetID="45" presetClass="exit" presetSubtype="0" fill="hold" nodeType="withEffect">
                                  <p:stCondLst>
                                    <p:cond delay="1200"/>
                                  </p:stCondLst>
                                  <p:childTnLst>
                                    <p:animEffect transition="out" filter="fade">
                                      <p:cBhvr>
                                        <p:cTn id="127" dur="750"/>
                                        <p:tgtEl>
                                          <p:spTgt spid="20"/>
                                        </p:tgtEl>
                                      </p:cBhvr>
                                    </p:animEffect>
                                    <p:anim calcmode="lin" valueType="num">
                                      <p:cBhvr>
                                        <p:cTn id="128" dur="750"/>
                                        <p:tgtEl>
                                          <p:spTgt spid="20"/>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29" dur="750"/>
                                        <p:tgtEl>
                                          <p:spTgt spid="20"/>
                                        </p:tgtEl>
                                        <p:attrNameLst>
                                          <p:attrName>ppt_h</p:attrName>
                                        </p:attrNameLst>
                                      </p:cBhvr>
                                      <p:tavLst>
                                        <p:tav tm="0">
                                          <p:val>
                                            <p:strVal val="ppt_h"/>
                                          </p:val>
                                        </p:tav>
                                        <p:tav tm="100000">
                                          <p:val>
                                            <p:strVal val="ppt_h"/>
                                          </p:val>
                                        </p:tav>
                                      </p:tavLst>
                                    </p:anim>
                                    <p:set>
                                      <p:cBhvr>
                                        <p:cTn id="130" dur="1" fill="hold">
                                          <p:stCondLst>
                                            <p:cond delay="749"/>
                                          </p:stCondLst>
                                        </p:cTn>
                                        <p:tgtEl>
                                          <p:spTgt spid="20"/>
                                        </p:tgtEl>
                                        <p:attrNameLst>
                                          <p:attrName>style.visibility</p:attrName>
                                        </p:attrNameLst>
                                      </p:cBhvr>
                                      <p:to>
                                        <p:strVal val="hidden"/>
                                      </p:to>
                                    </p:set>
                                  </p:childTnLst>
                                </p:cTn>
                              </p:par>
                              <p:par>
                                <p:cTn id="131" presetID="45" presetClass="exit" presetSubtype="0" fill="hold" nodeType="withEffect">
                                  <p:stCondLst>
                                    <p:cond delay="1300"/>
                                  </p:stCondLst>
                                  <p:childTnLst>
                                    <p:animEffect transition="out" filter="fade">
                                      <p:cBhvr>
                                        <p:cTn id="132" dur="750"/>
                                        <p:tgtEl>
                                          <p:spTgt spid="23"/>
                                        </p:tgtEl>
                                      </p:cBhvr>
                                    </p:animEffect>
                                    <p:anim calcmode="lin" valueType="num">
                                      <p:cBhvr>
                                        <p:cTn id="133" dur="750"/>
                                        <p:tgtEl>
                                          <p:spTgt spid="2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4" dur="750"/>
                                        <p:tgtEl>
                                          <p:spTgt spid="23"/>
                                        </p:tgtEl>
                                        <p:attrNameLst>
                                          <p:attrName>ppt_h</p:attrName>
                                        </p:attrNameLst>
                                      </p:cBhvr>
                                      <p:tavLst>
                                        <p:tav tm="0">
                                          <p:val>
                                            <p:strVal val="ppt_h"/>
                                          </p:val>
                                        </p:tav>
                                        <p:tav tm="100000">
                                          <p:val>
                                            <p:strVal val="ppt_h"/>
                                          </p:val>
                                        </p:tav>
                                      </p:tavLst>
                                    </p:anim>
                                    <p:set>
                                      <p:cBhvr>
                                        <p:cTn id="135" dur="1" fill="hold">
                                          <p:stCondLst>
                                            <p:cond delay="749"/>
                                          </p:stCondLst>
                                        </p:cTn>
                                        <p:tgtEl>
                                          <p:spTgt spid="23"/>
                                        </p:tgtEl>
                                        <p:attrNameLst>
                                          <p:attrName>style.visibility</p:attrName>
                                        </p:attrNameLst>
                                      </p:cBhvr>
                                      <p:to>
                                        <p:strVal val="hidden"/>
                                      </p:to>
                                    </p:set>
                                  </p:childTnLst>
                                </p:cTn>
                              </p:par>
                              <p:par>
                                <p:cTn id="136" presetID="45" presetClass="exit" presetSubtype="0" fill="hold" nodeType="withEffect">
                                  <p:stCondLst>
                                    <p:cond delay="1400"/>
                                  </p:stCondLst>
                                  <p:childTnLst>
                                    <p:animEffect transition="out" filter="fade">
                                      <p:cBhvr>
                                        <p:cTn id="137" dur="750"/>
                                        <p:tgtEl>
                                          <p:spTgt spid="26"/>
                                        </p:tgtEl>
                                      </p:cBhvr>
                                    </p:animEffect>
                                    <p:anim calcmode="lin" valueType="num">
                                      <p:cBhvr>
                                        <p:cTn id="138" dur="750"/>
                                        <p:tgtEl>
                                          <p:spTgt spid="2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9" dur="750"/>
                                        <p:tgtEl>
                                          <p:spTgt spid="26"/>
                                        </p:tgtEl>
                                        <p:attrNameLst>
                                          <p:attrName>ppt_h</p:attrName>
                                        </p:attrNameLst>
                                      </p:cBhvr>
                                      <p:tavLst>
                                        <p:tav tm="0">
                                          <p:val>
                                            <p:strVal val="ppt_h"/>
                                          </p:val>
                                        </p:tav>
                                        <p:tav tm="100000">
                                          <p:val>
                                            <p:strVal val="ppt_h"/>
                                          </p:val>
                                        </p:tav>
                                      </p:tavLst>
                                    </p:anim>
                                    <p:set>
                                      <p:cBhvr>
                                        <p:cTn id="140" dur="1" fill="hold">
                                          <p:stCondLst>
                                            <p:cond delay="749"/>
                                          </p:stCondLst>
                                        </p:cTn>
                                        <p:tgtEl>
                                          <p:spTgt spid="26"/>
                                        </p:tgtEl>
                                        <p:attrNameLst>
                                          <p:attrName>style.visibility</p:attrName>
                                        </p:attrNameLst>
                                      </p:cBhvr>
                                      <p:to>
                                        <p:strVal val="hidden"/>
                                      </p:to>
                                    </p:set>
                                  </p:childTnLst>
                                </p:cTn>
                              </p:par>
                              <p:par>
                                <p:cTn id="141" presetID="45" presetClass="exit" presetSubtype="0" fill="hold" nodeType="withEffect">
                                  <p:stCondLst>
                                    <p:cond delay="1500"/>
                                  </p:stCondLst>
                                  <p:childTnLst>
                                    <p:animEffect transition="out" filter="fade">
                                      <p:cBhvr>
                                        <p:cTn id="142" dur="750"/>
                                        <p:tgtEl>
                                          <p:spTgt spid="29"/>
                                        </p:tgtEl>
                                      </p:cBhvr>
                                    </p:animEffect>
                                    <p:anim calcmode="lin" valueType="num">
                                      <p:cBhvr>
                                        <p:cTn id="143" dur="750"/>
                                        <p:tgtEl>
                                          <p:spTgt spid="29"/>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4" dur="750"/>
                                        <p:tgtEl>
                                          <p:spTgt spid="29"/>
                                        </p:tgtEl>
                                        <p:attrNameLst>
                                          <p:attrName>ppt_h</p:attrName>
                                        </p:attrNameLst>
                                      </p:cBhvr>
                                      <p:tavLst>
                                        <p:tav tm="0">
                                          <p:val>
                                            <p:strVal val="ppt_h"/>
                                          </p:val>
                                        </p:tav>
                                        <p:tav tm="100000">
                                          <p:val>
                                            <p:strVal val="ppt_h"/>
                                          </p:val>
                                        </p:tav>
                                      </p:tavLst>
                                    </p:anim>
                                    <p:set>
                                      <p:cBhvr>
                                        <p:cTn id="145" dur="1" fill="hold">
                                          <p:stCondLst>
                                            <p:cond delay="749"/>
                                          </p:stCondLst>
                                        </p:cTn>
                                        <p:tgtEl>
                                          <p:spTgt spid="29"/>
                                        </p:tgtEl>
                                        <p:attrNameLst>
                                          <p:attrName>style.visibility</p:attrName>
                                        </p:attrNameLst>
                                      </p:cBhvr>
                                      <p:to>
                                        <p:strVal val="hidden"/>
                                      </p:to>
                                    </p:set>
                                  </p:childTnLst>
                                </p:cTn>
                              </p:par>
                              <p:par>
                                <p:cTn id="146" presetID="2" presetClass="entr" presetSubtype="2" decel="100000" fill="hold" grpId="0" nodeType="withEffect">
                                  <p:stCondLst>
                                    <p:cond delay="1500"/>
                                  </p:stCondLst>
                                  <p:iterate type="wd">
                                    <p:tmPct val="10000"/>
                                  </p:iterate>
                                  <p:childTnLst>
                                    <p:set>
                                      <p:cBhvr>
                                        <p:cTn id="147" dur="1" fill="hold">
                                          <p:stCondLst>
                                            <p:cond delay="0"/>
                                          </p:stCondLst>
                                        </p:cTn>
                                        <p:tgtEl>
                                          <p:spTgt spid="33">
                                            <p:txEl>
                                              <p:pRg st="0" end="0"/>
                                            </p:txEl>
                                          </p:spTgt>
                                        </p:tgtEl>
                                        <p:attrNameLst>
                                          <p:attrName>style.visibility</p:attrName>
                                        </p:attrNameLst>
                                      </p:cBhvr>
                                      <p:to>
                                        <p:strVal val="visible"/>
                                      </p:to>
                                    </p:set>
                                    <p:anim calcmode="lin" valueType="num">
                                      <p:cBhvr additive="base">
                                        <p:cTn id="148" dur="75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149" dur="750" fill="hold"/>
                                        <p:tgtEl>
                                          <p:spTgt spid="33">
                                            <p:txEl>
                                              <p:pRg st="0" end="0"/>
                                            </p:txEl>
                                          </p:spTgt>
                                        </p:tgtEl>
                                        <p:attrNameLst>
                                          <p:attrName>ppt_y</p:attrName>
                                        </p:attrNameLst>
                                      </p:cBhvr>
                                      <p:tavLst>
                                        <p:tav tm="0">
                                          <p:val>
                                            <p:strVal val="#ppt_y"/>
                                          </p:val>
                                        </p:tav>
                                        <p:tav tm="100000">
                                          <p:val>
                                            <p:strVal val="#ppt_y"/>
                                          </p:val>
                                        </p:tav>
                                      </p:tavLst>
                                    </p:anim>
                                  </p:childTnLst>
                                </p:cTn>
                              </p:par>
                              <p:par>
                                <p:cTn id="150" presetID="2" presetClass="entr" presetSubtype="8" decel="100000" fill="hold" grpId="0" nodeType="withEffect">
                                  <p:stCondLst>
                                    <p:cond delay="1500"/>
                                  </p:stCondLst>
                                  <p:iterate type="lt">
                                    <p:tmPct val="10000"/>
                                  </p:iterate>
                                  <p:childTnLst>
                                    <p:set>
                                      <p:cBhvr>
                                        <p:cTn id="151" dur="1" fill="hold">
                                          <p:stCondLst>
                                            <p:cond delay="0"/>
                                          </p:stCondLst>
                                        </p:cTn>
                                        <p:tgtEl>
                                          <p:spTgt spid="32"/>
                                        </p:tgtEl>
                                        <p:attrNameLst>
                                          <p:attrName>style.visibility</p:attrName>
                                        </p:attrNameLst>
                                      </p:cBhvr>
                                      <p:to>
                                        <p:strVal val="visible"/>
                                      </p:to>
                                    </p:set>
                                    <p:anim calcmode="lin" valueType="num">
                                      <p:cBhvr additive="base">
                                        <p:cTn id="152" dur="500" fill="hold"/>
                                        <p:tgtEl>
                                          <p:spTgt spid="32"/>
                                        </p:tgtEl>
                                        <p:attrNameLst>
                                          <p:attrName>ppt_x</p:attrName>
                                        </p:attrNameLst>
                                      </p:cBhvr>
                                      <p:tavLst>
                                        <p:tav tm="0">
                                          <p:val>
                                            <p:strVal val="0-#ppt_w/2"/>
                                          </p:val>
                                        </p:tav>
                                        <p:tav tm="100000">
                                          <p:val>
                                            <p:strVal val="#ppt_x"/>
                                          </p:val>
                                        </p:tav>
                                      </p:tavLst>
                                    </p:anim>
                                    <p:anim calcmode="lin" valueType="num">
                                      <p:cBhvr additive="base">
                                        <p:cTn id="153" dur="500" fill="hold"/>
                                        <p:tgtEl>
                                          <p:spTgt spid="32"/>
                                        </p:tgtEl>
                                        <p:attrNameLst>
                                          <p:attrName>ppt_y</p:attrName>
                                        </p:attrNameLst>
                                      </p:cBhvr>
                                      <p:tavLst>
                                        <p:tav tm="0">
                                          <p:val>
                                            <p:strVal val="#ppt_y"/>
                                          </p:val>
                                        </p:tav>
                                        <p:tav tm="100000">
                                          <p:val>
                                            <p:strVal val="#ppt_y"/>
                                          </p:val>
                                        </p:tav>
                                      </p:tavLst>
                                    </p:anim>
                                  </p:childTnLst>
                                </p:cTn>
                              </p:par>
                              <p:par>
                                <p:cTn id="154" presetID="2" presetClass="entr" presetSubtype="1" decel="100000" fill="hold" grpId="0" nodeType="withEffect">
                                  <p:stCondLst>
                                    <p:cond delay="1500"/>
                                  </p:stCondLst>
                                  <p:childTnLst>
                                    <p:set>
                                      <p:cBhvr>
                                        <p:cTn id="155" dur="1" fill="hold">
                                          <p:stCondLst>
                                            <p:cond delay="0"/>
                                          </p:stCondLst>
                                        </p:cTn>
                                        <p:tgtEl>
                                          <p:spTgt spid="39"/>
                                        </p:tgtEl>
                                        <p:attrNameLst>
                                          <p:attrName>style.visibility</p:attrName>
                                        </p:attrNameLst>
                                      </p:cBhvr>
                                      <p:to>
                                        <p:strVal val="visible"/>
                                      </p:to>
                                    </p:set>
                                    <p:anim calcmode="lin" valueType="num">
                                      <p:cBhvr additive="base">
                                        <p:cTn id="156" dur="750" fill="hold"/>
                                        <p:tgtEl>
                                          <p:spTgt spid="39"/>
                                        </p:tgtEl>
                                        <p:attrNameLst>
                                          <p:attrName>ppt_x</p:attrName>
                                        </p:attrNameLst>
                                      </p:cBhvr>
                                      <p:tavLst>
                                        <p:tav tm="0">
                                          <p:val>
                                            <p:strVal val="#ppt_x"/>
                                          </p:val>
                                        </p:tav>
                                        <p:tav tm="100000">
                                          <p:val>
                                            <p:strVal val="#ppt_x"/>
                                          </p:val>
                                        </p:tav>
                                      </p:tavLst>
                                    </p:anim>
                                    <p:anim calcmode="lin" valueType="num">
                                      <p:cBhvr additive="base">
                                        <p:cTn id="157" dur="750" fill="hold"/>
                                        <p:tgtEl>
                                          <p:spTgt spid="39"/>
                                        </p:tgtEl>
                                        <p:attrNameLst>
                                          <p:attrName>ppt_y</p:attrName>
                                        </p:attrNameLst>
                                      </p:cBhvr>
                                      <p:tavLst>
                                        <p:tav tm="0">
                                          <p:val>
                                            <p:strVal val="0-#ppt_h/2"/>
                                          </p:val>
                                        </p:tav>
                                        <p:tav tm="100000">
                                          <p:val>
                                            <p:strVal val="#ppt_y"/>
                                          </p:val>
                                        </p:tav>
                                      </p:tavLst>
                                    </p:anim>
                                  </p:childTnLst>
                                </p:cTn>
                              </p:par>
                              <p:par>
                                <p:cTn id="158" presetID="2" presetClass="entr" presetSubtype="1" decel="100000" fill="hold" grpId="0" nodeType="withEffect">
                                  <p:stCondLst>
                                    <p:cond delay="1600"/>
                                  </p:stCondLst>
                                  <p:childTnLst>
                                    <p:set>
                                      <p:cBhvr>
                                        <p:cTn id="159" dur="1" fill="hold">
                                          <p:stCondLst>
                                            <p:cond delay="0"/>
                                          </p:stCondLst>
                                        </p:cTn>
                                        <p:tgtEl>
                                          <p:spTgt spid="40"/>
                                        </p:tgtEl>
                                        <p:attrNameLst>
                                          <p:attrName>style.visibility</p:attrName>
                                        </p:attrNameLst>
                                      </p:cBhvr>
                                      <p:to>
                                        <p:strVal val="visible"/>
                                      </p:to>
                                    </p:set>
                                    <p:anim calcmode="lin" valueType="num">
                                      <p:cBhvr additive="base">
                                        <p:cTn id="160" dur="750" fill="hold"/>
                                        <p:tgtEl>
                                          <p:spTgt spid="40"/>
                                        </p:tgtEl>
                                        <p:attrNameLst>
                                          <p:attrName>ppt_x</p:attrName>
                                        </p:attrNameLst>
                                      </p:cBhvr>
                                      <p:tavLst>
                                        <p:tav tm="0">
                                          <p:val>
                                            <p:strVal val="#ppt_x"/>
                                          </p:val>
                                        </p:tav>
                                        <p:tav tm="100000">
                                          <p:val>
                                            <p:strVal val="#ppt_x"/>
                                          </p:val>
                                        </p:tav>
                                      </p:tavLst>
                                    </p:anim>
                                    <p:anim calcmode="lin" valueType="num">
                                      <p:cBhvr additive="base">
                                        <p:cTn id="161" dur="750" fill="hold"/>
                                        <p:tgtEl>
                                          <p:spTgt spid="40"/>
                                        </p:tgtEl>
                                        <p:attrNameLst>
                                          <p:attrName>ppt_y</p:attrName>
                                        </p:attrNameLst>
                                      </p:cBhvr>
                                      <p:tavLst>
                                        <p:tav tm="0">
                                          <p:val>
                                            <p:strVal val="0-#ppt_h/2"/>
                                          </p:val>
                                        </p:tav>
                                        <p:tav tm="100000">
                                          <p:val>
                                            <p:strVal val="#ppt_y"/>
                                          </p:val>
                                        </p:tav>
                                      </p:tavLst>
                                    </p:anim>
                                  </p:childTnLst>
                                </p:cTn>
                              </p:par>
                              <p:par>
                                <p:cTn id="162" presetID="2" presetClass="entr" presetSubtype="1" decel="100000" fill="hold" grpId="0" nodeType="withEffect">
                                  <p:stCondLst>
                                    <p:cond delay="1700"/>
                                  </p:stCondLst>
                                  <p:childTnLst>
                                    <p:set>
                                      <p:cBhvr>
                                        <p:cTn id="163" dur="1" fill="hold">
                                          <p:stCondLst>
                                            <p:cond delay="0"/>
                                          </p:stCondLst>
                                        </p:cTn>
                                        <p:tgtEl>
                                          <p:spTgt spid="41"/>
                                        </p:tgtEl>
                                        <p:attrNameLst>
                                          <p:attrName>style.visibility</p:attrName>
                                        </p:attrNameLst>
                                      </p:cBhvr>
                                      <p:to>
                                        <p:strVal val="visible"/>
                                      </p:to>
                                    </p:set>
                                    <p:anim calcmode="lin" valueType="num">
                                      <p:cBhvr additive="base">
                                        <p:cTn id="164" dur="750" fill="hold"/>
                                        <p:tgtEl>
                                          <p:spTgt spid="41"/>
                                        </p:tgtEl>
                                        <p:attrNameLst>
                                          <p:attrName>ppt_x</p:attrName>
                                        </p:attrNameLst>
                                      </p:cBhvr>
                                      <p:tavLst>
                                        <p:tav tm="0">
                                          <p:val>
                                            <p:strVal val="#ppt_x"/>
                                          </p:val>
                                        </p:tav>
                                        <p:tav tm="100000">
                                          <p:val>
                                            <p:strVal val="#ppt_x"/>
                                          </p:val>
                                        </p:tav>
                                      </p:tavLst>
                                    </p:anim>
                                    <p:anim calcmode="lin" valueType="num">
                                      <p:cBhvr additive="base">
                                        <p:cTn id="165" dur="750" fill="hold"/>
                                        <p:tgtEl>
                                          <p:spTgt spid="41"/>
                                        </p:tgtEl>
                                        <p:attrNameLst>
                                          <p:attrName>ppt_y</p:attrName>
                                        </p:attrNameLst>
                                      </p:cBhvr>
                                      <p:tavLst>
                                        <p:tav tm="0">
                                          <p:val>
                                            <p:strVal val="0-#ppt_h/2"/>
                                          </p:val>
                                        </p:tav>
                                        <p:tav tm="100000">
                                          <p:val>
                                            <p:strVal val="#ppt_y"/>
                                          </p:val>
                                        </p:tav>
                                      </p:tavLst>
                                    </p:anim>
                                  </p:childTnLst>
                                </p:cTn>
                              </p:par>
                              <p:par>
                                <p:cTn id="166" presetID="2" presetClass="entr" presetSubtype="1" decel="100000" fill="hold" grpId="0" nodeType="withEffect">
                                  <p:stCondLst>
                                    <p:cond delay="1800"/>
                                  </p:stCondLst>
                                  <p:childTnLst>
                                    <p:set>
                                      <p:cBhvr>
                                        <p:cTn id="167" dur="1" fill="hold">
                                          <p:stCondLst>
                                            <p:cond delay="0"/>
                                          </p:stCondLst>
                                        </p:cTn>
                                        <p:tgtEl>
                                          <p:spTgt spid="42"/>
                                        </p:tgtEl>
                                        <p:attrNameLst>
                                          <p:attrName>style.visibility</p:attrName>
                                        </p:attrNameLst>
                                      </p:cBhvr>
                                      <p:to>
                                        <p:strVal val="visible"/>
                                      </p:to>
                                    </p:set>
                                    <p:anim calcmode="lin" valueType="num">
                                      <p:cBhvr additive="base">
                                        <p:cTn id="168" dur="750" fill="hold"/>
                                        <p:tgtEl>
                                          <p:spTgt spid="42"/>
                                        </p:tgtEl>
                                        <p:attrNameLst>
                                          <p:attrName>ppt_x</p:attrName>
                                        </p:attrNameLst>
                                      </p:cBhvr>
                                      <p:tavLst>
                                        <p:tav tm="0">
                                          <p:val>
                                            <p:strVal val="#ppt_x"/>
                                          </p:val>
                                        </p:tav>
                                        <p:tav tm="100000">
                                          <p:val>
                                            <p:strVal val="#ppt_x"/>
                                          </p:val>
                                        </p:tav>
                                      </p:tavLst>
                                    </p:anim>
                                    <p:anim calcmode="lin" valueType="num">
                                      <p:cBhvr additive="base">
                                        <p:cTn id="169" dur="750" fill="hold"/>
                                        <p:tgtEl>
                                          <p:spTgt spid="42"/>
                                        </p:tgtEl>
                                        <p:attrNameLst>
                                          <p:attrName>ppt_y</p:attrName>
                                        </p:attrNameLst>
                                      </p:cBhvr>
                                      <p:tavLst>
                                        <p:tav tm="0">
                                          <p:val>
                                            <p:strVal val="0-#ppt_h/2"/>
                                          </p:val>
                                        </p:tav>
                                        <p:tav tm="100000">
                                          <p:val>
                                            <p:strVal val="#ppt_y"/>
                                          </p:val>
                                        </p:tav>
                                      </p:tavLst>
                                    </p:anim>
                                  </p:childTnLst>
                                </p:cTn>
                              </p:par>
                              <p:par>
                                <p:cTn id="170" presetID="45" presetClass="entr" presetSubtype="0" fill="hold" grpId="1" nodeType="withEffect">
                                  <p:stCondLst>
                                    <p:cond delay="1500"/>
                                  </p:stCondLst>
                                  <p:childTnLst>
                                    <p:set>
                                      <p:cBhvr>
                                        <p:cTn id="171" dur="1" fill="hold">
                                          <p:stCondLst>
                                            <p:cond delay="0"/>
                                          </p:stCondLst>
                                        </p:cTn>
                                        <p:tgtEl>
                                          <p:spTgt spid="39"/>
                                        </p:tgtEl>
                                        <p:attrNameLst>
                                          <p:attrName>style.visibility</p:attrName>
                                        </p:attrNameLst>
                                      </p:cBhvr>
                                      <p:to>
                                        <p:strVal val="visible"/>
                                      </p:to>
                                    </p:set>
                                    <p:animEffect transition="in" filter="fade">
                                      <p:cBhvr>
                                        <p:cTn id="172" dur="750"/>
                                        <p:tgtEl>
                                          <p:spTgt spid="39"/>
                                        </p:tgtEl>
                                      </p:cBhvr>
                                    </p:animEffect>
                                    <p:anim calcmode="lin" valueType="num">
                                      <p:cBhvr>
                                        <p:cTn id="173" dur="750" fill="hold"/>
                                        <p:tgtEl>
                                          <p:spTgt spid="39"/>
                                        </p:tgtEl>
                                        <p:attrNameLst>
                                          <p:attrName>ppt_w</p:attrName>
                                        </p:attrNameLst>
                                      </p:cBhvr>
                                      <p:tavLst>
                                        <p:tav tm="0" fmla="#ppt_w*sin(2.5*pi*$)">
                                          <p:val>
                                            <p:fltVal val="0"/>
                                          </p:val>
                                        </p:tav>
                                        <p:tav tm="100000">
                                          <p:val>
                                            <p:fltVal val="1"/>
                                          </p:val>
                                        </p:tav>
                                      </p:tavLst>
                                    </p:anim>
                                    <p:anim calcmode="lin" valueType="num">
                                      <p:cBhvr>
                                        <p:cTn id="174" dur="750" fill="hold"/>
                                        <p:tgtEl>
                                          <p:spTgt spid="39"/>
                                        </p:tgtEl>
                                        <p:attrNameLst>
                                          <p:attrName>ppt_h</p:attrName>
                                        </p:attrNameLst>
                                      </p:cBhvr>
                                      <p:tavLst>
                                        <p:tav tm="0">
                                          <p:val>
                                            <p:strVal val="#ppt_h"/>
                                          </p:val>
                                        </p:tav>
                                        <p:tav tm="100000">
                                          <p:val>
                                            <p:strVal val="#ppt_h"/>
                                          </p:val>
                                        </p:tav>
                                      </p:tavLst>
                                    </p:anim>
                                  </p:childTnLst>
                                </p:cTn>
                              </p:par>
                              <p:par>
                                <p:cTn id="175" presetID="45" presetClass="entr" presetSubtype="0" fill="hold" grpId="1" nodeType="withEffect">
                                  <p:stCondLst>
                                    <p:cond delay="1600"/>
                                  </p:stCondLst>
                                  <p:childTnLst>
                                    <p:set>
                                      <p:cBhvr>
                                        <p:cTn id="176" dur="1" fill="hold">
                                          <p:stCondLst>
                                            <p:cond delay="0"/>
                                          </p:stCondLst>
                                        </p:cTn>
                                        <p:tgtEl>
                                          <p:spTgt spid="40"/>
                                        </p:tgtEl>
                                        <p:attrNameLst>
                                          <p:attrName>style.visibility</p:attrName>
                                        </p:attrNameLst>
                                      </p:cBhvr>
                                      <p:to>
                                        <p:strVal val="visible"/>
                                      </p:to>
                                    </p:set>
                                    <p:animEffect transition="in" filter="fade">
                                      <p:cBhvr>
                                        <p:cTn id="177" dur="750"/>
                                        <p:tgtEl>
                                          <p:spTgt spid="40"/>
                                        </p:tgtEl>
                                      </p:cBhvr>
                                    </p:animEffect>
                                    <p:anim calcmode="lin" valueType="num">
                                      <p:cBhvr>
                                        <p:cTn id="178" dur="750" fill="hold"/>
                                        <p:tgtEl>
                                          <p:spTgt spid="40"/>
                                        </p:tgtEl>
                                        <p:attrNameLst>
                                          <p:attrName>ppt_w</p:attrName>
                                        </p:attrNameLst>
                                      </p:cBhvr>
                                      <p:tavLst>
                                        <p:tav tm="0" fmla="#ppt_w*sin(2.5*pi*$)">
                                          <p:val>
                                            <p:fltVal val="0"/>
                                          </p:val>
                                        </p:tav>
                                        <p:tav tm="100000">
                                          <p:val>
                                            <p:fltVal val="1"/>
                                          </p:val>
                                        </p:tav>
                                      </p:tavLst>
                                    </p:anim>
                                    <p:anim calcmode="lin" valueType="num">
                                      <p:cBhvr>
                                        <p:cTn id="179" dur="750" fill="hold"/>
                                        <p:tgtEl>
                                          <p:spTgt spid="40"/>
                                        </p:tgtEl>
                                        <p:attrNameLst>
                                          <p:attrName>ppt_h</p:attrName>
                                        </p:attrNameLst>
                                      </p:cBhvr>
                                      <p:tavLst>
                                        <p:tav tm="0">
                                          <p:val>
                                            <p:strVal val="#ppt_h"/>
                                          </p:val>
                                        </p:tav>
                                        <p:tav tm="100000">
                                          <p:val>
                                            <p:strVal val="#ppt_h"/>
                                          </p:val>
                                        </p:tav>
                                      </p:tavLst>
                                    </p:anim>
                                  </p:childTnLst>
                                </p:cTn>
                              </p:par>
                              <p:par>
                                <p:cTn id="180" presetID="45" presetClass="entr" presetSubtype="0" fill="hold" grpId="1" nodeType="withEffect">
                                  <p:stCondLst>
                                    <p:cond delay="1700"/>
                                  </p:stCondLst>
                                  <p:childTnLst>
                                    <p:set>
                                      <p:cBhvr>
                                        <p:cTn id="181" dur="1" fill="hold">
                                          <p:stCondLst>
                                            <p:cond delay="0"/>
                                          </p:stCondLst>
                                        </p:cTn>
                                        <p:tgtEl>
                                          <p:spTgt spid="41"/>
                                        </p:tgtEl>
                                        <p:attrNameLst>
                                          <p:attrName>style.visibility</p:attrName>
                                        </p:attrNameLst>
                                      </p:cBhvr>
                                      <p:to>
                                        <p:strVal val="visible"/>
                                      </p:to>
                                    </p:set>
                                    <p:animEffect transition="in" filter="fade">
                                      <p:cBhvr>
                                        <p:cTn id="182" dur="750"/>
                                        <p:tgtEl>
                                          <p:spTgt spid="41"/>
                                        </p:tgtEl>
                                      </p:cBhvr>
                                    </p:animEffect>
                                    <p:anim calcmode="lin" valueType="num">
                                      <p:cBhvr>
                                        <p:cTn id="183" dur="750" fill="hold"/>
                                        <p:tgtEl>
                                          <p:spTgt spid="41"/>
                                        </p:tgtEl>
                                        <p:attrNameLst>
                                          <p:attrName>ppt_w</p:attrName>
                                        </p:attrNameLst>
                                      </p:cBhvr>
                                      <p:tavLst>
                                        <p:tav tm="0" fmla="#ppt_w*sin(2.5*pi*$)">
                                          <p:val>
                                            <p:fltVal val="0"/>
                                          </p:val>
                                        </p:tav>
                                        <p:tav tm="100000">
                                          <p:val>
                                            <p:fltVal val="1"/>
                                          </p:val>
                                        </p:tav>
                                      </p:tavLst>
                                    </p:anim>
                                    <p:anim calcmode="lin" valueType="num">
                                      <p:cBhvr>
                                        <p:cTn id="184" dur="750" fill="hold"/>
                                        <p:tgtEl>
                                          <p:spTgt spid="41"/>
                                        </p:tgtEl>
                                        <p:attrNameLst>
                                          <p:attrName>ppt_h</p:attrName>
                                        </p:attrNameLst>
                                      </p:cBhvr>
                                      <p:tavLst>
                                        <p:tav tm="0">
                                          <p:val>
                                            <p:strVal val="#ppt_h"/>
                                          </p:val>
                                        </p:tav>
                                        <p:tav tm="100000">
                                          <p:val>
                                            <p:strVal val="#ppt_h"/>
                                          </p:val>
                                        </p:tav>
                                      </p:tavLst>
                                    </p:anim>
                                  </p:childTnLst>
                                </p:cTn>
                              </p:par>
                              <p:par>
                                <p:cTn id="185" presetID="45" presetClass="entr" presetSubtype="0" fill="hold" grpId="1" nodeType="withEffect">
                                  <p:stCondLst>
                                    <p:cond delay="1800"/>
                                  </p:stCondLst>
                                  <p:childTnLst>
                                    <p:set>
                                      <p:cBhvr>
                                        <p:cTn id="186" dur="1" fill="hold">
                                          <p:stCondLst>
                                            <p:cond delay="0"/>
                                          </p:stCondLst>
                                        </p:cTn>
                                        <p:tgtEl>
                                          <p:spTgt spid="42"/>
                                        </p:tgtEl>
                                        <p:attrNameLst>
                                          <p:attrName>style.visibility</p:attrName>
                                        </p:attrNameLst>
                                      </p:cBhvr>
                                      <p:to>
                                        <p:strVal val="visible"/>
                                      </p:to>
                                    </p:set>
                                    <p:animEffect transition="in" filter="fade">
                                      <p:cBhvr>
                                        <p:cTn id="187" dur="750"/>
                                        <p:tgtEl>
                                          <p:spTgt spid="42"/>
                                        </p:tgtEl>
                                      </p:cBhvr>
                                    </p:animEffect>
                                    <p:anim calcmode="lin" valueType="num">
                                      <p:cBhvr>
                                        <p:cTn id="188" dur="750" fill="hold"/>
                                        <p:tgtEl>
                                          <p:spTgt spid="42"/>
                                        </p:tgtEl>
                                        <p:attrNameLst>
                                          <p:attrName>ppt_w</p:attrName>
                                        </p:attrNameLst>
                                      </p:cBhvr>
                                      <p:tavLst>
                                        <p:tav tm="0" fmla="#ppt_w*sin(2.5*pi*$)">
                                          <p:val>
                                            <p:fltVal val="0"/>
                                          </p:val>
                                        </p:tav>
                                        <p:tav tm="100000">
                                          <p:val>
                                            <p:fltVal val="1"/>
                                          </p:val>
                                        </p:tav>
                                      </p:tavLst>
                                    </p:anim>
                                    <p:anim calcmode="lin" valueType="num">
                                      <p:cBhvr>
                                        <p:cTn id="189" dur="750" fill="hold"/>
                                        <p:tgtEl>
                                          <p:spTgt spid="42"/>
                                        </p:tgtEl>
                                        <p:attrNameLst>
                                          <p:attrName>ppt_h</p:attrName>
                                        </p:attrNameLst>
                                      </p:cBhvr>
                                      <p:tavLst>
                                        <p:tav tm="0">
                                          <p:val>
                                            <p:strVal val="#ppt_h"/>
                                          </p:val>
                                        </p:tav>
                                        <p:tav tm="100000">
                                          <p:val>
                                            <p:strVal val="#ppt_h"/>
                                          </p:val>
                                        </p:tav>
                                      </p:tavLst>
                                    </p:anim>
                                  </p:childTnLst>
                                </p:cTn>
                              </p:par>
                            </p:childTnLst>
                          </p:cTn>
                        </p:par>
                        <p:par>
                          <p:cTn id="190" fill="hold">
                            <p:stCondLst>
                              <p:cond delay="4300"/>
                            </p:stCondLst>
                            <p:childTnLst>
                              <p:par>
                                <p:cTn id="191" presetID="10" presetClass="entr" presetSubtype="0" fill="hold" nodeType="afterEffect">
                                  <p:stCondLst>
                                    <p:cond delay="500"/>
                                  </p:stCondLst>
                                  <p:childTnLst>
                                    <p:set>
                                      <p:cBhvr>
                                        <p:cTn id="192" dur="1" fill="hold">
                                          <p:stCondLst>
                                            <p:cond delay="0"/>
                                          </p:stCondLst>
                                        </p:cTn>
                                        <p:tgtEl>
                                          <p:spTgt spid="35"/>
                                        </p:tgtEl>
                                        <p:attrNameLst>
                                          <p:attrName>style.visibility</p:attrName>
                                        </p:attrNameLst>
                                      </p:cBhvr>
                                      <p:to>
                                        <p:strVal val="visible"/>
                                      </p:to>
                                    </p:set>
                                    <p:animEffect transition="in" filter="fade">
                                      <p:cBhvr>
                                        <p:cTn id="193" dur="500"/>
                                        <p:tgtEl>
                                          <p:spTgt spid="35"/>
                                        </p:tgtEl>
                                      </p:cBhvr>
                                    </p:animEffect>
                                  </p:childTnLst>
                                </p:cTn>
                              </p:par>
                            </p:childTnLst>
                          </p:cTn>
                        </p:par>
                        <p:par>
                          <p:cTn id="194" fill="hold">
                            <p:stCondLst>
                              <p:cond delay="5300"/>
                            </p:stCondLst>
                            <p:childTnLst>
                              <p:par>
                                <p:cTn id="195" presetID="10" presetClass="entr" presetSubtype="0" fill="hold" grpId="0" nodeType="afterEffect">
                                  <p:stCondLst>
                                    <p:cond delay="0"/>
                                  </p:stCondLst>
                                  <p:childTnLst>
                                    <p:set>
                                      <p:cBhvr>
                                        <p:cTn id="196" dur="1" fill="hold">
                                          <p:stCondLst>
                                            <p:cond delay="0"/>
                                          </p:stCondLst>
                                        </p:cTn>
                                        <p:tgtEl>
                                          <p:spTgt spid="34">
                                            <p:txEl>
                                              <p:pRg st="0" end="0"/>
                                            </p:txEl>
                                          </p:spTgt>
                                        </p:tgtEl>
                                        <p:attrNameLst>
                                          <p:attrName>style.visibility</p:attrName>
                                        </p:attrNameLst>
                                      </p:cBhvr>
                                      <p:to>
                                        <p:strVal val="visible"/>
                                      </p:to>
                                    </p:set>
                                    <p:animEffect transition="in" filter="fade">
                                      <p:cBhvr>
                                        <p:cTn id="197" dur="500"/>
                                        <p:tgtEl>
                                          <p:spTgt spid="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P spid="12" grpId="0" animBg="1"/>
      <p:bldP spid="13" grpId="0" animBg="1"/>
      <p:bldP spid="32" grpId="0"/>
      <p:bldP spid="33" grpId="0" build="p">
        <p:tmplLst>
          <p:tmpl lvl="1">
            <p:tnLst>
              <p:par>
                <p:cTn presetID="2" presetClass="entr" presetSubtype="2" decel="100000" fill="hold" nodeType="withEffect">
                  <p:stCondLst>
                    <p:cond delay="1500"/>
                  </p:stCondLst>
                  <p:iterate type="wd">
                    <p:tmPct val="10000"/>
                  </p:iterate>
                  <p:childTnLst>
                    <p:set>
                      <p:cBhvr>
                        <p:cTn dur="1" fill="hold">
                          <p:stCondLst>
                            <p:cond delay="0"/>
                          </p:stCondLst>
                        </p:cTn>
                        <p:tgtEl>
                          <p:spTgt spid="33"/>
                        </p:tgtEl>
                        <p:attrNameLst>
                          <p:attrName>style.visibility</p:attrName>
                        </p:attrNameLst>
                      </p:cBhvr>
                      <p:to>
                        <p:strVal val="visible"/>
                      </p:to>
                    </p:set>
                    <p:anim calcmode="lin" valueType="num">
                      <p:cBhvr additive="base">
                        <p:cTn dur="750" fill="hold"/>
                        <p:tgtEl>
                          <p:spTgt spid="33"/>
                        </p:tgtEl>
                        <p:attrNameLst>
                          <p:attrName>ppt_x</p:attrName>
                        </p:attrNameLst>
                      </p:cBhvr>
                      <p:tavLst>
                        <p:tav tm="0">
                          <p:val>
                            <p:strVal val="1+#ppt_w/2"/>
                          </p:val>
                        </p:tav>
                        <p:tav tm="100000">
                          <p:val>
                            <p:strVal val="#ppt_x"/>
                          </p:val>
                        </p:tav>
                      </p:tavLst>
                    </p:anim>
                    <p:anim calcmode="lin" valueType="num">
                      <p:cBhvr additive="base">
                        <p:cTn dur="75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10"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9" grpId="0" animBg="1"/>
      <p:bldP spid="39" grpId="1" animBg="1"/>
      <p:bldP spid="40" grpId="0" animBg="1"/>
      <p:bldP spid="40" grpId="1" animBg="1"/>
      <p:bldP spid="41" grpId="0" animBg="1"/>
      <p:bldP spid="41" grpId="1" animBg="1"/>
      <p:bldP spid="42" grpId="0" animBg="1"/>
      <p:bldP spid="42" grpId="1"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BF458-68BE-46A2-9C17-32002BA9FFCB}"/>
              </a:ext>
            </a:extLst>
          </p:cNvPr>
          <p:cNvSpPr>
            <a:spLocks noGrp="1"/>
          </p:cNvSpPr>
          <p:nvPr>
            <p:ph type="ctrTitle"/>
          </p:nvPr>
        </p:nvSpPr>
        <p:spPr>
          <a:xfrm>
            <a:off x="1143000" y="841773"/>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78E329AF-212A-470F-9301-C94F1A405561}"/>
              </a:ext>
            </a:extLst>
          </p:cNvPr>
          <p:cNvSpPr>
            <a:spLocks noGrp="1"/>
          </p:cNvSpPr>
          <p:nvPr>
            <p:ph type="subTitle" idx="1"/>
          </p:nvPr>
        </p:nvSpPr>
        <p:spPr>
          <a:xfrm>
            <a:off x="1143000" y="2701529"/>
            <a:ext cx="6858000" cy="1241822"/>
          </a:xfrm>
        </p:spPr>
        <p:txBody>
          <a:bodyPr/>
          <a:lstStyle>
            <a:lvl1pPr marL="0" indent="0" algn="ctr">
              <a:buNone/>
              <a:defRPr sz="1800"/>
            </a:lvl1pPr>
            <a:lvl2pPr marL="342877" indent="0" algn="ctr">
              <a:buNone/>
              <a:defRPr sz="1500"/>
            </a:lvl2pPr>
            <a:lvl3pPr marL="685755" indent="0" algn="ctr">
              <a:buNone/>
              <a:defRPr sz="1350"/>
            </a:lvl3pPr>
            <a:lvl4pPr marL="1028632" indent="0" algn="ctr">
              <a:buNone/>
              <a:defRPr sz="1200"/>
            </a:lvl4pPr>
            <a:lvl5pPr marL="1371509" indent="0" algn="ctr">
              <a:buNone/>
              <a:defRPr sz="1200"/>
            </a:lvl5pPr>
            <a:lvl6pPr marL="1714386" indent="0" algn="ctr">
              <a:buNone/>
              <a:defRPr sz="1200"/>
            </a:lvl6pPr>
            <a:lvl7pPr marL="2057263" indent="0" algn="ctr">
              <a:buNone/>
              <a:defRPr sz="1200"/>
            </a:lvl7pPr>
            <a:lvl8pPr marL="2400140" indent="0" algn="ctr">
              <a:buNone/>
              <a:defRPr sz="1200"/>
            </a:lvl8pPr>
            <a:lvl9pPr marL="2743017"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418FDE8-FCF3-4A80-B05C-98EF0CF28A50}"/>
              </a:ext>
            </a:extLst>
          </p:cNvPr>
          <p:cNvSpPr>
            <a:spLocks noGrp="1"/>
          </p:cNvSpPr>
          <p:nvPr>
            <p:ph type="dt" sz="half" idx="10"/>
          </p:nvPr>
        </p:nvSpPr>
        <p:spPr/>
        <p:txBody>
          <a:bodyPr/>
          <a:lstStyle/>
          <a:p>
            <a:fld id="{DBE89F5C-E8B4-45CB-8A95-502D5FFFDE52}" type="datetime1">
              <a:rPr lang="en-US" smtClean="0"/>
              <a:t>6/27/2020</a:t>
            </a:fld>
            <a:endParaRPr lang="en-US"/>
          </a:p>
        </p:txBody>
      </p:sp>
      <p:sp>
        <p:nvSpPr>
          <p:cNvPr id="5" name="Footer Placeholder 4">
            <a:extLst>
              <a:ext uri="{FF2B5EF4-FFF2-40B4-BE49-F238E27FC236}">
                <a16:creationId xmlns:a16="http://schemas.microsoft.com/office/drawing/2014/main" id="{8684CDA2-9850-4745-9569-CC886E01E530}"/>
              </a:ext>
            </a:extLst>
          </p:cNvPr>
          <p:cNvSpPr>
            <a:spLocks noGrp="1"/>
          </p:cNvSpPr>
          <p:nvPr>
            <p:ph type="ftr" sz="quarter" idx="11"/>
          </p:nvPr>
        </p:nvSpPr>
        <p:spPr/>
        <p:txBody>
          <a:bodyPr/>
          <a:lstStyle/>
          <a:p>
            <a:r>
              <a:rPr lang="en-US"/>
              <a:t>Eko Risdianto, M.Cs</a:t>
            </a:r>
          </a:p>
        </p:txBody>
      </p:sp>
      <p:sp>
        <p:nvSpPr>
          <p:cNvPr id="6" name="Slide Number Placeholder 5">
            <a:extLst>
              <a:ext uri="{FF2B5EF4-FFF2-40B4-BE49-F238E27FC236}">
                <a16:creationId xmlns:a16="http://schemas.microsoft.com/office/drawing/2014/main" id="{2665FFFE-20F4-4558-88EA-E99255C16133}"/>
              </a:ext>
            </a:extLst>
          </p:cNvPr>
          <p:cNvSpPr>
            <a:spLocks noGrp="1"/>
          </p:cNvSpPr>
          <p:nvPr>
            <p:ph type="sldNum" sz="quarter" idx="12"/>
          </p:nvPr>
        </p:nvSpPr>
        <p:spPr/>
        <p:txBody>
          <a:bodyPr/>
          <a:lstStyle/>
          <a:p>
            <a:fld id="{D19E53A7-7D3B-4781-BC60-B5969F8B04B8}" type="slidenum">
              <a:rPr lang="en-US" smtClean="0"/>
              <a:t>‹#›</a:t>
            </a:fld>
            <a:endParaRPr lang="en-US"/>
          </a:p>
        </p:txBody>
      </p:sp>
    </p:spTree>
    <p:extLst>
      <p:ext uri="{BB962C8B-B14F-4D97-AF65-F5344CB8AC3E}">
        <p14:creationId xmlns:p14="http://schemas.microsoft.com/office/powerpoint/2010/main" val="386619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9484" y="938231"/>
            <a:ext cx="1584176" cy="3515958"/>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002-KIMS BUSINESS\007-02-Fullslidesppt-Contents\20161228\02-edu\bulb-item.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50000"/>
          <a:stretch/>
        </p:blipFill>
        <p:spPr bwMode="auto">
          <a:xfrm>
            <a:off x="789484" y="938231"/>
            <a:ext cx="792088" cy="3515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5712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074" name="Picture 2" descr="E:\002-KIMS BUSINESS\007-02-Fullslidesppt-Contents\20161228\02-edu\bulb-item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16735" y="2931790"/>
            <a:ext cx="945499" cy="2098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998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Basic Layout">
    <p:spTree>
      <p:nvGrpSpPr>
        <p:cNvPr id="1" name=""/>
        <p:cNvGrpSpPr/>
        <p:nvPr/>
      </p:nvGrpSpPr>
      <p:grpSpPr>
        <a:xfrm>
          <a:off x="0" y="0"/>
          <a:ext cx="0" cy="0"/>
          <a:chOff x="0" y="0"/>
          <a:chExt cx="0" cy="0"/>
        </a:xfrm>
      </p:grpSpPr>
      <p:sp>
        <p:nvSpPr>
          <p:cNvPr id="2" name="Rectangle 1"/>
          <p:cNvSpPr/>
          <p:nvPr userDrawn="1"/>
        </p:nvSpPr>
        <p:spPr>
          <a:xfrm>
            <a:off x="0" y="3399842"/>
            <a:ext cx="9144000" cy="17436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4043561" y="2859782"/>
            <a:ext cx="1080120" cy="1080120"/>
          </a:xfrm>
          <a:prstGeom prst="ellipse">
            <a:avLst/>
          </a:prstGeom>
          <a:solidFill>
            <a:schemeClr val="accent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8057" y="3010192"/>
            <a:ext cx="351128" cy="77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86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1290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960850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4" r:id="rId3"/>
    <p:sldLayoutId id="2147483675" r:id="rId4"/>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72" r:id="rId2"/>
    <p:sldLayoutId id="2147483670" r:id="rId3"/>
    <p:sldLayoutId id="2147483652" r:id="rId4"/>
    <p:sldLayoutId id="2147483671" r:id="rId5"/>
    <p:sldLayoutId id="2147483655" r:id="rId6"/>
    <p:sldLayoutId id="2147483662" r:id="rId7"/>
    <p:sldLayoutId id="2147483663" r:id="rId8"/>
    <p:sldLayoutId id="2147483665" r:id="rId9"/>
    <p:sldLayoutId id="2147483666" r:id="rId10"/>
    <p:sldLayoutId id="2147483667" r:id="rId11"/>
    <p:sldLayoutId id="2147483664" r:id="rId12"/>
    <p:sldLayoutId id="2147483668" r:id="rId13"/>
    <p:sldLayoutId id="2147483669" r:id="rId14"/>
    <p:sldLayoutId id="2147483673" r:id="rId15"/>
    <p:sldLayoutId id="2147483656" r:id="rId16"/>
    <p:sldLayoutId id="2147483676" r:id="rId17"/>
    <p:sldLayoutId id="2147483677" r:id="rId18"/>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slide" Target="slide11.xml"/><Relationship Id="rId7"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6.xml"/><Relationship Id="rId6" Type="http://schemas.openxmlformats.org/officeDocument/2006/relationships/slide" Target="slide3.xml"/><Relationship Id="rId5" Type="http://schemas.openxmlformats.org/officeDocument/2006/relationships/image" Target="../media/image14.sv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audio" Target="NULL"/><Relationship Id="rId5" Type="http://schemas.openxmlformats.org/officeDocument/2006/relationships/image" Target="../media/image12.png"/><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slide" Target="slide5.xml"/><Relationship Id="rId7" Type="http://schemas.openxmlformats.org/officeDocument/2006/relationships/image" Target="../media/image13.png"/><Relationship Id="rId2" Type="http://schemas.openxmlformats.org/officeDocument/2006/relationships/slide" Target="slide4.xml"/><Relationship Id="rId1" Type="http://schemas.openxmlformats.org/officeDocument/2006/relationships/slideLayout" Target="../slideLayouts/slideLayout5.xml"/><Relationship Id="rId6" Type="http://schemas.openxmlformats.org/officeDocument/2006/relationships/slide" Target="slide11.xml"/><Relationship Id="rId11" Type="http://schemas.openxmlformats.org/officeDocument/2006/relationships/image" Target="../media/image16.svg"/><Relationship Id="rId5" Type="http://schemas.openxmlformats.org/officeDocument/2006/relationships/slide" Target="slide7.xml"/><Relationship Id="rId10" Type="http://schemas.openxmlformats.org/officeDocument/2006/relationships/image" Target="../media/image15.png"/><Relationship Id="rId4" Type="http://schemas.openxmlformats.org/officeDocument/2006/relationships/slide" Target="slide6.xml"/><Relationship Id="rId9" Type="http://schemas.openxmlformats.org/officeDocument/2006/relationships/slide" Target="slide3.xml"/></Relationships>
</file>

<file path=ppt/slides/_rels/slide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slide" Target="slide11.xml"/><Relationship Id="rId7" Type="http://schemas.openxmlformats.org/officeDocument/2006/relationships/image" Target="../media/image15.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image" Target="../media/image14.sv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9.png"/><Relationship Id="rId3" Type="http://schemas.openxmlformats.org/officeDocument/2006/relationships/audio" Target="../media/audio1.wav"/><Relationship Id="rId7" Type="http://schemas.openxmlformats.org/officeDocument/2006/relationships/slide" Target="slide11.xml"/><Relationship Id="rId12" Type="http://schemas.openxmlformats.org/officeDocument/2006/relationships/image" Target="../media/image16.svg"/><Relationship Id="rId2" Type="http://schemas.openxmlformats.org/officeDocument/2006/relationships/notesSlide" Target="../notesSlides/notesSlide1.xml"/><Relationship Id="rId1" Type="http://schemas.openxmlformats.org/officeDocument/2006/relationships/slideLayout" Target="../slideLayouts/slideLayout21.xml"/><Relationship Id="rId6" Type="http://schemas.openxmlformats.org/officeDocument/2006/relationships/image" Target="../media/image18.svg"/><Relationship Id="rId11" Type="http://schemas.openxmlformats.org/officeDocument/2006/relationships/image" Target="../media/image15.png"/><Relationship Id="rId5" Type="http://schemas.openxmlformats.org/officeDocument/2006/relationships/image" Target="../media/image17.png"/><Relationship Id="rId10" Type="http://schemas.openxmlformats.org/officeDocument/2006/relationships/slide" Target="slide3.xml"/><Relationship Id="rId4" Type="http://schemas.openxmlformats.org/officeDocument/2006/relationships/slide" Target="slide4.xml"/><Relationship Id="rId9" Type="http://schemas.openxmlformats.org/officeDocument/2006/relationships/image" Target="../media/image14.svg"/><Relationship Id="rId1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6.svg"/><Relationship Id="rId2" Type="http://schemas.openxmlformats.org/officeDocument/2006/relationships/slide" Target="slide11.xml"/><Relationship Id="rId1" Type="http://schemas.openxmlformats.org/officeDocument/2006/relationships/slideLayout" Target="../slideLayouts/slideLayout8.xml"/><Relationship Id="rId6" Type="http://schemas.openxmlformats.org/officeDocument/2006/relationships/image" Target="../media/image15.png"/><Relationship Id="rId5" Type="http://schemas.openxmlformats.org/officeDocument/2006/relationships/slide" Target="slide3.xml"/><Relationship Id="rId4" Type="http://schemas.openxmlformats.org/officeDocument/2006/relationships/image" Target="../media/image14.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6.svg"/><Relationship Id="rId2" Type="http://schemas.openxmlformats.org/officeDocument/2006/relationships/slide" Target="slide11.xml"/><Relationship Id="rId1" Type="http://schemas.openxmlformats.org/officeDocument/2006/relationships/slideLayout" Target="../slideLayouts/slideLayout22.xml"/><Relationship Id="rId6" Type="http://schemas.openxmlformats.org/officeDocument/2006/relationships/image" Target="../media/image15.png"/><Relationship Id="rId5" Type="http://schemas.openxmlformats.org/officeDocument/2006/relationships/slide" Target="slide3.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slide" Target="slide11.xml"/><Relationship Id="rId7"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6.xml"/><Relationship Id="rId6" Type="http://schemas.openxmlformats.org/officeDocument/2006/relationships/slide" Target="slide3.xml"/><Relationship Id="rId5" Type="http://schemas.openxmlformats.org/officeDocument/2006/relationships/image" Target="../media/image14.sv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slide" Target="slide11.xml"/><Relationship Id="rId7" Type="http://schemas.openxmlformats.org/officeDocument/2006/relationships/image" Target="../media/image15.pn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slide" Target="slide3.xml"/><Relationship Id="rId5" Type="http://schemas.openxmlformats.org/officeDocument/2006/relationships/image" Target="../media/image14.sv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kumimoji="1" lang="en-US" altLang="ja-JP" dirty="0"/>
              <a:t>READY</a:t>
            </a:r>
            <a:endParaRPr kumimoji="1" lang="ja-JP" altLang="en-US" dirty="0"/>
          </a:p>
        </p:txBody>
      </p:sp>
      <p:pic>
        <p:nvPicPr>
          <p:cNvPr id="3" name="Picture 2">
            <a:extLst>
              <a:ext uri="{FF2B5EF4-FFF2-40B4-BE49-F238E27FC236}">
                <a16:creationId xmlns:a16="http://schemas.microsoft.com/office/drawing/2014/main" id="{17B41799-F9F1-414C-B9EF-76B024F254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2439" y="192505"/>
            <a:ext cx="2722259" cy="507864"/>
          </a:xfrm>
          <a:prstGeom prst="rect">
            <a:avLst/>
          </a:prstGeom>
        </p:spPr>
      </p:pic>
    </p:spTree>
    <p:extLst>
      <p:ext uri="{BB962C8B-B14F-4D97-AF65-F5344CB8AC3E}">
        <p14:creationId xmlns:p14="http://schemas.microsoft.com/office/powerpoint/2010/main" val="221739691"/>
      </p:ext>
    </p:extLst>
  </p:cSld>
  <p:clrMapOvr>
    <a:masterClrMapping/>
  </p:clrMapOvr>
  <p:transition advTm="6754">
    <p:fad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p:cNvSpPr txBox="1">
            <a:spLocks/>
          </p:cNvSpPr>
          <p:nvPr/>
        </p:nvSpPr>
        <p:spPr>
          <a:xfrm>
            <a:off x="6499451" y="411510"/>
            <a:ext cx="2492162" cy="1584176"/>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ko-KR" sz="1600" b="1" dirty="0">
                <a:solidFill>
                  <a:schemeClr val="accent1"/>
                </a:solidFill>
                <a:latin typeface="+mj-lt"/>
                <a:cs typeface="Arial" pitchFamily="34" charset="0"/>
              </a:rPr>
              <a:t>What is the topic sentence?</a:t>
            </a:r>
          </a:p>
        </p:txBody>
      </p:sp>
      <p:pic>
        <p:nvPicPr>
          <p:cNvPr id="2" name="Picture 1">
            <a:extLst>
              <a:ext uri="{FF2B5EF4-FFF2-40B4-BE49-F238E27FC236}">
                <a16:creationId xmlns:a16="http://schemas.microsoft.com/office/drawing/2014/main" id="{3E691D94-EA7E-43F1-9E02-63B9FA1D312E}"/>
              </a:ext>
            </a:extLst>
          </p:cNvPr>
          <p:cNvPicPr>
            <a:picLocks noChangeAspect="1"/>
          </p:cNvPicPr>
          <p:nvPr/>
        </p:nvPicPr>
        <p:blipFill>
          <a:blip r:embed="rId2"/>
          <a:stretch>
            <a:fillRect/>
          </a:stretch>
        </p:blipFill>
        <p:spPr>
          <a:xfrm>
            <a:off x="219919" y="548644"/>
            <a:ext cx="4373421" cy="4046212"/>
          </a:xfrm>
          <a:prstGeom prst="rect">
            <a:avLst/>
          </a:prstGeom>
        </p:spPr>
      </p:pic>
      <p:sp>
        <p:nvSpPr>
          <p:cNvPr id="4" name="Callout: Line 3">
            <a:extLst>
              <a:ext uri="{FF2B5EF4-FFF2-40B4-BE49-F238E27FC236}">
                <a16:creationId xmlns:a16="http://schemas.microsoft.com/office/drawing/2014/main" id="{94D92214-B609-493B-979C-AFEE2C50E372}"/>
              </a:ext>
            </a:extLst>
          </p:cNvPr>
          <p:cNvSpPr/>
          <p:nvPr/>
        </p:nvSpPr>
        <p:spPr>
          <a:xfrm>
            <a:off x="5148064" y="1409641"/>
            <a:ext cx="2160240" cy="379098"/>
          </a:xfrm>
          <a:prstGeom prst="borderCallout1">
            <a:avLst>
              <a:gd name="adj1" fmla="val 18750"/>
              <a:gd name="adj2" fmla="val -8333"/>
              <a:gd name="adj3" fmla="val -140150"/>
              <a:gd name="adj4" fmla="val -41344"/>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Topic sentence</a:t>
            </a:r>
            <a:endParaRPr lang="en-ID" dirty="0"/>
          </a:p>
        </p:txBody>
      </p:sp>
      <p:sp>
        <p:nvSpPr>
          <p:cNvPr id="7" name="Footer Placeholder 99">
            <a:extLst>
              <a:ext uri="{FF2B5EF4-FFF2-40B4-BE49-F238E27FC236}">
                <a16:creationId xmlns:a16="http://schemas.microsoft.com/office/drawing/2014/main" id="{2B82FF32-C9E3-4926-A8D3-EFB540A1CCDC}"/>
              </a:ext>
            </a:extLst>
          </p:cNvPr>
          <p:cNvSpPr txBox="1">
            <a:spLocks/>
          </p:cNvSpPr>
          <p:nvPr/>
        </p:nvSpPr>
        <p:spPr>
          <a:xfrm>
            <a:off x="0" y="4890218"/>
            <a:ext cx="3085832" cy="2738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FF7D40"/>
                </a:solidFill>
              </a:rPr>
              <a:t>www.elearningsmp.sekolahsabilillah.sch.id</a:t>
            </a:r>
          </a:p>
        </p:txBody>
      </p:sp>
      <p:sp>
        <p:nvSpPr>
          <p:cNvPr id="8" name="Oval 7">
            <a:hlinkClick r:id="rId3" action="ppaction://hlinksldjump"/>
            <a:extLst>
              <a:ext uri="{FF2B5EF4-FFF2-40B4-BE49-F238E27FC236}">
                <a16:creationId xmlns:a16="http://schemas.microsoft.com/office/drawing/2014/main" id="{FB6FEADE-F485-47EF-9C31-AE5B4E1FE170}"/>
              </a:ext>
            </a:extLst>
          </p:cNvPr>
          <p:cNvSpPr/>
          <p:nvPr/>
        </p:nvSpPr>
        <p:spPr>
          <a:xfrm>
            <a:off x="8416283" y="4807500"/>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9" name="Graphic 8" descr="Close">
            <a:extLst>
              <a:ext uri="{FF2B5EF4-FFF2-40B4-BE49-F238E27FC236}">
                <a16:creationId xmlns:a16="http://schemas.microsoft.com/office/drawing/2014/main" id="{93C2289A-EDBA-46E2-B520-4D5F8F591FE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8507251" y="4885873"/>
            <a:ext cx="187482" cy="137047"/>
          </a:xfrm>
          <a:prstGeom prst="rect">
            <a:avLst/>
          </a:prstGeom>
          <a:effectLst/>
        </p:spPr>
      </p:pic>
      <p:sp>
        <p:nvSpPr>
          <p:cNvPr id="12" name="Oval 11">
            <a:hlinkClick r:id="rId6" action="ppaction://hlinksldjump"/>
            <a:extLst>
              <a:ext uri="{FF2B5EF4-FFF2-40B4-BE49-F238E27FC236}">
                <a16:creationId xmlns:a16="http://schemas.microsoft.com/office/drawing/2014/main" id="{D950B28A-6D03-4296-B63B-142ECEFB0CD4}"/>
              </a:ext>
            </a:extLst>
          </p:cNvPr>
          <p:cNvSpPr/>
          <p:nvPr/>
        </p:nvSpPr>
        <p:spPr>
          <a:xfrm>
            <a:off x="7982201" y="4821991"/>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3" name="Graphic 12" descr="House">
            <a:hlinkClick r:id="rId6" action="ppaction://hlinksldjump"/>
            <a:extLst>
              <a:ext uri="{FF2B5EF4-FFF2-40B4-BE49-F238E27FC236}">
                <a16:creationId xmlns:a16="http://schemas.microsoft.com/office/drawing/2014/main" id="{B2F61C22-C466-48CF-ACBF-12CD72DE44B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8073169" y="4888487"/>
            <a:ext cx="187482" cy="137047"/>
          </a:xfrm>
          <a:prstGeom prst="rect">
            <a:avLst/>
          </a:prstGeom>
          <a:effectLst/>
        </p:spPr>
      </p:pic>
    </p:spTree>
    <p:extLst>
      <p:ext uri="{BB962C8B-B14F-4D97-AF65-F5344CB8AC3E}">
        <p14:creationId xmlns:p14="http://schemas.microsoft.com/office/powerpoint/2010/main" val="30897994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3561194"/>
            <a:ext cx="9144000" cy="576063"/>
          </a:xfrm>
        </p:spPr>
        <p:txBody>
          <a:bodyPr/>
          <a:lstStyle/>
          <a:p>
            <a:r>
              <a:rPr lang="en-US" altLang="ko-KR" sz="3600" dirty="0"/>
              <a:t>Thank you</a:t>
            </a:r>
            <a:endParaRPr lang="ko-KR" altLang="en-US" sz="3600" dirty="0"/>
          </a:p>
        </p:txBody>
      </p:sp>
      <p:sp>
        <p:nvSpPr>
          <p:cNvPr id="3" name="Text Placeholder 2"/>
          <p:cNvSpPr>
            <a:spLocks noGrp="1"/>
          </p:cNvSpPr>
          <p:nvPr>
            <p:ph type="body" sz="quarter" idx="11"/>
          </p:nvPr>
        </p:nvSpPr>
        <p:spPr>
          <a:xfrm>
            <a:off x="-148" y="4122018"/>
            <a:ext cx="9144000" cy="288032"/>
          </a:xfrm>
        </p:spPr>
        <p:txBody>
          <a:bodyPr/>
          <a:lstStyle/>
          <a:p>
            <a:pPr lvl="0"/>
            <a:r>
              <a:rPr lang="en-US" altLang="ko-KR" dirty="0"/>
              <a:t>Insert the title of your subtitle Here</a:t>
            </a:r>
          </a:p>
        </p:txBody>
      </p:sp>
    </p:spTree>
    <p:extLst>
      <p:ext uri="{BB962C8B-B14F-4D97-AF65-F5344CB8AC3E}">
        <p14:creationId xmlns:p14="http://schemas.microsoft.com/office/powerpoint/2010/main" val="6145590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Picture 71">
            <a:extLst>
              <a:ext uri="{FF2B5EF4-FFF2-40B4-BE49-F238E27FC236}">
                <a16:creationId xmlns:a16="http://schemas.microsoft.com/office/drawing/2014/main" id="{0189A4F7-A3BF-4CCF-BB14-7582A1DD03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104" y="120254"/>
            <a:ext cx="1042736" cy="1031161"/>
          </a:xfrm>
          <a:prstGeom prst="rect">
            <a:avLst/>
          </a:prstGeom>
          <a:effectLst>
            <a:outerShdw blurRad="152400" dist="317500" dir="5400000" sx="90000" sy="-19000" rotWithShape="0">
              <a:prstClr val="black">
                <a:alpha val="15000"/>
              </a:prstClr>
            </a:outerShdw>
          </a:effectLst>
        </p:spPr>
      </p:pic>
      <p:sp>
        <p:nvSpPr>
          <p:cNvPr id="81" name="TextBox 80">
            <a:extLst>
              <a:ext uri="{FF2B5EF4-FFF2-40B4-BE49-F238E27FC236}">
                <a16:creationId xmlns:a16="http://schemas.microsoft.com/office/drawing/2014/main" id="{69FC8604-0A00-4916-A43E-409ED9E1E605}"/>
              </a:ext>
            </a:extLst>
          </p:cNvPr>
          <p:cNvSpPr txBox="1"/>
          <p:nvPr/>
        </p:nvSpPr>
        <p:spPr>
          <a:xfrm>
            <a:off x="1409115" y="385784"/>
            <a:ext cx="2837636" cy="415498"/>
          </a:xfrm>
          <a:prstGeom prst="rect">
            <a:avLst/>
          </a:prstGeom>
          <a:noFill/>
        </p:spPr>
        <p:txBody>
          <a:bodyPr wrap="none" rtlCol="0">
            <a:spAutoFit/>
          </a:bodyPr>
          <a:lstStyle/>
          <a:p>
            <a:r>
              <a:rPr lang="en-US" sz="1050" b="1" dirty="0">
                <a:solidFill>
                  <a:schemeClr val="accent1">
                    <a:lumMod val="75000"/>
                  </a:schemeClr>
                </a:solidFill>
                <a:latin typeface="Adobe Heiti Std R" panose="020B0400000000000000" pitchFamily="34" charset="-128"/>
                <a:ea typeface="Adobe Heiti Std R" panose="020B0400000000000000" pitchFamily="34" charset="-128"/>
              </a:rPr>
              <a:t>SMP ISLAM SABILILLAH MALANG</a:t>
            </a:r>
          </a:p>
          <a:p>
            <a:r>
              <a:rPr lang="en-US" sz="1050" b="1" dirty="0" err="1">
                <a:solidFill>
                  <a:schemeClr val="accent1">
                    <a:lumMod val="75000"/>
                  </a:schemeClr>
                </a:solidFill>
                <a:latin typeface="Adobe Heiti Std R" panose="020B0400000000000000" pitchFamily="34" charset="-128"/>
                <a:ea typeface="Adobe Heiti Std R" panose="020B0400000000000000" pitchFamily="34" charset="-128"/>
              </a:rPr>
              <a:t>Jln</a:t>
            </a:r>
            <a:r>
              <a:rPr lang="en-US" sz="1050" b="1" dirty="0">
                <a:solidFill>
                  <a:schemeClr val="accent1">
                    <a:lumMod val="75000"/>
                  </a:schemeClr>
                </a:solidFill>
                <a:latin typeface="Adobe Heiti Std R" panose="020B0400000000000000" pitchFamily="34" charset="-128"/>
                <a:ea typeface="Adobe Heiti Std R" panose="020B0400000000000000" pitchFamily="34" charset="-128"/>
              </a:rPr>
              <a:t> </a:t>
            </a:r>
            <a:r>
              <a:rPr lang="en-US" sz="1050" b="1" dirty="0" err="1">
                <a:solidFill>
                  <a:schemeClr val="accent1">
                    <a:lumMod val="75000"/>
                  </a:schemeClr>
                </a:solidFill>
                <a:latin typeface="Adobe Heiti Std R" panose="020B0400000000000000" pitchFamily="34" charset="-128"/>
                <a:ea typeface="Adobe Heiti Std R" panose="020B0400000000000000" pitchFamily="34" charset="-128"/>
              </a:rPr>
              <a:t>Terusan</a:t>
            </a:r>
            <a:r>
              <a:rPr lang="en-US" sz="1050" b="1" dirty="0">
                <a:solidFill>
                  <a:schemeClr val="accent1">
                    <a:lumMod val="75000"/>
                  </a:schemeClr>
                </a:solidFill>
                <a:latin typeface="Adobe Heiti Std R" panose="020B0400000000000000" pitchFamily="34" charset="-128"/>
                <a:ea typeface="Adobe Heiti Std R" panose="020B0400000000000000" pitchFamily="34" charset="-128"/>
              </a:rPr>
              <a:t> Piranha </a:t>
            </a:r>
            <a:r>
              <a:rPr lang="en-US" sz="1050" b="1" dirty="0" err="1">
                <a:solidFill>
                  <a:schemeClr val="accent1">
                    <a:lumMod val="75000"/>
                  </a:schemeClr>
                </a:solidFill>
                <a:latin typeface="Adobe Heiti Std R" panose="020B0400000000000000" pitchFamily="34" charset="-128"/>
                <a:ea typeface="Adobe Heiti Std R" panose="020B0400000000000000" pitchFamily="34" charset="-128"/>
              </a:rPr>
              <a:t>Atas</a:t>
            </a:r>
            <a:r>
              <a:rPr lang="en-US" sz="1050" b="1" dirty="0">
                <a:solidFill>
                  <a:schemeClr val="accent1">
                    <a:lumMod val="75000"/>
                  </a:schemeClr>
                </a:solidFill>
                <a:latin typeface="Adobe Heiti Std R" panose="020B0400000000000000" pitchFamily="34" charset="-128"/>
                <a:ea typeface="Adobe Heiti Std R" panose="020B0400000000000000" pitchFamily="34" charset="-128"/>
              </a:rPr>
              <a:t> No 135 Malang</a:t>
            </a:r>
          </a:p>
        </p:txBody>
      </p:sp>
      <p:pic>
        <p:nvPicPr>
          <p:cNvPr id="5" name="Picture 4">
            <a:hlinkClick r:id="rId4" action="ppaction://hlinksldjump"/>
            <a:extLst>
              <a:ext uri="{FF2B5EF4-FFF2-40B4-BE49-F238E27FC236}">
                <a16:creationId xmlns:a16="http://schemas.microsoft.com/office/drawing/2014/main" id="{E33893E5-09BD-49F1-AE97-A6310DAF5A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29289" y="3102961"/>
            <a:ext cx="1285424" cy="1285424"/>
          </a:xfrm>
          <a:prstGeom prst="rect">
            <a:avLst/>
          </a:prstGeom>
        </p:spPr>
      </p:pic>
      <p:sp>
        <p:nvSpPr>
          <p:cNvPr id="70" name="TextBox 69">
            <a:extLst>
              <a:ext uri="{FF2B5EF4-FFF2-40B4-BE49-F238E27FC236}">
                <a16:creationId xmlns:a16="http://schemas.microsoft.com/office/drawing/2014/main" id="{86B7EBA2-3F7C-4EEA-9DE6-189856418993}"/>
              </a:ext>
            </a:extLst>
          </p:cNvPr>
          <p:cNvSpPr txBox="1"/>
          <p:nvPr/>
        </p:nvSpPr>
        <p:spPr>
          <a:xfrm>
            <a:off x="2396179" y="1273108"/>
            <a:ext cx="4203395" cy="1754326"/>
          </a:xfrm>
          <a:prstGeom prst="rect">
            <a:avLst/>
          </a:prstGeom>
          <a:noFill/>
        </p:spPr>
        <p:txBody>
          <a:bodyPr wrap="none" rtlCol="0">
            <a:spAutoFit/>
          </a:bodyPr>
          <a:lstStyle/>
          <a:p>
            <a:pPr algn="ctr"/>
            <a:r>
              <a:rPr lang="en-US" b="1" dirty="0">
                <a:solidFill>
                  <a:schemeClr val="accent1">
                    <a:lumMod val="75000"/>
                  </a:schemeClr>
                </a:solidFill>
                <a:latin typeface="Adobe Heiti Std R" panose="020B0400000000000000" pitchFamily="34" charset="-128"/>
                <a:ea typeface="Adobe Heiti Std R" panose="020B0400000000000000" pitchFamily="34" charset="-128"/>
              </a:rPr>
              <a:t>Media </a:t>
            </a:r>
            <a:r>
              <a:rPr lang="en-US" b="1" dirty="0" err="1">
                <a:solidFill>
                  <a:schemeClr val="accent1">
                    <a:lumMod val="75000"/>
                  </a:schemeClr>
                </a:solidFill>
                <a:latin typeface="Adobe Heiti Std R" panose="020B0400000000000000" pitchFamily="34" charset="-128"/>
                <a:ea typeface="Adobe Heiti Std R" panose="020B0400000000000000" pitchFamily="34" charset="-128"/>
              </a:rPr>
              <a:t>Pembelajaran</a:t>
            </a:r>
            <a:r>
              <a:rPr lang="en-US" b="1" dirty="0">
                <a:solidFill>
                  <a:schemeClr val="accent1">
                    <a:lumMod val="75000"/>
                  </a:schemeClr>
                </a:solidFill>
                <a:latin typeface="Adobe Heiti Std R" panose="020B0400000000000000" pitchFamily="34" charset="-128"/>
                <a:ea typeface="Adobe Heiti Std R" panose="020B0400000000000000" pitchFamily="34" charset="-128"/>
              </a:rPr>
              <a:t> </a:t>
            </a:r>
            <a:r>
              <a:rPr lang="en-US" b="1" dirty="0" err="1">
                <a:solidFill>
                  <a:schemeClr val="accent1">
                    <a:lumMod val="75000"/>
                  </a:schemeClr>
                </a:solidFill>
                <a:latin typeface="Adobe Heiti Std R" panose="020B0400000000000000" pitchFamily="34" charset="-128"/>
                <a:ea typeface="Adobe Heiti Std R" panose="020B0400000000000000" pitchFamily="34" charset="-128"/>
              </a:rPr>
              <a:t>Interaktif</a:t>
            </a:r>
            <a:r>
              <a:rPr lang="en-US" b="1" dirty="0">
                <a:solidFill>
                  <a:schemeClr val="accent1">
                    <a:lumMod val="75000"/>
                  </a:schemeClr>
                </a:solidFill>
                <a:latin typeface="Adobe Heiti Std R" panose="020B0400000000000000" pitchFamily="34" charset="-128"/>
                <a:ea typeface="Adobe Heiti Std R" panose="020B0400000000000000" pitchFamily="34" charset="-128"/>
              </a:rPr>
              <a:t> WCS</a:t>
            </a:r>
          </a:p>
          <a:p>
            <a:pPr algn="ctr"/>
            <a:r>
              <a:rPr lang="en-US" b="1" dirty="0">
                <a:solidFill>
                  <a:schemeClr val="accent1">
                    <a:lumMod val="75000"/>
                  </a:schemeClr>
                </a:solidFill>
                <a:latin typeface="Adobe Heiti Std R" panose="020B0400000000000000" pitchFamily="34" charset="-128"/>
                <a:ea typeface="Adobe Heiti Std R" panose="020B0400000000000000" pitchFamily="34" charset="-128"/>
              </a:rPr>
              <a:t>Unit 1 : Color Matters (SPEAKING)</a:t>
            </a:r>
          </a:p>
          <a:p>
            <a:pPr algn="ctr"/>
            <a:endParaRPr lang="en-US" b="1" dirty="0">
              <a:solidFill>
                <a:schemeClr val="accent1">
                  <a:lumMod val="75000"/>
                </a:schemeClr>
              </a:solidFill>
              <a:latin typeface="Adobe Heiti Std R" panose="020B0400000000000000" pitchFamily="34" charset="-128"/>
              <a:ea typeface="Adobe Heiti Std R" panose="020B0400000000000000" pitchFamily="34" charset="-128"/>
            </a:endParaRPr>
          </a:p>
          <a:p>
            <a:pPr algn="ctr"/>
            <a:r>
              <a:rPr lang="en-US" b="1" dirty="0">
                <a:solidFill>
                  <a:schemeClr val="accent1">
                    <a:lumMod val="75000"/>
                  </a:schemeClr>
                </a:solidFill>
                <a:latin typeface="Adobe Heiti Std R" panose="020B0400000000000000" pitchFamily="34" charset="-128"/>
                <a:ea typeface="Adobe Heiti Std R" panose="020B0400000000000000" pitchFamily="34" charset="-128"/>
              </a:rPr>
              <a:t>Kelas VIII</a:t>
            </a:r>
          </a:p>
          <a:p>
            <a:pPr algn="ctr"/>
            <a:endParaRPr lang="en-US" b="1" dirty="0">
              <a:solidFill>
                <a:schemeClr val="accent1">
                  <a:lumMod val="75000"/>
                </a:schemeClr>
              </a:solidFill>
              <a:latin typeface="Adobe Heiti Std R" panose="020B0400000000000000" pitchFamily="34" charset="-128"/>
              <a:ea typeface="Adobe Heiti Std R" panose="020B0400000000000000" pitchFamily="34" charset="-128"/>
            </a:endParaRPr>
          </a:p>
          <a:p>
            <a:pPr algn="ctr"/>
            <a:r>
              <a:rPr lang="en-US" b="1" dirty="0">
                <a:solidFill>
                  <a:schemeClr val="accent1">
                    <a:lumMod val="75000"/>
                  </a:schemeClr>
                </a:solidFill>
                <a:latin typeface="Adobe Heiti Std R" panose="020B0400000000000000" pitchFamily="34" charset="-128"/>
                <a:ea typeface="Adobe Heiti Std R" panose="020B0400000000000000" pitchFamily="34" charset="-128"/>
              </a:rPr>
              <a:t>oleh: </a:t>
            </a:r>
            <a:r>
              <a:rPr lang="en-US" b="1" dirty="0" err="1">
                <a:solidFill>
                  <a:schemeClr val="accent1">
                    <a:lumMod val="75000"/>
                  </a:schemeClr>
                </a:solidFill>
                <a:latin typeface="Adobe Heiti Std R" panose="020B0400000000000000" pitchFamily="34" charset="-128"/>
                <a:ea typeface="Adobe Heiti Std R" panose="020B0400000000000000" pitchFamily="34" charset="-128"/>
              </a:rPr>
              <a:t>Chasanatun</a:t>
            </a:r>
            <a:r>
              <a:rPr lang="en-US" b="1" dirty="0">
                <a:solidFill>
                  <a:schemeClr val="accent1">
                    <a:lumMod val="75000"/>
                  </a:schemeClr>
                </a:solidFill>
                <a:latin typeface="Adobe Heiti Std R" panose="020B0400000000000000" pitchFamily="34" charset="-128"/>
                <a:ea typeface="Adobe Heiti Std R" panose="020B0400000000000000" pitchFamily="34" charset="-128"/>
              </a:rPr>
              <a:t> </a:t>
            </a:r>
            <a:r>
              <a:rPr lang="en-US" b="1" dirty="0" err="1">
                <a:solidFill>
                  <a:schemeClr val="accent1">
                    <a:lumMod val="75000"/>
                  </a:schemeClr>
                </a:solidFill>
                <a:latin typeface="Adobe Heiti Std R" panose="020B0400000000000000" pitchFamily="34" charset="-128"/>
                <a:ea typeface="Adobe Heiti Std R" panose="020B0400000000000000" pitchFamily="34" charset="-128"/>
              </a:rPr>
              <a:t>Mujrikhah</a:t>
            </a:r>
            <a:endParaRPr lang="en-US" b="1" dirty="0">
              <a:solidFill>
                <a:schemeClr val="accent1">
                  <a:lumMod val="75000"/>
                </a:schemeClr>
              </a:solidFill>
              <a:latin typeface="Adobe Heiti Std R" panose="020B0400000000000000" pitchFamily="34" charset="-128"/>
              <a:ea typeface="Adobe Heiti Std R" panose="020B0400000000000000" pitchFamily="34" charset="-128"/>
            </a:endParaRPr>
          </a:p>
        </p:txBody>
      </p:sp>
      <p:sp>
        <p:nvSpPr>
          <p:cNvPr id="2" name="Rectangle 1">
            <a:extLst>
              <a:ext uri="{FF2B5EF4-FFF2-40B4-BE49-F238E27FC236}">
                <a16:creationId xmlns:a16="http://schemas.microsoft.com/office/drawing/2014/main" id="{B7D04217-5EA5-4899-82B3-5058B76948C0}"/>
              </a:ext>
            </a:extLst>
          </p:cNvPr>
          <p:cNvSpPr/>
          <p:nvPr/>
        </p:nvSpPr>
        <p:spPr>
          <a:xfrm>
            <a:off x="2707242" y="4631772"/>
            <a:ext cx="4162122" cy="276999"/>
          </a:xfrm>
          <a:prstGeom prst="rect">
            <a:avLst/>
          </a:prstGeom>
        </p:spPr>
        <p:txBody>
          <a:bodyPr wrap="square">
            <a:spAutoFit/>
          </a:bodyPr>
          <a:lstStyle/>
          <a:p>
            <a:pPr algn="ctr"/>
            <a:r>
              <a:rPr lang="en-US" sz="1200" dirty="0">
                <a:solidFill>
                  <a:schemeClr val="accent1">
                    <a:lumMod val="60000"/>
                    <a:lumOff val="40000"/>
                  </a:schemeClr>
                </a:solidFill>
              </a:rPr>
              <a:t>www.elearningsmp.sekolahsabilillah.sch.id</a:t>
            </a:r>
          </a:p>
        </p:txBody>
      </p:sp>
    </p:spTree>
    <p:extLst>
      <p:ext uri="{BB962C8B-B14F-4D97-AF65-F5344CB8AC3E}">
        <p14:creationId xmlns:p14="http://schemas.microsoft.com/office/powerpoint/2010/main" val="2943952121"/>
      </p:ext>
    </p:extLst>
  </p:cSld>
  <p:clrMapOvr>
    <a:masterClrMapping/>
  </p:clrMapOvr>
  <mc:AlternateContent xmlns:mc="http://schemas.openxmlformats.org/markup-compatibility/2006" xmlns:p14="http://schemas.microsoft.com/office/powerpoint/2010/main">
    <mc:Choice Requires="p14">
      <p:transition spd="slow" p14:dur="2000" advClick="0">
        <p:sndAc>
          <p:stSnd>
            <p:snd r:embed="rId2" name="chimes.wav"/>
          </p:stSnd>
        </p:sndAc>
      </p:transition>
    </mc:Choice>
    <mc:Fallback xmlns="">
      <p:transition spd="slow" advClick="0">
        <p:sndAc>
          <p:stSnd>
            <p:snd r:embed="rId6"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fade">
                                      <p:cBhvr>
                                        <p:cTn id="7" dur="2000"/>
                                        <p:tgtEl>
                                          <p:spTgt spid="72"/>
                                        </p:tgtEl>
                                      </p:cBhvr>
                                    </p:animEffect>
                                    <p:anim calcmode="lin" valueType="num">
                                      <p:cBhvr>
                                        <p:cTn id="8" dur="2000" fill="hold"/>
                                        <p:tgtEl>
                                          <p:spTgt spid="72"/>
                                        </p:tgtEl>
                                        <p:attrNameLst>
                                          <p:attrName>ppt_w</p:attrName>
                                        </p:attrNameLst>
                                      </p:cBhvr>
                                      <p:tavLst>
                                        <p:tav tm="0" fmla="#ppt_w*sin(2.5*pi*$)">
                                          <p:val>
                                            <p:fltVal val="0"/>
                                          </p:val>
                                        </p:tav>
                                        <p:tav tm="100000">
                                          <p:val>
                                            <p:fltVal val="1"/>
                                          </p:val>
                                        </p:tav>
                                      </p:tavLst>
                                    </p:anim>
                                    <p:anim calcmode="lin" valueType="num">
                                      <p:cBhvr>
                                        <p:cTn id="9" dur="2000" fill="hold"/>
                                        <p:tgtEl>
                                          <p:spTgt spid="7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7" presetClass="entr" presetSubtype="0" fill="hold" grpId="0" nodeType="afterEffect">
                                  <p:stCondLst>
                                    <p:cond delay="0"/>
                                  </p:stCondLst>
                                  <p:childTnLst>
                                    <p:set>
                                      <p:cBhvr>
                                        <p:cTn id="12" dur="1" fill="hold">
                                          <p:stCondLst>
                                            <p:cond delay="0"/>
                                          </p:stCondLst>
                                        </p:cTn>
                                        <p:tgtEl>
                                          <p:spTgt spid="81"/>
                                        </p:tgtEl>
                                        <p:attrNameLst>
                                          <p:attrName>style.visibility</p:attrName>
                                        </p:attrNameLst>
                                      </p:cBhvr>
                                      <p:to>
                                        <p:strVal val="visible"/>
                                      </p:to>
                                    </p:set>
                                    <p:animEffect transition="in" filter="fade">
                                      <p:cBhvr>
                                        <p:cTn id="13" dur="1000"/>
                                        <p:tgtEl>
                                          <p:spTgt spid="81"/>
                                        </p:tgtEl>
                                      </p:cBhvr>
                                    </p:animEffect>
                                    <p:anim calcmode="lin" valueType="num">
                                      <p:cBhvr>
                                        <p:cTn id="14" dur="1000" fill="hold"/>
                                        <p:tgtEl>
                                          <p:spTgt spid="81"/>
                                        </p:tgtEl>
                                        <p:attrNameLst>
                                          <p:attrName>ppt_x</p:attrName>
                                        </p:attrNameLst>
                                      </p:cBhvr>
                                      <p:tavLst>
                                        <p:tav tm="0">
                                          <p:val>
                                            <p:strVal val="#ppt_x"/>
                                          </p:val>
                                        </p:tav>
                                        <p:tav tm="100000">
                                          <p:val>
                                            <p:strVal val="#ppt_x"/>
                                          </p:val>
                                        </p:tav>
                                      </p:tavLst>
                                    </p:anim>
                                    <p:anim calcmode="lin" valueType="num">
                                      <p:cBhvr>
                                        <p:cTn id="15" dur="1000" fill="hold"/>
                                        <p:tgtEl>
                                          <p:spTgt spid="81"/>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7" presetClass="entr" presetSubtype="0" fill="hold" grpId="0" nodeType="after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1000"/>
                                        <p:tgtEl>
                                          <p:spTgt spid="70"/>
                                        </p:tgtEl>
                                      </p:cBhvr>
                                    </p:animEffect>
                                    <p:anim calcmode="lin" valueType="num">
                                      <p:cBhvr>
                                        <p:cTn id="20" dur="1000" fill="hold"/>
                                        <p:tgtEl>
                                          <p:spTgt spid="70"/>
                                        </p:tgtEl>
                                        <p:attrNameLst>
                                          <p:attrName>ppt_x</p:attrName>
                                        </p:attrNameLst>
                                      </p:cBhvr>
                                      <p:tavLst>
                                        <p:tav tm="0">
                                          <p:val>
                                            <p:strVal val="#ppt_x"/>
                                          </p:val>
                                        </p:tav>
                                        <p:tav tm="100000">
                                          <p:val>
                                            <p:strVal val="#ppt_x"/>
                                          </p:val>
                                        </p:tav>
                                      </p:tavLst>
                                    </p:anim>
                                    <p:anim calcmode="lin" valueType="num">
                                      <p:cBhvr>
                                        <p:cTn id="21" dur="1000" fill="hold"/>
                                        <p:tgtEl>
                                          <p:spTgt spid="70"/>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22" presetClass="entr" presetSubtype="4"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815103" y="261165"/>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pPr algn="l"/>
            <a:r>
              <a:rPr lang="en-US" sz="3600" dirty="0">
                <a:cs typeface="Arial" pitchFamily="34" charset="0"/>
              </a:rPr>
              <a:t>CONTENT</a:t>
            </a:r>
          </a:p>
        </p:txBody>
      </p:sp>
      <p:grpSp>
        <p:nvGrpSpPr>
          <p:cNvPr id="6" name="Group 5"/>
          <p:cNvGrpSpPr/>
          <p:nvPr/>
        </p:nvGrpSpPr>
        <p:grpSpPr>
          <a:xfrm>
            <a:off x="3124882" y="1075893"/>
            <a:ext cx="5256584" cy="720000"/>
            <a:chOff x="3131840" y="1491630"/>
            <a:chExt cx="5256584" cy="576064"/>
          </a:xfrm>
        </p:grpSpPr>
        <p:sp>
          <p:nvSpPr>
            <p:cNvPr id="2" name="Rectangle 1"/>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5" name="Right Triangle 4"/>
            <p:cNvSpPr/>
            <p:nvPr/>
          </p:nvSpPr>
          <p:spPr>
            <a:xfrm rot="5400000">
              <a:off x="3203840" y="1419630"/>
              <a:ext cx="576000" cy="720000"/>
            </a:xfrm>
            <a:prstGeom prst="rtTriangl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grpSp>
        <p:nvGrpSpPr>
          <p:cNvPr id="17" name="Group 16"/>
          <p:cNvGrpSpPr/>
          <p:nvPr/>
        </p:nvGrpSpPr>
        <p:grpSpPr>
          <a:xfrm>
            <a:off x="3124882" y="2017802"/>
            <a:ext cx="5256584" cy="720000"/>
            <a:chOff x="3131840" y="1491630"/>
            <a:chExt cx="5256584" cy="576064"/>
          </a:xfrm>
        </p:grpSpPr>
        <p:sp>
          <p:nvSpPr>
            <p:cNvPr id="18" name="Rectangle 17"/>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9" name="Right Triangle 18"/>
            <p:cNvSpPr/>
            <p:nvPr/>
          </p:nvSpPr>
          <p:spPr>
            <a:xfrm rot="5400000">
              <a:off x="3203840" y="1419630"/>
              <a:ext cx="576000" cy="7200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20" name="Group 19"/>
          <p:cNvGrpSpPr/>
          <p:nvPr/>
        </p:nvGrpSpPr>
        <p:grpSpPr>
          <a:xfrm>
            <a:off x="3114575" y="3004937"/>
            <a:ext cx="5256584" cy="720000"/>
            <a:chOff x="3131840" y="1491630"/>
            <a:chExt cx="5256584" cy="576064"/>
          </a:xfrm>
        </p:grpSpPr>
        <p:sp>
          <p:nvSpPr>
            <p:cNvPr id="21" name="Rectangle 20"/>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2" name="Right Triangle 21"/>
            <p:cNvSpPr/>
            <p:nvPr/>
          </p:nvSpPr>
          <p:spPr>
            <a:xfrm rot="5400000">
              <a:off x="3203840" y="1419630"/>
              <a:ext cx="576000" cy="720000"/>
            </a:xfrm>
            <a:prstGeom prst="rtTriangl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23" name="Group 22"/>
          <p:cNvGrpSpPr/>
          <p:nvPr/>
        </p:nvGrpSpPr>
        <p:grpSpPr>
          <a:xfrm>
            <a:off x="3131840" y="3991992"/>
            <a:ext cx="5256584" cy="720000"/>
            <a:chOff x="3131840" y="1491630"/>
            <a:chExt cx="5256584" cy="576064"/>
          </a:xfrm>
        </p:grpSpPr>
        <p:sp>
          <p:nvSpPr>
            <p:cNvPr id="24" name="Rectangle 23"/>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5" name="Right Triangle 24"/>
            <p:cNvSpPr/>
            <p:nvPr/>
          </p:nvSpPr>
          <p:spPr>
            <a:xfrm rot="5400000">
              <a:off x="3203840" y="1419630"/>
              <a:ext cx="576000" cy="720000"/>
            </a:xfrm>
            <a:prstGeom prst="rtTriangle">
              <a:avLst/>
            </a:prstGeom>
            <a:solidFill>
              <a:schemeClr val="accent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6" name="TextBox 25"/>
          <p:cNvSpPr txBox="1"/>
          <p:nvPr/>
        </p:nvSpPr>
        <p:spPr>
          <a:xfrm>
            <a:off x="3097310" y="1084554"/>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01</a:t>
            </a:r>
            <a:endParaRPr lang="ko-KR" altLang="en-US" sz="2000" b="1" dirty="0">
              <a:solidFill>
                <a:schemeClr val="bg1"/>
              </a:solidFill>
              <a:cs typeface="Arial" pitchFamily="34" charset="0"/>
            </a:endParaRPr>
          </a:p>
        </p:txBody>
      </p:sp>
      <p:sp>
        <p:nvSpPr>
          <p:cNvPr id="27" name="TextBox 26"/>
          <p:cNvSpPr txBox="1"/>
          <p:nvPr/>
        </p:nvSpPr>
        <p:spPr>
          <a:xfrm>
            <a:off x="3097310" y="2039572"/>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02</a:t>
            </a:r>
            <a:endParaRPr lang="ko-KR" altLang="en-US" sz="2000" b="1" dirty="0">
              <a:solidFill>
                <a:schemeClr val="bg1"/>
              </a:solidFill>
              <a:cs typeface="Arial" pitchFamily="34" charset="0"/>
            </a:endParaRPr>
          </a:p>
        </p:txBody>
      </p:sp>
      <p:sp>
        <p:nvSpPr>
          <p:cNvPr id="28" name="TextBox 27"/>
          <p:cNvSpPr txBox="1"/>
          <p:nvPr/>
        </p:nvSpPr>
        <p:spPr>
          <a:xfrm>
            <a:off x="3062391" y="3004857"/>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sp>
        <p:nvSpPr>
          <p:cNvPr id="29" name="TextBox 28"/>
          <p:cNvSpPr txBox="1"/>
          <p:nvPr/>
        </p:nvSpPr>
        <p:spPr>
          <a:xfrm>
            <a:off x="3103390" y="4025595"/>
            <a:ext cx="533164" cy="400110"/>
          </a:xfrm>
          <a:prstGeom prst="rect">
            <a:avLst/>
          </a:prstGeom>
          <a:noFill/>
        </p:spPr>
        <p:txBody>
          <a:bodyPr wrap="square" rtlCol="0">
            <a:spAutoFit/>
          </a:bodyPr>
          <a:lstStyle/>
          <a:p>
            <a:r>
              <a:rPr lang="en-US" altLang="ko-KR" sz="2000" b="1" dirty="0">
                <a:solidFill>
                  <a:schemeClr val="bg1"/>
                </a:solidFill>
                <a:cs typeface="Arial" pitchFamily="34" charset="0"/>
              </a:rPr>
              <a:t>04</a:t>
            </a:r>
            <a:endParaRPr lang="ko-KR" altLang="en-US" sz="2000" b="1" dirty="0">
              <a:solidFill>
                <a:schemeClr val="bg1"/>
              </a:solidFill>
              <a:cs typeface="Arial" pitchFamily="34" charset="0"/>
            </a:endParaRPr>
          </a:p>
        </p:txBody>
      </p:sp>
      <p:sp>
        <p:nvSpPr>
          <p:cNvPr id="30" name="TextBox 29"/>
          <p:cNvSpPr txBox="1"/>
          <p:nvPr/>
        </p:nvSpPr>
        <p:spPr>
          <a:xfrm>
            <a:off x="3843113" y="1129097"/>
            <a:ext cx="4392567" cy="523220"/>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hlinkClick r:id="rId2" action="ppaction://hlinksldjump"/>
              </a:rPr>
              <a:t>INTRODUCTION</a:t>
            </a:r>
            <a:endParaRPr lang="en-US" altLang="ko-KR" sz="1400" b="1" dirty="0">
              <a:solidFill>
                <a:schemeClr val="tx1">
                  <a:lumMod val="75000"/>
                  <a:lumOff val="25000"/>
                </a:schemeClr>
              </a:solidFill>
              <a:cs typeface="Arial" pitchFamily="34" charset="0"/>
            </a:endParaRPr>
          </a:p>
          <a:p>
            <a:endParaRPr lang="ko-KR" altLang="en-US" sz="1400" b="1" dirty="0">
              <a:solidFill>
                <a:schemeClr val="tx1">
                  <a:lumMod val="75000"/>
                  <a:lumOff val="25000"/>
                </a:schemeClr>
              </a:solidFill>
              <a:cs typeface="Arial" pitchFamily="34" charset="0"/>
            </a:endParaRPr>
          </a:p>
        </p:txBody>
      </p:sp>
      <p:sp>
        <p:nvSpPr>
          <p:cNvPr id="37" name="TextBox 36"/>
          <p:cNvSpPr txBox="1"/>
          <p:nvPr/>
        </p:nvSpPr>
        <p:spPr>
          <a:xfrm>
            <a:off x="3851840" y="2082180"/>
            <a:ext cx="4392567"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hlinkClick r:id="rId3" action="ppaction://hlinksldjump"/>
              </a:rPr>
              <a:t>BASIC COMPETENCE</a:t>
            </a:r>
            <a:endParaRPr lang="ko-KR" altLang="en-US" sz="1400" b="1" dirty="0">
              <a:solidFill>
                <a:schemeClr val="tx1">
                  <a:lumMod val="75000"/>
                  <a:lumOff val="25000"/>
                </a:schemeClr>
              </a:solidFill>
              <a:cs typeface="Arial" pitchFamily="34" charset="0"/>
            </a:endParaRPr>
          </a:p>
        </p:txBody>
      </p:sp>
      <p:sp>
        <p:nvSpPr>
          <p:cNvPr id="40" name="TextBox 39"/>
          <p:cNvSpPr txBox="1"/>
          <p:nvPr/>
        </p:nvSpPr>
        <p:spPr>
          <a:xfrm>
            <a:off x="3754222" y="3093773"/>
            <a:ext cx="4392567"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hlinkClick r:id="rId4" action="ppaction://hlinksldjump"/>
              </a:rPr>
              <a:t>LEARNING OBJECTIVE</a:t>
            </a:r>
            <a:endParaRPr lang="ko-KR" altLang="en-US" sz="1400" b="1" dirty="0">
              <a:solidFill>
                <a:schemeClr val="tx1">
                  <a:lumMod val="75000"/>
                  <a:lumOff val="25000"/>
                </a:schemeClr>
              </a:solidFill>
              <a:cs typeface="Arial" pitchFamily="34" charset="0"/>
            </a:endParaRPr>
          </a:p>
        </p:txBody>
      </p:sp>
      <p:sp>
        <p:nvSpPr>
          <p:cNvPr id="43" name="TextBox 42"/>
          <p:cNvSpPr txBox="1"/>
          <p:nvPr/>
        </p:nvSpPr>
        <p:spPr>
          <a:xfrm>
            <a:off x="3829622" y="4105769"/>
            <a:ext cx="4392567"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hlinkClick r:id="rId5" action="ppaction://hlinksldjump"/>
              </a:rPr>
              <a:t>MATERIAL</a:t>
            </a:r>
            <a:endParaRPr lang="ko-KR" altLang="en-US" sz="1400" b="1" dirty="0">
              <a:solidFill>
                <a:schemeClr val="tx1">
                  <a:lumMod val="75000"/>
                  <a:lumOff val="25000"/>
                </a:schemeClr>
              </a:solidFill>
              <a:cs typeface="Arial" pitchFamily="34" charset="0"/>
            </a:endParaRPr>
          </a:p>
        </p:txBody>
      </p:sp>
      <p:sp>
        <p:nvSpPr>
          <p:cNvPr id="31" name="Footer Placeholder 99">
            <a:extLst>
              <a:ext uri="{FF2B5EF4-FFF2-40B4-BE49-F238E27FC236}">
                <a16:creationId xmlns:a16="http://schemas.microsoft.com/office/drawing/2014/main" id="{6463BEC7-9BEF-44C8-A603-81A6B1707D7D}"/>
              </a:ext>
            </a:extLst>
          </p:cNvPr>
          <p:cNvSpPr txBox="1">
            <a:spLocks/>
          </p:cNvSpPr>
          <p:nvPr/>
        </p:nvSpPr>
        <p:spPr>
          <a:xfrm>
            <a:off x="5364088" y="4836855"/>
            <a:ext cx="4114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solidFill>
                  <a:srgbClr val="FF7D40"/>
                </a:solidFill>
              </a:rPr>
              <a:t>www.elearningsmp.sekolahsabilillah.sch.id</a:t>
            </a:r>
          </a:p>
        </p:txBody>
      </p:sp>
      <p:sp>
        <p:nvSpPr>
          <p:cNvPr id="32" name="Oval 31">
            <a:hlinkClick r:id="rId6" action="ppaction://hlinksldjump"/>
            <a:extLst>
              <a:ext uri="{FF2B5EF4-FFF2-40B4-BE49-F238E27FC236}">
                <a16:creationId xmlns:a16="http://schemas.microsoft.com/office/drawing/2014/main" id="{B9F96956-5604-441C-9208-2598130CB545}"/>
              </a:ext>
            </a:extLst>
          </p:cNvPr>
          <p:cNvSpPr/>
          <p:nvPr/>
        </p:nvSpPr>
        <p:spPr>
          <a:xfrm>
            <a:off x="8667078" y="4803998"/>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3" name="Graphic 32" descr="Close">
            <a:hlinkClick r:id="rId6" action="ppaction://hlinksldjump"/>
            <a:extLst>
              <a:ext uri="{FF2B5EF4-FFF2-40B4-BE49-F238E27FC236}">
                <a16:creationId xmlns:a16="http://schemas.microsoft.com/office/drawing/2014/main" id="{E3B4B200-0276-410A-83C5-F464BE89B0B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8758046" y="4882371"/>
            <a:ext cx="187482" cy="137047"/>
          </a:xfrm>
          <a:prstGeom prst="rect">
            <a:avLst/>
          </a:prstGeom>
          <a:effectLst/>
        </p:spPr>
      </p:pic>
      <p:sp>
        <p:nvSpPr>
          <p:cNvPr id="34" name="Oval 33">
            <a:extLst>
              <a:ext uri="{FF2B5EF4-FFF2-40B4-BE49-F238E27FC236}">
                <a16:creationId xmlns:a16="http://schemas.microsoft.com/office/drawing/2014/main" id="{7FB533DB-42AB-4DCC-AB0D-127774531BCD}"/>
              </a:ext>
            </a:extLst>
          </p:cNvPr>
          <p:cNvSpPr/>
          <p:nvPr/>
        </p:nvSpPr>
        <p:spPr>
          <a:xfrm>
            <a:off x="8232996" y="4818489"/>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5" name="Graphic 34" descr="House">
            <a:hlinkClick r:id="rId9" action="ppaction://hlinksldjump"/>
            <a:extLst>
              <a:ext uri="{FF2B5EF4-FFF2-40B4-BE49-F238E27FC236}">
                <a16:creationId xmlns:a16="http://schemas.microsoft.com/office/drawing/2014/main" id="{6489E8B6-BB1E-4132-B8BA-17B2B3D475D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8323964" y="4884985"/>
            <a:ext cx="187482" cy="137047"/>
          </a:xfrm>
          <a:prstGeom prst="rect">
            <a:avLst/>
          </a:prstGeom>
          <a:effectLst/>
        </p:spPr>
      </p:pic>
    </p:spTree>
    <p:extLst>
      <p:ext uri="{BB962C8B-B14F-4D97-AF65-F5344CB8AC3E}">
        <p14:creationId xmlns:p14="http://schemas.microsoft.com/office/powerpoint/2010/main" val="10950559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23478"/>
            <a:ext cx="9144000" cy="576064"/>
          </a:xfrm>
        </p:spPr>
        <p:txBody>
          <a:bodyPr/>
          <a:lstStyle/>
          <a:p>
            <a:r>
              <a:rPr lang="en-US" altLang="ko-KR" dirty="0"/>
              <a:t>Welcome!!</a:t>
            </a:r>
            <a:endParaRPr lang="ko-KR" altLang="en-US" dirty="0"/>
          </a:p>
        </p:txBody>
      </p:sp>
      <p:sp>
        <p:nvSpPr>
          <p:cNvPr id="6" name="TextBox 5"/>
          <p:cNvSpPr txBox="1"/>
          <p:nvPr/>
        </p:nvSpPr>
        <p:spPr>
          <a:xfrm>
            <a:off x="899592" y="1059582"/>
            <a:ext cx="745399" cy="1569660"/>
          </a:xfrm>
          <a:prstGeom prst="rect">
            <a:avLst/>
          </a:prstGeom>
          <a:noFill/>
        </p:spPr>
        <p:txBody>
          <a:bodyPr wrap="square" rtlCol="0">
            <a:spAutoFit/>
          </a:bodyPr>
          <a:lstStyle/>
          <a:p>
            <a:pPr algn="ctr"/>
            <a:r>
              <a:rPr lang="en-US" altLang="ko-KR" sz="9600" b="1" dirty="0">
                <a:solidFill>
                  <a:schemeClr val="accent1"/>
                </a:solidFill>
                <a:latin typeface="Arial" pitchFamily="34" charset="0"/>
                <a:cs typeface="Arial" pitchFamily="34" charset="0"/>
              </a:rPr>
              <a:t>“</a:t>
            </a:r>
            <a:endParaRPr lang="ko-KR" altLang="en-US" sz="9600" b="1" dirty="0">
              <a:solidFill>
                <a:schemeClr val="accent1"/>
              </a:solidFill>
              <a:latin typeface="Arial" pitchFamily="34" charset="0"/>
              <a:cs typeface="Arial" pitchFamily="34" charset="0"/>
            </a:endParaRPr>
          </a:p>
        </p:txBody>
      </p:sp>
      <p:sp>
        <p:nvSpPr>
          <p:cNvPr id="7" name="TextBox 6"/>
          <p:cNvSpPr txBox="1"/>
          <p:nvPr/>
        </p:nvSpPr>
        <p:spPr>
          <a:xfrm rot="10800000">
            <a:off x="7452320" y="1290122"/>
            <a:ext cx="745399" cy="1569660"/>
          </a:xfrm>
          <a:prstGeom prst="rect">
            <a:avLst/>
          </a:prstGeom>
          <a:noFill/>
        </p:spPr>
        <p:txBody>
          <a:bodyPr wrap="square" rtlCol="0">
            <a:spAutoFit/>
          </a:bodyPr>
          <a:lstStyle/>
          <a:p>
            <a:pPr algn="ctr"/>
            <a:r>
              <a:rPr lang="en-US" altLang="ko-KR" sz="9600" b="1" dirty="0">
                <a:solidFill>
                  <a:schemeClr val="accent1"/>
                </a:solidFill>
                <a:latin typeface="Arial" pitchFamily="34" charset="0"/>
                <a:cs typeface="Arial" pitchFamily="34" charset="0"/>
              </a:rPr>
              <a:t>“</a:t>
            </a:r>
            <a:endParaRPr lang="ko-KR" altLang="en-US" sz="9600" b="1" dirty="0">
              <a:solidFill>
                <a:schemeClr val="accent1"/>
              </a:solidFill>
              <a:latin typeface="Arial" pitchFamily="34" charset="0"/>
              <a:cs typeface="Arial" pitchFamily="34" charset="0"/>
            </a:endParaRPr>
          </a:p>
        </p:txBody>
      </p:sp>
      <p:sp>
        <p:nvSpPr>
          <p:cNvPr id="10" name="TextBox 9">
            <a:extLst>
              <a:ext uri="{FF2B5EF4-FFF2-40B4-BE49-F238E27FC236}">
                <a16:creationId xmlns:a16="http://schemas.microsoft.com/office/drawing/2014/main" id="{A0D84382-FA58-45B5-850F-A9B110B2ED37}"/>
              </a:ext>
            </a:extLst>
          </p:cNvPr>
          <p:cNvSpPr txBox="1"/>
          <p:nvPr/>
        </p:nvSpPr>
        <p:spPr>
          <a:xfrm>
            <a:off x="1632331" y="1368640"/>
            <a:ext cx="6192688" cy="951543"/>
          </a:xfrm>
          <a:prstGeom prst="rect">
            <a:avLst/>
          </a:prstGeom>
          <a:noFill/>
        </p:spPr>
        <p:txBody>
          <a:bodyPr wrap="square" rtlCol="0">
            <a:spAutoFit/>
          </a:bodyPr>
          <a:lstStyle/>
          <a:p>
            <a:pPr algn="just">
              <a:lnSpc>
                <a:spcPct val="120000"/>
              </a:lnSpc>
            </a:pPr>
            <a:r>
              <a:rPr lang="en-IN" sz="1600" dirty="0"/>
              <a:t>Welcome to e-learning SMP Islam </a:t>
            </a:r>
            <a:r>
              <a:rPr lang="en-IN" sz="1600" dirty="0" err="1"/>
              <a:t>Sabilillah</a:t>
            </a:r>
            <a:r>
              <a:rPr lang="en-IN" sz="1600" dirty="0"/>
              <a:t> Malang. Through this e-learning we do hope we still can facilitate you to fulfil your </a:t>
            </a:r>
          </a:p>
          <a:p>
            <a:pPr algn="just">
              <a:lnSpc>
                <a:spcPct val="120000"/>
              </a:lnSpc>
            </a:pPr>
            <a:r>
              <a:rPr lang="en-IN" sz="1600" dirty="0"/>
              <a:t>hungry of knowledge and improve your speaking ability.</a:t>
            </a:r>
            <a:endParaRPr lang="en-IN" sz="1600" i="1" dirty="0"/>
          </a:p>
        </p:txBody>
      </p:sp>
      <p:sp>
        <p:nvSpPr>
          <p:cNvPr id="8" name="Footer Placeholder 99">
            <a:extLst>
              <a:ext uri="{FF2B5EF4-FFF2-40B4-BE49-F238E27FC236}">
                <a16:creationId xmlns:a16="http://schemas.microsoft.com/office/drawing/2014/main" id="{DAA0BB11-0461-492D-8913-C6FA0AE1EEBE}"/>
              </a:ext>
            </a:extLst>
          </p:cNvPr>
          <p:cNvSpPr txBox="1">
            <a:spLocks/>
          </p:cNvSpPr>
          <p:nvPr/>
        </p:nvSpPr>
        <p:spPr>
          <a:xfrm>
            <a:off x="86678" y="4783007"/>
            <a:ext cx="4114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solidFill>
                  <a:schemeClr val="bg1"/>
                </a:solidFill>
              </a:rPr>
              <a:t>www.elearningsmp.sekolahsabilillah.sch.id</a:t>
            </a:r>
          </a:p>
        </p:txBody>
      </p:sp>
      <p:sp>
        <p:nvSpPr>
          <p:cNvPr id="13" name="Oval 12">
            <a:extLst>
              <a:ext uri="{FF2B5EF4-FFF2-40B4-BE49-F238E27FC236}">
                <a16:creationId xmlns:a16="http://schemas.microsoft.com/office/drawing/2014/main" id="{6A48D3D9-6C62-49DD-B486-37A10CBE9568}"/>
              </a:ext>
            </a:extLst>
          </p:cNvPr>
          <p:cNvSpPr/>
          <p:nvPr/>
        </p:nvSpPr>
        <p:spPr>
          <a:xfrm>
            <a:off x="8667078" y="4803998"/>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Graphic 13" descr="Close">
            <a:hlinkClick r:id="rId3" action="ppaction://hlinksldjump"/>
            <a:extLst>
              <a:ext uri="{FF2B5EF4-FFF2-40B4-BE49-F238E27FC236}">
                <a16:creationId xmlns:a16="http://schemas.microsoft.com/office/drawing/2014/main" id="{C3F13B90-1C8D-46AA-A630-A44463CC4A4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8758046" y="4882371"/>
            <a:ext cx="187482" cy="137047"/>
          </a:xfrm>
          <a:prstGeom prst="rect">
            <a:avLst/>
          </a:prstGeom>
          <a:effectLst/>
        </p:spPr>
      </p:pic>
      <p:sp>
        <p:nvSpPr>
          <p:cNvPr id="15" name="Oval 14">
            <a:extLst>
              <a:ext uri="{FF2B5EF4-FFF2-40B4-BE49-F238E27FC236}">
                <a16:creationId xmlns:a16="http://schemas.microsoft.com/office/drawing/2014/main" id="{6CB2C92C-1F51-48B2-ADE2-650AB9E382BD}"/>
              </a:ext>
            </a:extLst>
          </p:cNvPr>
          <p:cNvSpPr/>
          <p:nvPr/>
        </p:nvSpPr>
        <p:spPr>
          <a:xfrm>
            <a:off x="8232996" y="4818489"/>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6" name="Graphic 15" descr="House">
            <a:hlinkClick r:id="rId6" action="ppaction://hlinksldjump"/>
            <a:extLst>
              <a:ext uri="{FF2B5EF4-FFF2-40B4-BE49-F238E27FC236}">
                <a16:creationId xmlns:a16="http://schemas.microsoft.com/office/drawing/2014/main" id="{F68E6A54-3552-4108-83B3-B8E42CACB065}"/>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8323964" y="4884985"/>
            <a:ext cx="187482" cy="137047"/>
          </a:xfrm>
          <a:prstGeom prst="rect">
            <a:avLst/>
          </a:prstGeom>
          <a:effectLst/>
        </p:spPr>
      </p:pic>
    </p:spTree>
    <p:extLst>
      <p:ext uri="{BB962C8B-B14F-4D97-AF65-F5344CB8AC3E}">
        <p14:creationId xmlns:p14="http://schemas.microsoft.com/office/powerpoint/2010/main" val="1766728621"/>
      </p:ext>
    </p:extLst>
  </p:cSld>
  <p:clrMapOvr>
    <a:masterClrMapping/>
  </p:clrMapOvr>
  <p:transition spd="slow">
    <p:randomBar dir="vert"/>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hlinkClick r:id="rId4" action="ppaction://hlinksldjump"/>
          </p:cNvPr>
          <p:cNvSpPr/>
          <p:nvPr/>
        </p:nvSpPr>
        <p:spPr>
          <a:xfrm>
            <a:off x="399" y="224"/>
            <a:ext cx="1015243" cy="1028611"/>
          </a:xfrm>
          <a:prstGeom prst="rect">
            <a:avLst/>
          </a:prstGeom>
          <a:solidFill>
            <a:srgbClr val="4747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000" dirty="0">
              <a:latin typeface="FontAwesome" pitchFamily="50" charset="0"/>
            </a:endParaRPr>
          </a:p>
        </p:txBody>
      </p:sp>
      <p:sp>
        <p:nvSpPr>
          <p:cNvPr id="44" name="Rectangle 43"/>
          <p:cNvSpPr/>
          <p:nvPr/>
        </p:nvSpPr>
        <p:spPr>
          <a:xfrm>
            <a:off x="399" y="1028834"/>
            <a:ext cx="1015243" cy="10286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000" dirty="0">
              <a:latin typeface="FontAwesome" pitchFamily="50" charset="0"/>
            </a:endParaRPr>
          </a:p>
        </p:txBody>
      </p:sp>
      <p:sp>
        <p:nvSpPr>
          <p:cNvPr id="48" name="Rectangle 47">
            <a:hlinkClick r:id="" action="ppaction://noaction"/>
          </p:cNvPr>
          <p:cNvSpPr/>
          <p:nvPr/>
        </p:nvSpPr>
        <p:spPr>
          <a:xfrm>
            <a:off x="399" y="2057446"/>
            <a:ext cx="1015243" cy="1028611"/>
          </a:xfrm>
          <a:prstGeom prst="rect">
            <a:avLst/>
          </a:prstGeom>
          <a:solidFill>
            <a:srgbClr val="4747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000" dirty="0">
              <a:latin typeface="FontAwesome" pitchFamily="50" charset="0"/>
            </a:endParaRPr>
          </a:p>
        </p:txBody>
      </p:sp>
      <p:sp>
        <p:nvSpPr>
          <p:cNvPr id="49" name="Rectangle 48">
            <a:hlinkClick r:id="" action="ppaction://noaction"/>
          </p:cNvPr>
          <p:cNvSpPr/>
          <p:nvPr/>
        </p:nvSpPr>
        <p:spPr>
          <a:xfrm>
            <a:off x="398" y="3086056"/>
            <a:ext cx="1015243" cy="1028611"/>
          </a:xfrm>
          <a:prstGeom prst="rect">
            <a:avLst/>
          </a:prstGeom>
          <a:solidFill>
            <a:srgbClr val="4747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000" dirty="0">
              <a:latin typeface="FontAwesome" pitchFamily="50" charset="0"/>
            </a:endParaRPr>
          </a:p>
        </p:txBody>
      </p:sp>
      <p:sp>
        <p:nvSpPr>
          <p:cNvPr id="51" name="Rectangle 50">
            <a:hlinkClick r:id="" action="ppaction://noaction"/>
          </p:cNvPr>
          <p:cNvSpPr/>
          <p:nvPr/>
        </p:nvSpPr>
        <p:spPr>
          <a:xfrm>
            <a:off x="398" y="4114667"/>
            <a:ext cx="1015243" cy="1028612"/>
          </a:xfrm>
          <a:prstGeom prst="rect">
            <a:avLst/>
          </a:prstGeom>
          <a:solidFill>
            <a:srgbClr val="4747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000" dirty="0">
              <a:latin typeface="FontAwesome" pitchFamily="50" charset="0"/>
            </a:endParaRPr>
          </a:p>
        </p:txBody>
      </p:sp>
      <p:sp>
        <p:nvSpPr>
          <p:cNvPr id="52" name="Freeform 51"/>
          <p:cNvSpPr/>
          <p:nvPr/>
        </p:nvSpPr>
        <p:spPr>
          <a:xfrm>
            <a:off x="350841" y="354248"/>
            <a:ext cx="314354" cy="471532"/>
          </a:xfrm>
          <a:custGeom>
            <a:avLst/>
            <a:gdLst/>
            <a:ahLst/>
            <a:cxnLst/>
            <a:rect l="l" t="t" r="r" b="b"/>
            <a:pathLst>
              <a:path w="288471" h="432707">
                <a:moveTo>
                  <a:pt x="144235" y="81132"/>
                </a:moveTo>
                <a:cubicBezTo>
                  <a:pt x="153626" y="81132"/>
                  <a:pt x="162969" y="82635"/>
                  <a:pt x="172265" y="85640"/>
                </a:cubicBezTo>
                <a:cubicBezTo>
                  <a:pt x="181562" y="88645"/>
                  <a:pt x="189731" y="93715"/>
                  <a:pt x="196774" y="100852"/>
                </a:cubicBezTo>
                <a:cubicBezTo>
                  <a:pt x="203817" y="107989"/>
                  <a:pt x="207338" y="116440"/>
                  <a:pt x="207338" y="126206"/>
                </a:cubicBezTo>
                <a:cubicBezTo>
                  <a:pt x="207338" y="128648"/>
                  <a:pt x="206446" y="130760"/>
                  <a:pt x="204662" y="132545"/>
                </a:cubicBezTo>
                <a:cubicBezTo>
                  <a:pt x="202878" y="134329"/>
                  <a:pt x="200765" y="135221"/>
                  <a:pt x="198324" y="135221"/>
                </a:cubicBezTo>
                <a:cubicBezTo>
                  <a:pt x="195882" y="135221"/>
                  <a:pt x="193769" y="134329"/>
                  <a:pt x="191985" y="132545"/>
                </a:cubicBezTo>
                <a:cubicBezTo>
                  <a:pt x="190201" y="130760"/>
                  <a:pt x="189309" y="128648"/>
                  <a:pt x="189309" y="126206"/>
                </a:cubicBezTo>
                <a:cubicBezTo>
                  <a:pt x="189309" y="117567"/>
                  <a:pt x="184238" y="110900"/>
                  <a:pt x="174097" y="106205"/>
                </a:cubicBezTo>
                <a:cubicBezTo>
                  <a:pt x="163955" y="101510"/>
                  <a:pt x="154001" y="99162"/>
                  <a:pt x="144235" y="99162"/>
                </a:cubicBezTo>
                <a:cubicBezTo>
                  <a:pt x="141794" y="99162"/>
                  <a:pt x="139681" y="98270"/>
                  <a:pt x="137897" y="96486"/>
                </a:cubicBezTo>
                <a:cubicBezTo>
                  <a:pt x="136113" y="94701"/>
                  <a:pt x="135221" y="92589"/>
                  <a:pt x="135221" y="90147"/>
                </a:cubicBezTo>
                <a:cubicBezTo>
                  <a:pt x="135221" y="87706"/>
                  <a:pt x="136113" y="85593"/>
                  <a:pt x="137897" y="83809"/>
                </a:cubicBezTo>
                <a:cubicBezTo>
                  <a:pt x="139681" y="82024"/>
                  <a:pt x="141794" y="81132"/>
                  <a:pt x="144235" y="81132"/>
                </a:cubicBezTo>
                <a:close/>
                <a:moveTo>
                  <a:pt x="144235" y="36059"/>
                </a:moveTo>
                <a:cubicBezTo>
                  <a:pt x="131277" y="36059"/>
                  <a:pt x="118459" y="38172"/>
                  <a:pt x="105782" y="42397"/>
                </a:cubicBezTo>
                <a:cubicBezTo>
                  <a:pt x="93105" y="46623"/>
                  <a:pt x="81555" y="52445"/>
                  <a:pt x="71131" y="59863"/>
                </a:cubicBezTo>
                <a:cubicBezTo>
                  <a:pt x="60708" y="67282"/>
                  <a:pt x="52257" y="76813"/>
                  <a:pt x="45777" y="88457"/>
                </a:cubicBezTo>
                <a:cubicBezTo>
                  <a:pt x="39298" y="100101"/>
                  <a:pt x="36058" y="112684"/>
                  <a:pt x="36058" y="126206"/>
                </a:cubicBezTo>
                <a:cubicBezTo>
                  <a:pt x="36058" y="145175"/>
                  <a:pt x="42444" y="162077"/>
                  <a:pt x="55215" y="176914"/>
                </a:cubicBezTo>
                <a:cubicBezTo>
                  <a:pt x="57093" y="178980"/>
                  <a:pt x="59957" y="182079"/>
                  <a:pt x="63807" y="186210"/>
                </a:cubicBezTo>
                <a:cubicBezTo>
                  <a:pt x="67657" y="190342"/>
                  <a:pt x="70521" y="193441"/>
                  <a:pt x="72399" y="195507"/>
                </a:cubicBezTo>
                <a:cubicBezTo>
                  <a:pt x="96438" y="224241"/>
                  <a:pt x="109679" y="252225"/>
                  <a:pt x="112120" y="279456"/>
                </a:cubicBezTo>
                <a:lnTo>
                  <a:pt x="176350" y="279456"/>
                </a:lnTo>
                <a:cubicBezTo>
                  <a:pt x="178792" y="252225"/>
                  <a:pt x="192032" y="224241"/>
                  <a:pt x="216071" y="195507"/>
                </a:cubicBezTo>
                <a:cubicBezTo>
                  <a:pt x="217949" y="193441"/>
                  <a:pt x="220813" y="190342"/>
                  <a:pt x="224664" y="186210"/>
                </a:cubicBezTo>
                <a:cubicBezTo>
                  <a:pt x="228514" y="182079"/>
                  <a:pt x="231378" y="178980"/>
                  <a:pt x="233256" y="176914"/>
                </a:cubicBezTo>
                <a:cubicBezTo>
                  <a:pt x="246027" y="162077"/>
                  <a:pt x="252412" y="145175"/>
                  <a:pt x="252412" y="126206"/>
                </a:cubicBezTo>
                <a:cubicBezTo>
                  <a:pt x="252412" y="112684"/>
                  <a:pt x="249172" y="100101"/>
                  <a:pt x="242693" y="88457"/>
                </a:cubicBezTo>
                <a:cubicBezTo>
                  <a:pt x="236214" y="76813"/>
                  <a:pt x="227762" y="67282"/>
                  <a:pt x="217339" y="59863"/>
                </a:cubicBezTo>
                <a:cubicBezTo>
                  <a:pt x="206916" y="52445"/>
                  <a:pt x="195366" y="46623"/>
                  <a:pt x="182689" y="42397"/>
                </a:cubicBezTo>
                <a:cubicBezTo>
                  <a:pt x="170012" y="38172"/>
                  <a:pt x="157194" y="36059"/>
                  <a:pt x="144235" y="36059"/>
                </a:cubicBezTo>
                <a:close/>
                <a:moveTo>
                  <a:pt x="144235" y="0"/>
                </a:moveTo>
                <a:cubicBezTo>
                  <a:pt x="162077" y="0"/>
                  <a:pt x="179590" y="3052"/>
                  <a:pt x="196774" y="9155"/>
                </a:cubicBezTo>
                <a:cubicBezTo>
                  <a:pt x="213959" y="15259"/>
                  <a:pt x="229359" y="23617"/>
                  <a:pt x="242975" y="34228"/>
                </a:cubicBezTo>
                <a:cubicBezTo>
                  <a:pt x="256591" y="44839"/>
                  <a:pt x="267577" y="58173"/>
                  <a:pt x="275935" y="74231"/>
                </a:cubicBezTo>
                <a:cubicBezTo>
                  <a:pt x="284292" y="90288"/>
                  <a:pt x="288471" y="107613"/>
                  <a:pt x="288471" y="126206"/>
                </a:cubicBezTo>
                <a:cubicBezTo>
                  <a:pt x="288471" y="155316"/>
                  <a:pt x="278799" y="180482"/>
                  <a:pt x="259455" y="201704"/>
                </a:cubicBezTo>
                <a:cubicBezTo>
                  <a:pt x="251003" y="210907"/>
                  <a:pt x="244008" y="219077"/>
                  <a:pt x="238467" y="226213"/>
                </a:cubicBezTo>
                <a:cubicBezTo>
                  <a:pt x="232927" y="233350"/>
                  <a:pt x="227340" y="242318"/>
                  <a:pt x="221706" y="253117"/>
                </a:cubicBezTo>
                <a:cubicBezTo>
                  <a:pt x="216071" y="263916"/>
                  <a:pt x="212879" y="274010"/>
                  <a:pt x="212127" y="283400"/>
                </a:cubicBezTo>
                <a:cubicBezTo>
                  <a:pt x="220954" y="288659"/>
                  <a:pt x="225368" y="296359"/>
                  <a:pt x="225368" y="306501"/>
                </a:cubicBezTo>
                <a:cubicBezTo>
                  <a:pt x="225368" y="313450"/>
                  <a:pt x="223020" y="319459"/>
                  <a:pt x="218325" y="324530"/>
                </a:cubicBezTo>
                <a:cubicBezTo>
                  <a:pt x="223020" y="329601"/>
                  <a:pt x="225368" y="335611"/>
                  <a:pt x="225368" y="342560"/>
                </a:cubicBezTo>
                <a:cubicBezTo>
                  <a:pt x="225368" y="352326"/>
                  <a:pt x="221142" y="359932"/>
                  <a:pt x="212691" y="365378"/>
                </a:cubicBezTo>
                <a:cubicBezTo>
                  <a:pt x="215132" y="369698"/>
                  <a:pt x="216353" y="374111"/>
                  <a:pt x="216353" y="378619"/>
                </a:cubicBezTo>
                <a:cubicBezTo>
                  <a:pt x="216353" y="387258"/>
                  <a:pt x="213395" y="393925"/>
                  <a:pt x="207479" y="398620"/>
                </a:cubicBezTo>
                <a:cubicBezTo>
                  <a:pt x="201563" y="403315"/>
                  <a:pt x="194286" y="405663"/>
                  <a:pt x="185647" y="405663"/>
                </a:cubicBezTo>
                <a:cubicBezTo>
                  <a:pt x="181891" y="413926"/>
                  <a:pt x="176256" y="420499"/>
                  <a:pt x="168744" y="425382"/>
                </a:cubicBezTo>
                <a:cubicBezTo>
                  <a:pt x="161232" y="430265"/>
                  <a:pt x="153062" y="432707"/>
                  <a:pt x="144235" y="432707"/>
                </a:cubicBezTo>
                <a:cubicBezTo>
                  <a:pt x="135408" y="432707"/>
                  <a:pt x="127239" y="430265"/>
                  <a:pt x="119726" y="425382"/>
                </a:cubicBezTo>
                <a:cubicBezTo>
                  <a:pt x="112214" y="420499"/>
                  <a:pt x="106580" y="413926"/>
                  <a:pt x="102824" y="405663"/>
                </a:cubicBezTo>
                <a:cubicBezTo>
                  <a:pt x="94185" y="405663"/>
                  <a:pt x="86907" y="403315"/>
                  <a:pt x="80991" y="398620"/>
                </a:cubicBezTo>
                <a:cubicBezTo>
                  <a:pt x="75075" y="393925"/>
                  <a:pt x="72117" y="387258"/>
                  <a:pt x="72117" y="378619"/>
                </a:cubicBezTo>
                <a:cubicBezTo>
                  <a:pt x="72117" y="374111"/>
                  <a:pt x="73338" y="369698"/>
                  <a:pt x="75780" y="365378"/>
                </a:cubicBezTo>
                <a:cubicBezTo>
                  <a:pt x="67328" y="359932"/>
                  <a:pt x="63103" y="352326"/>
                  <a:pt x="63103" y="342560"/>
                </a:cubicBezTo>
                <a:cubicBezTo>
                  <a:pt x="63103" y="335611"/>
                  <a:pt x="65450" y="329601"/>
                  <a:pt x="70145" y="324530"/>
                </a:cubicBezTo>
                <a:cubicBezTo>
                  <a:pt x="65450" y="319459"/>
                  <a:pt x="63103" y="313450"/>
                  <a:pt x="63103" y="306501"/>
                </a:cubicBezTo>
                <a:cubicBezTo>
                  <a:pt x="63103" y="296359"/>
                  <a:pt x="67516" y="288659"/>
                  <a:pt x="76343" y="283400"/>
                </a:cubicBezTo>
                <a:cubicBezTo>
                  <a:pt x="75592" y="274010"/>
                  <a:pt x="72399" y="263916"/>
                  <a:pt x="66765" y="253117"/>
                </a:cubicBezTo>
                <a:cubicBezTo>
                  <a:pt x="61131" y="242318"/>
                  <a:pt x="55543" y="233350"/>
                  <a:pt x="50003" y="226213"/>
                </a:cubicBezTo>
                <a:cubicBezTo>
                  <a:pt x="44463" y="219077"/>
                  <a:pt x="37467" y="210907"/>
                  <a:pt x="29016" y="201704"/>
                </a:cubicBezTo>
                <a:cubicBezTo>
                  <a:pt x="9672" y="180482"/>
                  <a:pt x="0" y="155316"/>
                  <a:pt x="0" y="126206"/>
                </a:cubicBezTo>
                <a:cubicBezTo>
                  <a:pt x="0" y="107613"/>
                  <a:pt x="4178" y="90288"/>
                  <a:pt x="12536" y="74231"/>
                </a:cubicBezTo>
                <a:cubicBezTo>
                  <a:pt x="20893" y="58173"/>
                  <a:pt x="31880" y="44839"/>
                  <a:pt x="45496" y="34228"/>
                </a:cubicBezTo>
                <a:cubicBezTo>
                  <a:pt x="59112" y="23617"/>
                  <a:pt x="74512" y="15259"/>
                  <a:pt x="91696" y="9155"/>
                </a:cubicBezTo>
                <a:cubicBezTo>
                  <a:pt x="108881" y="3052"/>
                  <a:pt x="126394" y="0"/>
                  <a:pt x="144235"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74" tIns="34287" rIns="68574" bIns="34287" numCol="1" spcCol="0" rtlCol="0" fromWordArt="0" anchor="t" anchorCtr="0" forceAA="0" compatLnSpc="1">
            <a:prstTxWarp prst="textNoShape">
              <a:avLst/>
            </a:prstTxWarp>
            <a:noAutofit/>
          </a:bodyPr>
          <a:lstStyle/>
          <a:p>
            <a:pPr algn="ctr"/>
            <a:endParaRPr lang="en-IN" sz="3000" dirty="0">
              <a:latin typeface="FontAwesome" pitchFamily="50" charset="0"/>
            </a:endParaRPr>
          </a:p>
        </p:txBody>
      </p:sp>
      <p:sp>
        <p:nvSpPr>
          <p:cNvPr id="54" name="Freeform 53"/>
          <p:cNvSpPr/>
          <p:nvPr/>
        </p:nvSpPr>
        <p:spPr>
          <a:xfrm>
            <a:off x="333608" y="1382930"/>
            <a:ext cx="351544" cy="378586"/>
          </a:xfrm>
          <a:custGeom>
            <a:avLst/>
            <a:gdLst/>
            <a:ahLst/>
            <a:cxnLst/>
            <a:rect l="l" t="t" r="r" b="b"/>
            <a:pathLst>
              <a:path w="468766" h="504825">
                <a:moveTo>
                  <a:pt x="351574" y="387634"/>
                </a:moveTo>
                <a:lnTo>
                  <a:pt x="351574" y="468766"/>
                </a:lnTo>
                <a:lnTo>
                  <a:pt x="432707" y="468766"/>
                </a:lnTo>
                <a:lnTo>
                  <a:pt x="432707" y="387634"/>
                </a:lnTo>
                <a:close/>
                <a:moveTo>
                  <a:pt x="243397" y="387634"/>
                </a:moveTo>
                <a:lnTo>
                  <a:pt x="243397" y="468766"/>
                </a:lnTo>
                <a:lnTo>
                  <a:pt x="333545" y="468766"/>
                </a:lnTo>
                <a:lnTo>
                  <a:pt x="333545" y="387634"/>
                </a:lnTo>
                <a:close/>
                <a:moveTo>
                  <a:pt x="135221" y="387634"/>
                </a:moveTo>
                <a:lnTo>
                  <a:pt x="135221" y="468766"/>
                </a:lnTo>
                <a:lnTo>
                  <a:pt x="225368" y="468766"/>
                </a:lnTo>
                <a:lnTo>
                  <a:pt x="225368" y="387634"/>
                </a:lnTo>
                <a:close/>
                <a:moveTo>
                  <a:pt x="36058" y="387634"/>
                </a:moveTo>
                <a:lnTo>
                  <a:pt x="36058" y="468766"/>
                </a:lnTo>
                <a:lnTo>
                  <a:pt x="117191" y="468766"/>
                </a:lnTo>
                <a:lnTo>
                  <a:pt x="117191" y="387634"/>
                </a:lnTo>
                <a:close/>
                <a:moveTo>
                  <a:pt x="351574" y="279457"/>
                </a:moveTo>
                <a:lnTo>
                  <a:pt x="351574" y="369604"/>
                </a:lnTo>
                <a:lnTo>
                  <a:pt x="432707" y="369604"/>
                </a:lnTo>
                <a:lnTo>
                  <a:pt x="432707" y="279457"/>
                </a:lnTo>
                <a:close/>
                <a:moveTo>
                  <a:pt x="243397" y="279457"/>
                </a:moveTo>
                <a:lnTo>
                  <a:pt x="243397" y="369604"/>
                </a:lnTo>
                <a:lnTo>
                  <a:pt x="333545" y="369604"/>
                </a:lnTo>
                <a:lnTo>
                  <a:pt x="333545" y="279457"/>
                </a:lnTo>
                <a:close/>
                <a:moveTo>
                  <a:pt x="135221" y="279457"/>
                </a:moveTo>
                <a:lnTo>
                  <a:pt x="135221" y="369604"/>
                </a:lnTo>
                <a:lnTo>
                  <a:pt x="225368" y="369604"/>
                </a:lnTo>
                <a:lnTo>
                  <a:pt x="225368" y="279457"/>
                </a:lnTo>
                <a:close/>
                <a:moveTo>
                  <a:pt x="36058" y="279457"/>
                </a:moveTo>
                <a:lnTo>
                  <a:pt x="36058" y="369604"/>
                </a:lnTo>
                <a:lnTo>
                  <a:pt x="117191" y="369604"/>
                </a:lnTo>
                <a:lnTo>
                  <a:pt x="117191" y="279457"/>
                </a:lnTo>
                <a:close/>
                <a:moveTo>
                  <a:pt x="351574" y="180295"/>
                </a:moveTo>
                <a:lnTo>
                  <a:pt x="351574" y="261427"/>
                </a:lnTo>
                <a:lnTo>
                  <a:pt x="432707" y="261427"/>
                </a:lnTo>
                <a:lnTo>
                  <a:pt x="432707" y="180295"/>
                </a:lnTo>
                <a:close/>
                <a:moveTo>
                  <a:pt x="243397" y="180295"/>
                </a:moveTo>
                <a:lnTo>
                  <a:pt x="243397" y="261427"/>
                </a:lnTo>
                <a:lnTo>
                  <a:pt x="333545" y="261427"/>
                </a:lnTo>
                <a:lnTo>
                  <a:pt x="333545" y="180295"/>
                </a:lnTo>
                <a:close/>
                <a:moveTo>
                  <a:pt x="135221" y="180295"/>
                </a:moveTo>
                <a:lnTo>
                  <a:pt x="135221" y="261427"/>
                </a:lnTo>
                <a:lnTo>
                  <a:pt x="225368" y="261427"/>
                </a:lnTo>
                <a:lnTo>
                  <a:pt x="225368" y="180295"/>
                </a:lnTo>
                <a:close/>
                <a:moveTo>
                  <a:pt x="36058" y="180295"/>
                </a:moveTo>
                <a:lnTo>
                  <a:pt x="36058" y="261427"/>
                </a:lnTo>
                <a:lnTo>
                  <a:pt x="117191" y="261427"/>
                </a:lnTo>
                <a:lnTo>
                  <a:pt x="117191" y="180295"/>
                </a:lnTo>
                <a:close/>
                <a:moveTo>
                  <a:pt x="333545" y="36059"/>
                </a:moveTo>
                <a:cubicBezTo>
                  <a:pt x="331103" y="36059"/>
                  <a:pt x="328990" y="36951"/>
                  <a:pt x="327206" y="38735"/>
                </a:cubicBezTo>
                <a:cubicBezTo>
                  <a:pt x="325422" y="40519"/>
                  <a:pt x="324530" y="42632"/>
                  <a:pt x="324530" y="45074"/>
                </a:cubicBezTo>
                <a:lnTo>
                  <a:pt x="324530" y="126206"/>
                </a:lnTo>
                <a:cubicBezTo>
                  <a:pt x="324530" y="128648"/>
                  <a:pt x="325422" y="130761"/>
                  <a:pt x="327206" y="132545"/>
                </a:cubicBezTo>
                <a:cubicBezTo>
                  <a:pt x="328990" y="134329"/>
                  <a:pt x="331103" y="135221"/>
                  <a:pt x="333545" y="135221"/>
                </a:cubicBezTo>
                <a:lnTo>
                  <a:pt x="351574" y="135221"/>
                </a:lnTo>
                <a:cubicBezTo>
                  <a:pt x="354016" y="135221"/>
                  <a:pt x="356128" y="134329"/>
                  <a:pt x="357913" y="132545"/>
                </a:cubicBezTo>
                <a:cubicBezTo>
                  <a:pt x="359697" y="130761"/>
                  <a:pt x="360589" y="128648"/>
                  <a:pt x="360589" y="126206"/>
                </a:cubicBezTo>
                <a:lnTo>
                  <a:pt x="360589" y="45074"/>
                </a:lnTo>
                <a:cubicBezTo>
                  <a:pt x="360589" y="42632"/>
                  <a:pt x="359697" y="40519"/>
                  <a:pt x="357913" y="38735"/>
                </a:cubicBezTo>
                <a:cubicBezTo>
                  <a:pt x="356128" y="36951"/>
                  <a:pt x="354016" y="36059"/>
                  <a:pt x="351574" y="36059"/>
                </a:cubicBezTo>
                <a:close/>
                <a:moveTo>
                  <a:pt x="117191" y="36059"/>
                </a:moveTo>
                <a:cubicBezTo>
                  <a:pt x="114750" y="36059"/>
                  <a:pt x="112637" y="36951"/>
                  <a:pt x="110853" y="38735"/>
                </a:cubicBezTo>
                <a:cubicBezTo>
                  <a:pt x="109068" y="40519"/>
                  <a:pt x="108176" y="42632"/>
                  <a:pt x="108176" y="45074"/>
                </a:cubicBezTo>
                <a:lnTo>
                  <a:pt x="108176" y="126206"/>
                </a:lnTo>
                <a:cubicBezTo>
                  <a:pt x="108176" y="128648"/>
                  <a:pt x="109068" y="130761"/>
                  <a:pt x="110853" y="132545"/>
                </a:cubicBezTo>
                <a:cubicBezTo>
                  <a:pt x="112637" y="134329"/>
                  <a:pt x="114750" y="135221"/>
                  <a:pt x="117191" y="135221"/>
                </a:cubicBezTo>
                <a:lnTo>
                  <a:pt x="135221" y="135221"/>
                </a:lnTo>
                <a:cubicBezTo>
                  <a:pt x="137662" y="135221"/>
                  <a:pt x="139775" y="134329"/>
                  <a:pt x="141559" y="132545"/>
                </a:cubicBezTo>
                <a:cubicBezTo>
                  <a:pt x="143343" y="130761"/>
                  <a:pt x="144235" y="128648"/>
                  <a:pt x="144235" y="126206"/>
                </a:cubicBezTo>
                <a:lnTo>
                  <a:pt x="144235" y="45074"/>
                </a:lnTo>
                <a:cubicBezTo>
                  <a:pt x="144235" y="42632"/>
                  <a:pt x="143343" y="40519"/>
                  <a:pt x="141559" y="38735"/>
                </a:cubicBezTo>
                <a:cubicBezTo>
                  <a:pt x="139775" y="36951"/>
                  <a:pt x="137662" y="36059"/>
                  <a:pt x="135221" y="36059"/>
                </a:cubicBezTo>
                <a:close/>
                <a:moveTo>
                  <a:pt x="117191" y="0"/>
                </a:moveTo>
                <a:lnTo>
                  <a:pt x="135221" y="0"/>
                </a:lnTo>
                <a:cubicBezTo>
                  <a:pt x="147616" y="0"/>
                  <a:pt x="158227" y="4413"/>
                  <a:pt x="167054" y="13240"/>
                </a:cubicBezTo>
                <a:cubicBezTo>
                  <a:pt x="175881" y="22067"/>
                  <a:pt x="180294" y="32678"/>
                  <a:pt x="180294" y="45074"/>
                </a:cubicBezTo>
                <a:lnTo>
                  <a:pt x="180294" y="72118"/>
                </a:lnTo>
                <a:lnTo>
                  <a:pt x="288471" y="72118"/>
                </a:lnTo>
                <a:lnTo>
                  <a:pt x="288471" y="45074"/>
                </a:lnTo>
                <a:cubicBezTo>
                  <a:pt x="288471" y="32678"/>
                  <a:pt x="292884" y="22067"/>
                  <a:pt x="301711" y="13240"/>
                </a:cubicBezTo>
                <a:cubicBezTo>
                  <a:pt x="310538" y="4413"/>
                  <a:pt x="321149" y="0"/>
                  <a:pt x="333545" y="0"/>
                </a:cubicBezTo>
                <a:lnTo>
                  <a:pt x="351574" y="0"/>
                </a:lnTo>
                <a:cubicBezTo>
                  <a:pt x="363969" y="0"/>
                  <a:pt x="374580" y="4413"/>
                  <a:pt x="383407" y="13240"/>
                </a:cubicBezTo>
                <a:cubicBezTo>
                  <a:pt x="392234" y="22067"/>
                  <a:pt x="396648" y="32678"/>
                  <a:pt x="396648" y="45074"/>
                </a:cubicBezTo>
                <a:lnTo>
                  <a:pt x="396648" y="72118"/>
                </a:lnTo>
                <a:lnTo>
                  <a:pt x="432707" y="72118"/>
                </a:lnTo>
                <a:cubicBezTo>
                  <a:pt x="442473" y="72118"/>
                  <a:pt x="450924" y="75686"/>
                  <a:pt x="458061" y="82823"/>
                </a:cubicBezTo>
                <a:cubicBezTo>
                  <a:pt x="465197" y="89959"/>
                  <a:pt x="468766" y="98411"/>
                  <a:pt x="468766" y="108177"/>
                </a:cubicBezTo>
                <a:lnTo>
                  <a:pt x="468766" y="468766"/>
                </a:lnTo>
                <a:cubicBezTo>
                  <a:pt x="468766" y="478532"/>
                  <a:pt x="465197" y="486983"/>
                  <a:pt x="458061" y="494120"/>
                </a:cubicBezTo>
                <a:cubicBezTo>
                  <a:pt x="450924" y="501257"/>
                  <a:pt x="442473" y="504825"/>
                  <a:pt x="432707" y="504825"/>
                </a:cubicBezTo>
                <a:lnTo>
                  <a:pt x="36058" y="504825"/>
                </a:lnTo>
                <a:cubicBezTo>
                  <a:pt x="26292" y="504825"/>
                  <a:pt x="17841" y="501257"/>
                  <a:pt x="10705" y="494120"/>
                </a:cubicBezTo>
                <a:cubicBezTo>
                  <a:pt x="3568" y="486983"/>
                  <a:pt x="0" y="478532"/>
                  <a:pt x="0" y="468766"/>
                </a:cubicBezTo>
                <a:lnTo>
                  <a:pt x="0" y="108177"/>
                </a:lnTo>
                <a:cubicBezTo>
                  <a:pt x="0" y="98411"/>
                  <a:pt x="3568" y="89959"/>
                  <a:pt x="10705" y="82823"/>
                </a:cubicBezTo>
                <a:cubicBezTo>
                  <a:pt x="17841" y="75686"/>
                  <a:pt x="26292" y="72118"/>
                  <a:pt x="36058" y="72118"/>
                </a:cubicBezTo>
                <a:lnTo>
                  <a:pt x="72117" y="72118"/>
                </a:lnTo>
                <a:lnTo>
                  <a:pt x="72117" y="45074"/>
                </a:lnTo>
                <a:cubicBezTo>
                  <a:pt x="72117" y="32678"/>
                  <a:pt x="76531" y="22067"/>
                  <a:pt x="85358" y="13240"/>
                </a:cubicBezTo>
                <a:cubicBezTo>
                  <a:pt x="94185" y="4413"/>
                  <a:pt x="104796" y="0"/>
                  <a:pt x="117191"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74" tIns="34287" rIns="68574" bIns="34287" numCol="1" spcCol="0" rtlCol="0" fromWordArt="0" anchor="t" anchorCtr="0" forceAA="0" compatLnSpc="1">
            <a:prstTxWarp prst="textNoShape">
              <a:avLst/>
            </a:prstTxWarp>
            <a:noAutofit/>
          </a:bodyPr>
          <a:lstStyle/>
          <a:p>
            <a:pPr algn="ctr"/>
            <a:endParaRPr lang="en-IN" sz="3000" dirty="0">
              <a:latin typeface="FontAwesome" pitchFamily="50" charset="0"/>
            </a:endParaRPr>
          </a:p>
        </p:txBody>
      </p:sp>
      <p:sp>
        <p:nvSpPr>
          <p:cNvPr id="55" name="Freeform 54"/>
          <p:cNvSpPr/>
          <p:nvPr/>
        </p:nvSpPr>
        <p:spPr>
          <a:xfrm>
            <a:off x="305036" y="2438584"/>
            <a:ext cx="405627" cy="324502"/>
          </a:xfrm>
          <a:custGeom>
            <a:avLst/>
            <a:gdLst/>
            <a:ahLst/>
            <a:cxnLst/>
            <a:rect l="l" t="t" r="r" b="b"/>
            <a:pathLst>
              <a:path w="540883" h="432707">
                <a:moveTo>
                  <a:pt x="351574" y="117191"/>
                </a:moveTo>
                <a:lnTo>
                  <a:pt x="468766" y="234383"/>
                </a:lnTo>
                <a:lnTo>
                  <a:pt x="468766" y="360589"/>
                </a:lnTo>
                <a:lnTo>
                  <a:pt x="72117" y="360589"/>
                </a:lnTo>
                <a:lnTo>
                  <a:pt x="72117" y="306501"/>
                </a:lnTo>
                <a:lnTo>
                  <a:pt x="162265" y="216353"/>
                </a:lnTo>
                <a:lnTo>
                  <a:pt x="207338" y="261427"/>
                </a:lnTo>
                <a:close/>
                <a:moveTo>
                  <a:pt x="126206" y="72118"/>
                </a:moveTo>
                <a:cubicBezTo>
                  <a:pt x="141230" y="72118"/>
                  <a:pt x="154001" y="77376"/>
                  <a:pt x="164518" y="87894"/>
                </a:cubicBezTo>
                <a:cubicBezTo>
                  <a:pt x="175036" y="98411"/>
                  <a:pt x="180294" y="111182"/>
                  <a:pt x="180294" y="126206"/>
                </a:cubicBezTo>
                <a:cubicBezTo>
                  <a:pt x="180294" y="141231"/>
                  <a:pt x="175036" y="154002"/>
                  <a:pt x="164518" y="164519"/>
                </a:cubicBezTo>
                <a:cubicBezTo>
                  <a:pt x="154001" y="175036"/>
                  <a:pt x="141230" y="180295"/>
                  <a:pt x="126206" y="180295"/>
                </a:cubicBezTo>
                <a:cubicBezTo>
                  <a:pt x="111181" y="180295"/>
                  <a:pt x="98410" y="175036"/>
                  <a:pt x="87893" y="164519"/>
                </a:cubicBezTo>
                <a:cubicBezTo>
                  <a:pt x="77376" y="154002"/>
                  <a:pt x="72117" y="141231"/>
                  <a:pt x="72117" y="126206"/>
                </a:cubicBezTo>
                <a:cubicBezTo>
                  <a:pt x="72117" y="111182"/>
                  <a:pt x="77376" y="98411"/>
                  <a:pt x="87893" y="87894"/>
                </a:cubicBezTo>
                <a:cubicBezTo>
                  <a:pt x="98410" y="77376"/>
                  <a:pt x="111181" y="72118"/>
                  <a:pt x="126206" y="72118"/>
                </a:cubicBezTo>
                <a:close/>
                <a:moveTo>
                  <a:pt x="45073" y="36059"/>
                </a:moveTo>
                <a:cubicBezTo>
                  <a:pt x="42632" y="36059"/>
                  <a:pt x="40519" y="36951"/>
                  <a:pt x="38735" y="38735"/>
                </a:cubicBezTo>
                <a:cubicBezTo>
                  <a:pt x="36951" y="40519"/>
                  <a:pt x="36058" y="42632"/>
                  <a:pt x="36058" y="45074"/>
                </a:cubicBezTo>
                <a:lnTo>
                  <a:pt x="36058" y="387633"/>
                </a:lnTo>
                <a:cubicBezTo>
                  <a:pt x="36058" y="390075"/>
                  <a:pt x="36951" y="392188"/>
                  <a:pt x="38735" y="393972"/>
                </a:cubicBezTo>
                <a:cubicBezTo>
                  <a:pt x="40519" y="395756"/>
                  <a:pt x="42632" y="396648"/>
                  <a:pt x="45073" y="396648"/>
                </a:cubicBezTo>
                <a:lnTo>
                  <a:pt x="495810" y="396648"/>
                </a:lnTo>
                <a:cubicBezTo>
                  <a:pt x="498251" y="396648"/>
                  <a:pt x="500364" y="395756"/>
                  <a:pt x="502148" y="393972"/>
                </a:cubicBezTo>
                <a:cubicBezTo>
                  <a:pt x="503932" y="392188"/>
                  <a:pt x="504825" y="390075"/>
                  <a:pt x="504825" y="387633"/>
                </a:cubicBezTo>
                <a:lnTo>
                  <a:pt x="504825" y="45074"/>
                </a:lnTo>
                <a:cubicBezTo>
                  <a:pt x="504825" y="42632"/>
                  <a:pt x="503932" y="40519"/>
                  <a:pt x="502148" y="38735"/>
                </a:cubicBezTo>
                <a:cubicBezTo>
                  <a:pt x="500364" y="36951"/>
                  <a:pt x="498251" y="36059"/>
                  <a:pt x="495810" y="36059"/>
                </a:cubicBezTo>
                <a:close/>
                <a:moveTo>
                  <a:pt x="45073" y="0"/>
                </a:moveTo>
                <a:lnTo>
                  <a:pt x="495810" y="0"/>
                </a:lnTo>
                <a:cubicBezTo>
                  <a:pt x="508205" y="0"/>
                  <a:pt x="518816" y="4413"/>
                  <a:pt x="527643" y="13240"/>
                </a:cubicBezTo>
                <a:cubicBezTo>
                  <a:pt x="536470" y="22067"/>
                  <a:pt x="540883" y="32678"/>
                  <a:pt x="540883" y="45074"/>
                </a:cubicBezTo>
                <a:lnTo>
                  <a:pt x="540883" y="387633"/>
                </a:lnTo>
                <a:cubicBezTo>
                  <a:pt x="540883" y="400029"/>
                  <a:pt x="536470" y="410640"/>
                  <a:pt x="527643" y="419467"/>
                </a:cubicBezTo>
                <a:cubicBezTo>
                  <a:pt x="518816" y="428294"/>
                  <a:pt x="508205" y="432707"/>
                  <a:pt x="495810" y="432707"/>
                </a:cubicBezTo>
                <a:lnTo>
                  <a:pt x="45073" y="432707"/>
                </a:lnTo>
                <a:cubicBezTo>
                  <a:pt x="32678" y="432707"/>
                  <a:pt x="22067" y="428294"/>
                  <a:pt x="13240" y="419467"/>
                </a:cubicBezTo>
                <a:cubicBezTo>
                  <a:pt x="4413" y="410640"/>
                  <a:pt x="0" y="400029"/>
                  <a:pt x="0" y="387633"/>
                </a:cubicBezTo>
                <a:lnTo>
                  <a:pt x="0" y="45074"/>
                </a:lnTo>
                <a:cubicBezTo>
                  <a:pt x="0" y="32678"/>
                  <a:pt x="4413" y="22067"/>
                  <a:pt x="13240" y="13240"/>
                </a:cubicBezTo>
                <a:cubicBezTo>
                  <a:pt x="22067" y="4413"/>
                  <a:pt x="32678" y="0"/>
                  <a:pt x="45073"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74" tIns="34287" rIns="68574" bIns="34287" numCol="1" spcCol="0" rtlCol="0" fromWordArt="0" anchor="t" anchorCtr="0" forceAA="0" compatLnSpc="1">
            <a:prstTxWarp prst="textNoShape">
              <a:avLst/>
            </a:prstTxWarp>
            <a:noAutofit/>
          </a:bodyPr>
          <a:lstStyle/>
          <a:p>
            <a:pPr algn="ctr"/>
            <a:endParaRPr lang="en-IN" sz="3000" dirty="0">
              <a:latin typeface="FontAwesome" pitchFamily="50" charset="0"/>
            </a:endParaRPr>
          </a:p>
        </p:txBody>
      </p:sp>
      <p:sp>
        <p:nvSpPr>
          <p:cNvPr id="56" name="Freeform 55"/>
          <p:cNvSpPr/>
          <p:nvPr/>
        </p:nvSpPr>
        <p:spPr>
          <a:xfrm>
            <a:off x="332109" y="3444688"/>
            <a:ext cx="378586" cy="324763"/>
          </a:xfrm>
          <a:custGeom>
            <a:avLst/>
            <a:gdLst/>
            <a:ahLst/>
            <a:cxnLst/>
            <a:rect l="l" t="t" r="r" b="b"/>
            <a:pathLst>
              <a:path w="504825" h="433054">
                <a:moveTo>
                  <a:pt x="432707" y="45637"/>
                </a:moveTo>
                <a:cubicBezTo>
                  <a:pt x="358711" y="102355"/>
                  <a:pt x="286593" y="134564"/>
                  <a:pt x="216353" y="142264"/>
                </a:cubicBezTo>
                <a:lnTo>
                  <a:pt x="216353" y="218326"/>
                </a:lnTo>
                <a:cubicBezTo>
                  <a:pt x="287156" y="226213"/>
                  <a:pt x="359274" y="258235"/>
                  <a:pt x="432707" y="314389"/>
                </a:cubicBezTo>
                <a:close/>
                <a:moveTo>
                  <a:pt x="432707" y="0"/>
                </a:moveTo>
                <a:cubicBezTo>
                  <a:pt x="442473" y="0"/>
                  <a:pt x="450924" y="3568"/>
                  <a:pt x="458061" y="10705"/>
                </a:cubicBezTo>
                <a:cubicBezTo>
                  <a:pt x="465197" y="17842"/>
                  <a:pt x="468766" y="26293"/>
                  <a:pt x="468766" y="36059"/>
                </a:cubicBezTo>
                <a:lnTo>
                  <a:pt x="468766" y="144236"/>
                </a:lnTo>
                <a:cubicBezTo>
                  <a:pt x="478719" y="144236"/>
                  <a:pt x="487218" y="147757"/>
                  <a:pt x="494260" y="154800"/>
                </a:cubicBezTo>
                <a:cubicBezTo>
                  <a:pt x="501303" y="161843"/>
                  <a:pt x="504825" y="170341"/>
                  <a:pt x="504825" y="180295"/>
                </a:cubicBezTo>
                <a:cubicBezTo>
                  <a:pt x="504825" y="190248"/>
                  <a:pt x="501303" y="198747"/>
                  <a:pt x="494260" y="205789"/>
                </a:cubicBezTo>
                <a:cubicBezTo>
                  <a:pt x="487218" y="212832"/>
                  <a:pt x="478719" y="216354"/>
                  <a:pt x="468766" y="216354"/>
                </a:cubicBezTo>
                <a:lnTo>
                  <a:pt x="468766" y="324530"/>
                </a:lnTo>
                <a:cubicBezTo>
                  <a:pt x="468766" y="334296"/>
                  <a:pt x="465197" y="342748"/>
                  <a:pt x="458061" y="349884"/>
                </a:cubicBezTo>
                <a:cubicBezTo>
                  <a:pt x="450924" y="357021"/>
                  <a:pt x="442473" y="360589"/>
                  <a:pt x="432707" y="360589"/>
                </a:cubicBezTo>
                <a:cubicBezTo>
                  <a:pt x="354391" y="295420"/>
                  <a:pt x="278142" y="259737"/>
                  <a:pt x="203958" y="253539"/>
                </a:cubicBezTo>
                <a:cubicBezTo>
                  <a:pt x="193065" y="257108"/>
                  <a:pt x="184520" y="263305"/>
                  <a:pt x="178322" y="272132"/>
                </a:cubicBezTo>
                <a:cubicBezTo>
                  <a:pt x="172125" y="280959"/>
                  <a:pt x="169214" y="290396"/>
                  <a:pt x="169589" y="300444"/>
                </a:cubicBezTo>
                <a:cubicBezTo>
                  <a:pt x="169965" y="310492"/>
                  <a:pt x="173721" y="319178"/>
                  <a:pt x="180858" y="326502"/>
                </a:cubicBezTo>
                <a:cubicBezTo>
                  <a:pt x="177101" y="332700"/>
                  <a:pt x="174942" y="338851"/>
                  <a:pt x="174378" y="344954"/>
                </a:cubicBezTo>
                <a:cubicBezTo>
                  <a:pt x="173815" y="351058"/>
                  <a:pt x="174378" y="356505"/>
                  <a:pt x="176069" y="361294"/>
                </a:cubicBezTo>
                <a:cubicBezTo>
                  <a:pt x="177759" y="366083"/>
                  <a:pt x="180905" y="371247"/>
                  <a:pt x="185506" y="376788"/>
                </a:cubicBezTo>
                <a:cubicBezTo>
                  <a:pt x="190107" y="382328"/>
                  <a:pt x="194614" y="387023"/>
                  <a:pt x="199028" y="390873"/>
                </a:cubicBezTo>
                <a:cubicBezTo>
                  <a:pt x="203441" y="394723"/>
                  <a:pt x="209216" y="399465"/>
                  <a:pt x="216353" y="405100"/>
                </a:cubicBezTo>
                <a:cubicBezTo>
                  <a:pt x="210907" y="415992"/>
                  <a:pt x="200436" y="423786"/>
                  <a:pt x="184942" y="428482"/>
                </a:cubicBezTo>
                <a:cubicBezTo>
                  <a:pt x="169448" y="433177"/>
                  <a:pt x="153626" y="434257"/>
                  <a:pt x="137474" y="431721"/>
                </a:cubicBezTo>
                <a:cubicBezTo>
                  <a:pt x="121323" y="429186"/>
                  <a:pt x="108928" y="423974"/>
                  <a:pt x="100288" y="416086"/>
                </a:cubicBezTo>
                <a:cubicBezTo>
                  <a:pt x="98974" y="411767"/>
                  <a:pt x="96204" y="403550"/>
                  <a:pt x="91978" y="391437"/>
                </a:cubicBezTo>
                <a:cubicBezTo>
                  <a:pt x="87752" y="379323"/>
                  <a:pt x="84747" y="370449"/>
                  <a:pt x="82963" y="364815"/>
                </a:cubicBezTo>
                <a:cubicBezTo>
                  <a:pt x="81179" y="359181"/>
                  <a:pt x="79019" y="350823"/>
                  <a:pt x="76484" y="339743"/>
                </a:cubicBezTo>
                <a:cubicBezTo>
                  <a:pt x="73948" y="328662"/>
                  <a:pt x="72540" y="319178"/>
                  <a:pt x="72258" y="311290"/>
                </a:cubicBezTo>
                <a:cubicBezTo>
                  <a:pt x="71977" y="303402"/>
                  <a:pt x="72305" y="294153"/>
                  <a:pt x="73244" y="283542"/>
                </a:cubicBezTo>
                <a:cubicBezTo>
                  <a:pt x="74183" y="272930"/>
                  <a:pt x="76249" y="262554"/>
                  <a:pt x="79442" y="252412"/>
                </a:cubicBezTo>
                <a:lnTo>
                  <a:pt x="45073" y="252412"/>
                </a:lnTo>
                <a:cubicBezTo>
                  <a:pt x="32678" y="252412"/>
                  <a:pt x="22067" y="247999"/>
                  <a:pt x="13240" y="239172"/>
                </a:cubicBezTo>
                <a:cubicBezTo>
                  <a:pt x="4413" y="230345"/>
                  <a:pt x="0" y="219734"/>
                  <a:pt x="0" y="207339"/>
                </a:cubicBezTo>
                <a:lnTo>
                  <a:pt x="0" y="153250"/>
                </a:lnTo>
                <a:cubicBezTo>
                  <a:pt x="0" y="140855"/>
                  <a:pt x="4413" y="130244"/>
                  <a:pt x="13240" y="121417"/>
                </a:cubicBezTo>
                <a:cubicBezTo>
                  <a:pt x="22067" y="112590"/>
                  <a:pt x="32678" y="108177"/>
                  <a:pt x="45073" y="108177"/>
                </a:cubicBezTo>
                <a:lnTo>
                  <a:pt x="180294" y="108177"/>
                </a:lnTo>
                <a:cubicBezTo>
                  <a:pt x="261990" y="108177"/>
                  <a:pt x="346128" y="72118"/>
                  <a:pt x="432707"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74" tIns="34287" rIns="68574" bIns="34287" numCol="1" spcCol="0" rtlCol="0" fromWordArt="0" anchor="t" anchorCtr="0" forceAA="0" compatLnSpc="1">
            <a:prstTxWarp prst="textNoShape">
              <a:avLst/>
            </a:prstTxWarp>
            <a:noAutofit/>
          </a:bodyPr>
          <a:lstStyle/>
          <a:p>
            <a:pPr algn="ctr"/>
            <a:endParaRPr lang="en-IN" sz="3000" dirty="0">
              <a:latin typeface="FontAwesome" pitchFamily="50" charset="0"/>
            </a:endParaRPr>
          </a:p>
        </p:txBody>
      </p:sp>
      <p:sp>
        <p:nvSpPr>
          <p:cNvPr id="57" name="Freeform 56"/>
          <p:cNvSpPr/>
          <p:nvPr/>
        </p:nvSpPr>
        <p:spPr>
          <a:xfrm>
            <a:off x="333511" y="4495805"/>
            <a:ext cx="351544" cy="324502"/>
          </a:xfrm>
          <a:custGeom>
            <a:avLst/>
            <a:gdLst/>
            <a:ahLst/>
            <a:cxnLst/>
            <a:rect l="l" t="t" r="r" b="b"/>
            <a:pathLst>
              <a:path w="468766" h="432707">
                <a:moveTo>
                  <a:pt x="360589" y="108176"/>
                </a:moveTo>
                <a:cubicBezTo>
                  <a:pt x="360589" y="147428"/>
                  <a:pt x="353640" y="182266"/>
                  <a:pt x="339742" y="212691"/>
                </a:cubicBezTo>
                <a:cubicBezTo>
                  <a:pt x="366223" y="207244"/>
                  <a:pt x="388337" y="196633"/>
                  <a:pt x="406085" y="180858"/>
                </a:cubicBezTo>
                <a:cubicBezTo>
                  <a:pt x="423833" y="165082"/>
                  <a:pt x="432707" y="149869"/>
                  <a:pt x="432707" y="135221"/>
                </a:cubicBezTo>
                <a:lnTo>
                  <a:pt x="432707" y="108176"/>
                </a:lnTo>
                <a:close/>
                <a:moveTo>
                  <a:pt x="36058" y="108176"/>
                </a:moveTo>
                <a:lnTo>
                  <a:pt x="36058" y="135221"/>
                </a:lnTo>
                <a:cubicBezTo>
                  <a:pt x="36058" y="149869"/>
                  <a:pt x="44932" y="165082"/>
                  <a:pt x="62680" y="180858"/>
                </a:cubicBezTo>
                <a:cubicBezTo>
                  <a:pt x="80428" y="196633"/>
                  <a:pt x="102542" y="207244"/>
                  <a:pt x="129023" y="212691"/>
                </a:cubicBezTo>
                <a:cubicBezTo>
                  <a:pt x="115125" y="182266"/>
                  <a:pt x="108176" y="147428"/>
                  <a:pt x="108176" y="108176"/>
                </a:cubicBezTo>
                <a:close/>
                <a:moveTo>
                  <a:pt x="153250" y="0"/>
                </a:moveTo>
                <a:lnTo>
                  <a:pt x="315515" y="0"/>
                </a:lnTo>
                <a:cubicBezTo>
                  <a:pt x="327910" y="0"/>
                  <a:pt x="338521" y="4413"/>
                  <a:pt x="347348" y="13240"/>
                </a:cubicBezTo>
                <a:cubicBezTo>
                  <a:pt x="356175" y="22067"/>
                  <a:pt x="360589" y="32678"/>
                  <a:pt x="360589" y="45073"/>
                </a:cubicBezTo>
                <a:lnTo>
                  <a:pt x="360589" y="72117"/>
                </a:lnTo>
                <a:lnTo>
                  <a:pt x="441721" y="72117"/>
                </a:lnTo>
                <a:cubicBezTo>
                  <a:pt x="449234" y="72117"/>
                  <a:pt x="455619" y="74747"/>
                  <a:pt x="460878" y="80005"/>
                </a:cubicBezTo>
                <a:cubicBezTo>
                  <a:pt x="466136" y="85264"/>
                  <a:pt x="468766" y="91649"/>
                  <a:pt x="468766" y="99162"/>
                </a:cubicBezTo>
                <a:lnTo>
                  <a:pt x="468766" y="135221"/>
                </a:lnTo>
                <a:cubicBezTo>
                  <a:pt x="468766" y="148555"/>
                  <a:pt x="464869" y="161983"/>
                  <a:pt x="457075" y="175505"/>
                </a:cubicBezTo>
                <a:cubicBezTo>
                  <a:pt x="449281" y="189027"/>
                  <a:pt x="438763" y="201235"/>
                  <a:pt x="425523" y="212127"/>
                </a:cubicBezTo>
                <a:cubicBezTo>
                  <a:pt x="412283" y="223020"/>
                  <a:pt x="396037" y="232176"/>
                  <a:pt x="376787" y="239594"/>
                </a:cubicBezTo>
                <a:cubicBezTo>
                  <a:pt x="357537" y="247013"/>
                  <a:pt x="337301" y="251191"/>
                  <a:pt x="316079" y="252130"/>
                </a:cubicBezTo>
                <a:cubicBezTo>
                  <a:pt x="308191" y="262272"/>
                  <a:pt x="299270" y="271193"/>
                  <a:pt x="289316" y="278893"/>
                </a:cubicBezTo>
                <a:cubicBezTo>
                  <a:pt x="282179" y="285278"/>
                  <a:pt x="277249" y="292086"/>
                  <a:pt x="274526" y="299317"/>
                </a:cubicBezTo>
                <a:cubicBezTo>
                  <a:pt x="271803" y="306547"/>
                  <a:pt x="270441" y="314952"/>
                  <a:pt x="270441" y="324530"/>
                </a:cubicBezTo>
                <a:cubicBezTo>
                  <a:pt x="270441" y="334671"/>
                  <a:pt x="273306" y="343217"/>
                  <a:pt x="279034" y="350166"/>
                </a:cubicBezTo>
                <a:cubicBezTo>
                  <a:pt x="284762" y="357114"/>
                  <a:pt x="293917" y="360589"/>
                  <a:pt x="306500" y="360589"/>
                </a:cubicBezTo>
                <a:cubicBezTo>
                  <a:pt x="320586" y="360589"/>
                  <a:pt x="333122" y="364861"/>
                  <a:pt x="344109" y="373407"/>
                </a:cubicBezTo>
                <a:cubicBezTo>
                  <a:pt x="355095" y="381952"/>
                  <a:pt x="360589" y="392704"/>
                  <a:pt x="360589" y="405662"/>
                </a:cubicBezTo>
                <a:lnTo>
                  <a:pt x="360589" y="423692"/>
                </a:lnTo>
                <a:cubicBezTo>
                  <a:pt x="360589" y="426321"/>
                  <a:pt x="359744" y="428481"/>
                  <a:pt x="358053" y="430171"/>
                </a:cubicBezTo>
                <a:cubicBezTo>
                  <a:pt x="356363" y="431861"/>
                  <a:pt x="354203" y="432707"/>
                  <a:pt x="351574" y="432707"/>
                </a:cubicBezTo>
                <a:lnTo>
                  <a:pt x="117191" y="432707"/>
                </a:lnTo>
                <a:cubicBezTo>
                  <a:pt x="114562" y="432707"/>
                  <a:pt x="112402" y="431861"/>
                  <a:pt x="110712" y="430171"/>
                </a:cubicBezTo>
                <a:cubicBezTo>
                  <a:pt x="109021" y="428481"/>
                  <a:pt x="108176" y="426321"/>
                  <a:pt x="108176" y="423692"/>
                </a:cubicBezTo>
                <a:lnTo>
                  <a:pt x="108176" y="405662"/>
                </a:lnTo>
                <a:cubicBezTo>
                  <a:pt x="108176" y="392704"/>
                  <a:pt x="113670" y="381952"/>
                  <a:pt x="124656" y="373407"/>
                </a:cubicBezTo>
                <a:cubicBezTo>
                  <a:pt x="135643" y="364861"/>
                  <a:pt x="148179" y="360589"/>
                  <a:pt x="162265" y="360589"/>
                </a:cubicBezTo>
                <a:cubicBezTo>
                  <a:pt x="174848" y="360589"/>
                  <a:pt x="184003" y="357114"/>
                  <a:pt x="189732" y="350166"/>
                </a:cubicBezTo>
                <a:cubicBezTo>
                  <a:pt x="195460" y="343217"/>
                  <a:pt x="198324" y="334671"/>
                  <a:pt x="198324" y="324530"/>
                </a:cubicBezTo>
                <a:cubicBezTo>
                  <a:pt x="198324" y="314952"/>
                  <a:pt x="196962" y="306547"/>
                  <a:pt x="194239" y="299317"/>
                </a:cubicBezTo>
                <a:cubicBezTo>
                  <a:pt x="191516" y="292086"/>
                  <a:pt x="186586" y="285278"/>
                  <a:pt x="179449" y="278893"/>
                </a:cubicBezTo>
                <a:cubicBezTo>
                  <a:pt x="169495" y="271193"/>
                  <a:pt x="160574" y="262272"/>
                  <a:pt x="152687" y="252130"/>
                </a:cubicBezTo>
                <a:cubicBezTo>
                  <a:pt x="131464" y="251191"/>
                  <a:pt x="111228" y="247013"/>
                  <a:pt x="91978" y="239594"/>
                </a:cubicBezTo>
                <a:cubicBezTo>
                  <a:pt x="72728" y="232176"/>
                  <a:pt x="56482" y="223020"/>
                  <a:pt x="43242" y="212127"/>
                </a:cubicBezTo>
                <a:cubicBezTo>
                  <a:pt x="30002" y="201235"/>
                  <a:pt x="19485" y="189027"/>
                  <a:pt x="11690" y="175505"/>
                </a:cubicBezTo>
                <a:cubicBezTo>
                  <a:pt x="3896" y="161983"/>
                  <a:pt x="0" y="148555"/>
                  <a:pt x="0" y="135221"/>
                </a:cubicBezTo>
                <a:lnTo>
                  <a:pt x="0" y="99162"/>
                </a:lnTo>
                <a:cubicBezTo>
                  <a:pt x="0" y="91649"/>
                  <a:pt x="2629" y="85264"/>
                  <a:pt x="7887" y="80005"/>
                </a:cubicBezTo>
                <a:cubicBezTo>
                  <a:pt x="13146" y="74747"/>
                  <a:pt x="19531" y="72117"/>
                  <a:pt x="27044" y="72117"/>
                </a:cubicBezTo>
                <a:lnTo>
                  <a:pt x="108176" y="72117"/>
                </a:lnTo>
                <a:lnTo>
                  <a:pt x="108176" y="45073"/>
                </a:lnTo>
                <a:cubicBezTo>
                  <a:pt x="108176" y="32678"/>
                  <a:pt x="112590" y="22067"/>
                  <a:pt x="121417" y="13240"/>
                </a:cubicBezTo>
                <a:cubicBezTo>
                  <a:pt x="130244" y="4413"/>
                  <a:pt x="140855" y="0"/>
                  <a:pt x="153250" y="0"/>
                </a:cubicBezTo>
                <a:close/>
              </a:path>
            </a:pathLst>
          </a:custGeom>
          <a:solidFill>
            <a:schemeClr val="l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74" tIns="34287" rIns="68574" bIns="34287" numCol="1" spcCol="0" rtlCol="0" fromWordArt="0" anchor="t" anchorCtr="0" forceAA="0" compatLnSpc="1">
            <a:prstTxWarp prst="textNoShape">
              <a:avLst/>
            </a:prstTxWarp>
            <a:noAutofit/>
          </a:bodyPr>
          <a:lstStyle/>
          <a:p>
            <a:pPr algn="ctr"/>
            <a:endParaRPr lang="en-IN" sz="3000" dirty="0">
              <a:latin typeface="FontAwesome" pitchFamily="50" charset="0"/>
            </a:endParaRPr>
          </a:p>
        </p:txBody>
      </p:sp>
      <p:sp>
        <p:nvSpPr>
          <p:cNvPr id="58" name="TextBox 57"/>
          <p:cNvSpPr txBox="1"/>
          <p:nvPr/>
        </p:nvSpPr>
        <p:spPr>
          <a:xfrm>
            <a:off x="1496874" y="1029270"/>
            <a:ext cx="4515286" cy="2477601"/>
          </a:xfrm>
          <a:prstGeom prst="rect">
            <a:avLst/>
          </a:prstGeom>
          <a:noFill/>
        </p:spPr>
        <p:txBody>
          <a:bodyPr wrap="square" lIns="0" tIns="0" rIns="0" bIns="0" rtlCol="0" anchor="t" anchorCtr="0">
            <a:spAutoFit/>
          </a:bodyPr>
          <a:lstStyle/>
          <a:p>
            <a:r>
              <a:rPr lang="en-US" sz="1100" dirty="0"/>
              <a:t>3.5 </a:t>
            </a:r>
            <a:r>
              <a:rPr lang="id-ID" sz="1100" dirty="0"/>
              <a:t>Me</a:t>
            </a:r>
            <a:r>
              <a:rPr lang="en-US" sz="1100" dirty="0" err="1"/>
              <a:t>mbandingkan</a:t>
            </a:r>
            <a:r>
              <a:rPr lang="id-ID" sz="1100" dirty="0"/>
              <a:t> fungsi sosial, struktur teks, dan </a:t>
            </a:r>
            <a:endParaRPr lang="en-US" sz="1100" dirty="0"/>
          </a:p>
          <a:p>
            <a:r>
              <a:rPr lang="id-ID" sz="1100" dirty="0"/>
              <a:t>unsur kebahasaan teks interaksi transaksional lisan dan </a:t>
            </a:r>
            <a:endParaRPr lang="en-US" sz="1100" dirty="0"/>
          </a:p>
          <a:p>
            <a:r>
              <a:rPr lang="id-ID" sz="1100" dirty="0"/>
              <a:t>tulis yang melibatkan tindakan memberi dan meminta</a:t>
            </a:r>
            <a:endParaRPr lang="en-US" sz="1100" dirty="0"/>
          </a:p>
          <a:p>
            <a:r>
              <a:rPr lang="id-ID" sz="1100" dirty="0"/>
              <a:t> informasi terkait dengan sifat orang, binatang, benda</a:t>
            </a:r>
            <a:endParaRPr lang="en-US" sz="1100" dirty="0"/>
          </a:p>
          <a:p>
            <a:r>
              <a:rPr lang="id-ID" sz="1100" dirty="0"/>
              <a:t>sesuai d</a:t>
            </a:r>
            <a:r>
              <a:rPr lang="en-US" sz="1100" dirty="0"/>
              <a:t>e</a:t>
            </a:r>
            <a:r>
              <a:rPr lang="id-ID" sz="1100" dirty="0"/>
              <a:t>ngan konteks penggunaannya (Perhatikan </a:t>
            </a:r>
            <a:endParaRPr lang="en-US" sz="1100" dirty="0"/>
          </a:p>
          <a:p>
            <a:r>
              <a:rPr lang="id-ID" sz="1100" dirty="0"/>
              <a:t>unsur kebahasaan be, adjective</a:t>
            </a:r>
            <a:r>
              <a:rPr lang="en-US" sz="1100" dirty="0"/>
              <a:t>, degree of comparison</a:t>
            </a:r>
            <a:r>
              <a:rPr lang="id-ID" sz="1100" dirty="0"/>
              <a:t>)</a:t>
            </a:r>
            <a:endParaRPr lang="en-ID" sz="1100" dirty="0"/>
          </a:p>
          <a:p>
            <a:r>
              <a:rPr lang="en-US" sz="1100" dirty="0"/>
              <a:t> </a:t>
            </a:r>
            <a:endParaRPr lang="en-ID" sz="1100" dirty="0"/>
          </a:p>
          <a:p>
            <a:r>
              <a:rPr lang="en-US" sz="1100" dirty="0"/>
              <a:t>4.5 Menyusun </a:t>
            </a:r>
            <a:r>
              <a:rPr lang="en-US" sz="1100" dirty="0" err="1"/>
              <a:t>teks</a:t>
            </a:r>
            <a:r>
              <a:rPr lang="en-US" sz="1100" dirty="0"/>
              <a:t> </a:t>
            </a:r>
            <a:r>
              <a:rPr lang="en-US" sz="1100" dirty="0" err="1"/>
              <a:t>interaksi</a:t>
            </a:r>
            <a:r>
              <a:rPr lang="en-US" sz="1100" dirty="0"/>
              <a:t> </a:t>
            </a:r>
            <a:r>
              <a:rPr lang="en-US" sz="1100" dirty="0" err="1"/>
              <a:t>transaksional</a:t>
            </a:r>
            <a:r>
              <a:rPr lang="en-US" sz="1100" dirty="0"/>
              <a:t> </a:t>
            </a:r>
            <a:r>
              <a:rPr lang="en-US" sz="1100" dirty="0" err="1"/>
              <a:t>lisan</a:t>
            </a:r>
            <a:r>
              <a:rPr lang="en-US" sz="1100" dirty="0"/>
              <a:t> dan </a:t>
            </a:r>
            <a:r>
              <a:rPr lang="en-US" sz="1100" dirty="0" err="1"/>
              <a:t>tulis</a:t>
            </a:r>
            <a:r>
              <a:rPr lang="en-US" sz="1100" dirty="0"/>
              <a:t> </a:t>
            </a:r>
            <a:r>
              <a:rPr lang="en-US" sz="1100" dirty="0" err="1"/>
              <a:t>sangat</a:t>
            </a:r>
            <a:r>
              <a:rPr lang="en-US" sz="1100" dirty="0"/>
              <a:t> </a:t>
            </a:r>
            <a:r>
              <a:rPr lang="en-US" sz="1100" dirty="0" err="1"/>
              <a:t>pendek</a:t>
            </a:r>
            <a:r>
              <a:rPr lang="en-US" sz="1100" dirty="0"/>
              <a:t> dan </a:t>
            </a:r>
            <a:r>
              <a:rPr lang="en-US" sz="1100" dirty="0" err="1"/>
              <a:t>sederhana</a:t>
            </a:r>
            <a:r>
              <a:rPr lang="en-US" sz="1100" dirty="0"/>
              <a:t> yang </a:t>
            </a:r>
            <a:r>
              <a:rPr lang="en-US" sz="1100" dirty="0" err="1"/>
              <a:t>melibatkan</a:t>
            </a:r>
            <a:r>
              <a:rPr lang="en-US" sz="1100" dirty="0"/>
              <a:t> </a:t>
            </a:r>
            <a:r>
              <a:rPr lang="en-US" sz="1100" dirty="0" err="1"/>
              <a:t>tindakan</a:t>
            </a:r>
            <a:r>
              <a:rPr lang="en-US" sz="1100" dirty="0"/>
              <a:t>  </a:t>
            </a:r>
            <a:r>
              <a:rPr lang="en-US" sz="1100" dirty="0" err="1"/>
              <a:t>memberi</a:t>
            </a:r>
            <a:r>
              <a:rPr lang="en-US" sz="1100" dirty="0"/>
              <a:t> dan </a:t>
            </a:r>
            <a:r>
              <a:rPr lang="en-US" sz="1100" dirty="0" err="1"/>
              <a:t>meminta</a:t>
            </a:r>
            <a:r>
              <a:rPr lang="en-US" sz="1100" dirty="0"/>
              <a:t> </a:t>
            </a:r>
            <a:r>
              <a:rPr lang="en-US" sz="1100" dirty="0" err="1"/>
              <a:t>informasi</a:t>
            </a:r>
            <a:r>
              <a:rPr lang="en-US" sz="1100" dirty="0"/>
              <a:t> </a:t>
            </a:r>
            <a:r>
              <a:rPr lang="en-US" sz="1100" dirty="0" err="1"/>
              <a:t>terkait</a:t>
            </a:r>
            <a:r>
              <a:rPr lang="en-US" sz="1100" dirty="0"/>
              <a:t> </a:t>
            </a:r>
            <a:r>
              <a:rPr lang="en-US" sz="1100" dirty="0" err="1"/>
              <a:t>sifat</a:t>
            </a:r>
            <a:r>
              <a:rPr lang="en-US" sz="1100" dirty="0"/>
              <a:t> orang, </a:t>
            </a:r>
          </a:p>
          <a:p>
            <a:r>
              <a:rPr lang="en-US" sz="1100" dirty="0" err="1"/>
              <a:t>binatang</a:t>
            </a:r>
            <a:r>
              <a:rPr lang="en-US" sz="1100" dirty="0"/>
              <a:t>, dan </a:t>
            </a:r>
            <a:r>
              <a:rPr lang="en-US" sz="1100" dirty="0" err="1"/>
              <a:t>benda</a:t>
            </a:r>
            <a:r>
              <a:rPr lang="en-US" sz="1100" dirty="0"/>
              <a:t>, </a:t>
            </a:r>
            <a:r>
              <a:rPr lang="en-US" sz="1100" dirty="0" err="1"/>
              <a:t>dengan</a:t>
            </a:r>
            <a:r>
              <a:rPr lang="en-US" sz="1100" dirty="0"/>
              <a:t> </a:t>
            </a:r>
            <a:r>
              <a:rPr lang="en-US" sz="1100" dirty="0" err="1"/>
              <a:t>memperhatikan</a:t>
            </a:r>
            <a:r>
              <a:rPr lang="en-US" sz="1100" dirty="0"/>
              <a:t> </a:t>
            </a:r>
            <a:r>
              <a:rPr lang="en-US" sz="1100" dirty="0" err="1"/>
              <a:t>fungsi</a:t>
            </a:r>
            <a:r>
              <a:rPr lang="en-US" sz="1100" dirty="0"/>
              <a:t> </a:t>
            </a:r>
          </a:p>
          <a:p>
            <a:r>
              <a:rPr lang="en-US" sz="1100" dirty="0" err="1"/>
              <a:t>sosial</a:t>
            </a:r>
            <a:r>
              <a:rPr lang="en-US" sz="1100" dirty="0"/>
              <a:t>, </a:t>
            </a:r>
            <a:r>
              <a:rPr lang="en-US" sz="1100" dirty="0" err="1"/>
              <a:t>struktur</a:t>
            </a:r>
            <a:r>
              <a:rPr lang="en-US" sz="1100" dirty="0"/>
              <a:t> </a:t>
            </a:r>
            <a:r>
              <a:rPr lang="en-US" sz="1100" dirty="0" err="1"/>
              <a:t>teks</a:t>
            </a:r>
            <a:r>
              <a:rPr lang="en-US" sz="1100" dirty="0"/>
              <a:t> dan </a:t>
            </a:r>
            <a:r>
              <a:rPr lang="en-US" sz="1100" dirty="0" err="1"/>
              <a:t>unsur</a:t>
            </a:r>
            <a:r>
              <a:rPr lang="en-US" sz="1100" dirty="0"/>
              <a:t> </a:t>
            </a:r>
            <a:r>
              <a:rPr lang="en-US" sz="1100" dirty="0" err="1"/>
              <a:t>kebahasaan</a:t>
            </a:r>
            <a:r>
              <a:rPr lang="en-US" sz="1100" dirty="0"/>
              <a:t> yang </a:t>
            </a:r>
            <a:r>
              <a:rPr lang="en-US" sz="1100" dirty="0" err="1"/>
              <a:t>benar</a:t>
            </a:r>
            <a:r>
              <a:rPr lang="en-US" sz="1100" dirty="0"/>
              <a:t> </a:t>
            </a:r>
          </a:p>
          <a:p>
            <a:r>
              <a:rPr lang="en-US" sz="1100" dirty="0"/>
              <a:t>dan </a:t>
            </a:r>
            <a:r>
              <a:rPr lang="en-US" sz="1100" dirty="0" err="1"/>
              <a:t>sesuai</a:t>
            </a:r>
            <a:r>
              <a:rPr lang="en-US" sz="1100" dirty="0"/>
              <a:t> </a:t>
            </a:r>
            <a:r>
              <a:rPr lang="en-US" sz="1100" dirty="0" err="1"/>
              <a:t>konteks</a:t>
            </a:r>
            <a:endParaRPr lang="en-ID" sz="1100" dirty="0"/>
          </a:p>
          <a:p>
            <a:r>
              <a:rPr lang="id-ID" dirty="0"/>
              <a:t> </a:t>
            </a:r>
            <a:endParaRPr lang="en-ID" dirty="0"/>
          </a:p>
        </p:txBody>
      </p:sp>
      <p:grpSp>
        <p:nvGrpSpPr>
          <p:cNvPr id="30" name="Group 29">
            <a:extLst>
              <a:ext uri="{FF2B5EF4-FFF2-40B4-BE49-F238E27FC236}">
                <a16:creationId xmlns:a16="http://schemas.microsoft.com/office/drawing/2014/main" id="{47EE57E0-080D-4B57-8C7C-FF9A4AECF73E}"/>
              </a:ext>
            </a:extLst>
          </p:cNvPr>
          <p:cNvGrpSpPr/>
          <p:nvPr/>
        </p:nvGrpSpPr>
        <p:grpSpPr>
          <a:xfrm>
            <a:off x="1310587" y="211440"/>
            <a:ext cx="2634114" cy="489814"/>
            <a:chOff x="8102268" y="2247777"/>
            <a:chExt cx="3512457" cy="653142"/>
          </a:xfrm>
          <a:solidFill>
            <a:schemeClr val="accent3"/>
          </a:solidFill>
        </p:grpSpPr>
        <p:sp>
          <p:nvSpPr>
            <p:cNvPr id="31" name="Rectangle: Rounded Corners 30">
              <a:extLst>
                <a:ext uri="{FF2B5EF4-FFF2-40B4-BE49-F238E27FC236}">
                  <a16:creationId xmlns:a16="http://schemas.microsoft.com/office/drawing/2014/main" id="{2FC30F78-4017-4E3A-9ECC-90DDB5BF5B1E}"/>
                </a:ext>
              </a:extLst>
            </p:cNvPr>
            <p:cNvSpPr/>
            <p:nvPr/>
          </p:nvSpPr>
          <p:spPr>
            <a:xfrm>
              <a:off x="8102268" y="2247777"/>
              <a:ext cx="3512457" cy="653142"/>
            </a:xfrm>
            <a:prstGeom prst="roundRect">
              <a:avLst>
                <a:gd name="adj" fmla="val 50000"/>
              </a:avLst>
            </a:prstGeom>
            <a:grpFill/>
            <a:ln>
              <a:noFill/>
            </a:ln>
            <a:effectLst>
              <a:innerShdw blurRad="635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2" name="Oval 31">
              <a:extLst>
                <a:ext uri="{FF2B5EF4-FFF2-40B4-BE49-F238E27FC236}">
                  <a16:creationId xmlns:a16="http://schemas.microsoft.com/office/drawing/2014/main" id="{27EB8F5B-049E-4A42-83D2-9D07EF521726}"/>
                </a:ext>
              </a:extLst>
            </p:cNvPr>
            <p:cNvSpPr/>
            <p:nvPr/>
          </p:nvSpPr>
          <p:spPr>
            <a:xfrm>
              <a:off x="8192181" y="2326209"/>
              <a:ext cx="478267" cy="478267"/>
            </a:xfrm>
            <a:prstGeom prst="ellipse">
              <a:avLst/>
            </a:prstGeom>
            <a:grpFill/>
            <a:ln>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2400"/>
            </a:p>
          </p:txBody>
        </p:sp>
        <p:pic>
          <p:nvPicPr>
            <p:cNvPr id="33" name="Graphic 32" descr="Daily calendar">
              <a:extLst>
                <a:ext uri="{FF2B5EF4-FFF2-40B4-BE49-F238E27FC236}">
                  <a16:creationId xmlns:a16="http://schemas.microsoft.com/office/drawing/2014/main" id="{A47EE9CE-079E-4777-B601-6FF71EE7799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310572" y="2466657"/>
              <a:ext cx="242724" cy="242724"/>
            </a:xfrm>
            <a:prstGeom prst="rect">
              <a:avLst/>
            </a:prstGeom>
            <a:effectLst/>
          </p:spPr>
        </p:pic>
        <p:sp>
          <p:nvSpPr>
            <p:cNvPr id="34" name="TextBox 33">
              <a:extLst>
                <a:ext uri="{FF2B5EF4-FFF2-40B4-BE49-F238E27FC236}">
                  <a16:creationId xmlns:a16="http://schemas.microsoft.com/office/drawing/2014/main" id="{7863C61F-F0E2-4740-B707-226E0A848326}"/>
                </a:ext>
              </a:extLst>
            </p:cNvPr>
            <p:cNvSpPr txBox="1"/>
            <p:nvPr/>
          </p:nvSpPr>
          <p:spPr>
            <a:xfrm>
              <a:off x="8788840" y="2403192"/>
              <a:ext cx="2484230" cy="410405"/>
            </a:xfrm>
            <a:prstGeom prst="rect">
              <a:avLst/>
            </a:prstGeom>
            <a:grpFill/>
          </p:spPr>
          <p:txBody>
            <a:bodyPr wrap="none" rtlCol="0">
              <a:spAutoFit/>
            </a:bodyPr>
            <a:lstStyle/>
            <a:p>
              <a:r>
                <a:rPr lang="en-US" sz="1400" b="1" dirty="0">
                  <a:solidFill>
                    <a:schemeClr val="bg1"/>
                  </a:solidFill>
                  <a:latin typeface="Aharoni" panose="02010803020104030203" pitchFamily="2" charset="-79"/>
                  <a:ea typeface="Adobe Heiti Std R" panose="020B0400000000000000" pitchFamily="34" charset="-128"/>
                  <a:cs typeface="Aharoni" panose="02010803020104030203" pitchFamily="2" charset="-79"/>
                </a:rPr>
                <a:t>BASIC COMPETENCE</a:t>
              </a:r>
            </a:p>
          </p:txBody>
        </p:sp>
      </p:grpSp>
      <p:sp>
        <p:nvSpPr>
          <p:cNvPr id="37" name="Footer Placeholder 99">
            <a:extLst>
              <a:ext uri="{FF2B5EF4-FFF2-40B4-BE49-F238E27FC236}">
                <a16:creationId xmlns:a16="http://schemas.microsoft.com/office/drawing/2014/main" id="{8C75E4FB-D20A-43F3-B8E8-771BB8E3CA23}"/>
              </a:ext>
            </a:extLst>
          </p:cNvPr>
          <p:cNvSpPr txBox="1">
            <a:spLocks/>
          </p:cNvSpPr>
          <p:nvPr/>
        </p:nvSpPr>
        <p:spPr>
          <a:xfrm>
            <a:off x="1310587" y="4763068"/>
            <a:ext cx="3085832" cy="2738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FF7D40"/>
                </a:solidFill>
              </a:rPr>
              <a:t>www.elearningsmp.sekolahsabilillah.sch.id</a:t>
            </a:r>
          </a:p>
        </p:txBody>
      </p:sp>
      <p:sp>
        <p:nvSpPr>
          <p:cNvPr id="25" name="Oval 24">
            <a:hlinkClick r:id="rId7" action="ppaction://hlinksldjump"/>
            <a:extLst>
              <a:ext uri="{FF2B5EF4-FFF2-40B4-BE49-F238E27FC236}">
                <a16:creationId xmlns:a16="http://schemas.microsoft.com/office/drawing/2014/main" id="{54FFB03D-7EC2-4251-BA93-2A1A1006279A}"/>
              </a:ext>
            </a:extLst>
          </p:cNvPr>
          <p:cNvSpPr/>
          <p:nvPr/>
        </p:nvSpPr>
        <p:spPr>
          <a:xfrm>
            <a:off x="8416283" y="4748577"/>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Graphic 25" descr="Close">
            <a:extLst>
              <a:ext uri="{FF2B5EF4-FFF2-40B4-BE49-F238E27FC236}">
                <a16:creationId xmlns:a16="http://schemas.microsoft.com/office/drawing/2014/main" id="{635F223A-8ED3-4092-B371-055843145A7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8507251" y="4826950"/>
            <a:ext cx="187482" cy="137047"/>
          </a:xfrm>
          <a:prstGeom prst="rect">
            <a:avLst/>
          </a:prstGeom>
          <a:effectLst/>
        </p:spPr>
      </p:pic>
      <p:sp>
        <p:nvSpPr>
          <p:cNvPr id="27" name="Oval 26">
            <a:hlinkClick r:id="rId10" action="ppaction://hlinksldjump"/>
            <a:extLst>
              <a:ext uri="{FF2B5EF4-FFF2-40B4-BE49-F238E27FC236}">
                <a16:creationId xmlns:a16="http://schemas.microsoft.com/office/drawing/2014/main" id="{91185705-93F8-4665-8E5C-75B1345E0DA9}"/>
              </a:ext>
            </a:extLst>
          </p:cNvPr>
          <p:cNvSpPr/>
          <p:nvPr/>
        </p:nvSpPr>
        <p:spPr>
          <a:xfrm>
            <a:off x="7982201" y="4763068"/>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8" name="Graphic 27" descr="House">
            <a:hlinkClick r:id="rId10" action="ppaction://hlinksldjump"/>
            <a:extLst>
              <a:ext uri="{FF2B5EF4-FFF2-40B4-BE49-F238E27FC236}">
                <a16:creationId xmlns:a16="http://schemas.microsoft.com/office/drawing/2014/main" id="{4EBB5818-F93D-43C8-876A-6A436E87EC39}"/>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8073169" y="4829564"/>
            <a:ext cx="187482" cy="137047"/>
          </a:xfrm>
          <a:prstGeom prst="rect">
            <a:avLst/>
          </a:prstGeom>
          <a:effectLst/>
        </p:spPr>
      </p:pic>
      <p:pic>
        <p:nvPicPr>
          <p:cNvPr id="1026" name="Picture 2" descr="Concept, creative, idea, team, think, thinking icon">
            <a:extLst>
              <a:ext uri="{FF2B5EF4-FFF2-40B4-BE49-F238E27FC236}">
                <a16:creationId xmlns:a16="http://schemas.microsoft.com/office/drawing/2014/main" id="{62E6C10B-461D-4212-99D9-829F7DFA2750}"/>
              </a:ext>
            </a:extLst>
          </p:cNvPr>
          <p:cNvPicPr>
            <a:picLocks noChangeAspect="1" noChangeArrowheads="1"/>
          </p:cNvPicPr>
          <p:nvPr/>
        </p:nvPicPr>
        <p:blipFill>
          <a:blip r:embed="rId13">
            <a:clrChange>
              <a:clrFrom>
                <a:srgbClr val="040404">
                  <a:alpha val="5490"/>
                </a:srgbClr>
              </a:clrFrom>
              <a:clrTo>
                <a:srgbClr val="040404">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08035" y="635051"/>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217216"/>
      </p:ext>
    </p:extLst>
  </p:cSld>
  <p:clrMapOvr>
    <a:masterClrMapping/>
  </p:clrMapOvr>
  <mc:AlternateContent xmlns:mc="http://schemas.openxmlformats.org/markup-compatibility/2006" xmlns:p14="http://schemas.microsoft.com/office/powerpoint/2010/main">
    <mc:Choice Requires="p14">
      <p:transition spd="slow" p14:dur="1500" advClick="0">
        <p:split orient="vert"/>
        <p:sndAc>
          <p:stSnd>
            <p:snd r:embed="rId3" name="chimes.wav"/>
          </p:stSnd>
        </p:sndAc>
      </p:transition>
    </mc:Choice>
    <mc:Fallback xmlns="">
      <p:transition spd="slow" advClick="0">
        <p:split orient="vert"/>
        <p:sndAc>
          <p:stSnd>
            <p:snd r:embed="rId14"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ppt_x"/>
                                          </p:val>
                                        </p:tav>
                                        <p:tav tm="100000">
                                          <p:val>
                                            <p:strVal val="#ppt_x"/>
                                          </p:val>
                                        </p:tav>
                                      </p:tavLst>
                                    </p:anim>
                                    <p:anim calcmode="lin" valueType="num">
                                      <p:cBhvr additive="base">
                                        <p:cTn id="8" dur="500" fill="hold"/>
                                        <p:tgtEl>
                                          <p:spTgt spid="4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anim calcmode="lin" valueType="num">
                                      <p:cBhvr additive="base">
                                        <p:cTn id="11" dur="500" fill="hold"/>
                                        <p:tgtEl>
                                          <p:spTgt spid="44"/>
                                        </p:tgtEl>
                                        <p:attrNameLst>
                                          <p:attrName>ppt_x</p:attrName>
                                        </p:attrNameLst>
                                      </p:cBhvr>
                                      <p:tavLst>
                                        <p:tav tm="0">
                                          <p:val>
                                            <p:strVal val="#ppt_x"/>
                                          </p:val>
                                        </p:tav>
                                        <p:tav tm="100000">
                                          <p:val>
                                            <p:strVal val="#ppt_x"/>
                                          </p:val>
                                        </p:tav>
                                      </p:tavLst>
                                    </p:anim>
                                    <p:anim calcmode="lin" valueType="num">
                                      <p:cBhvr additive="base">
                                        <p:cTn id="12" dur="500" fill="hold"/>
                                        <p:tgtEl>
                                          <p:spTgt spid="44"/>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ppt_x"/>
                                          </p:val>
                                        </p:tav>
                                        <p:tav tm="100000">
                                          <p:val>
                                            <p:strVal val="#ppt_x"/>
                                          </p:val>
                                        </p:tav>
                                      </p:tavLst>
                                    </p:anim>
                                    <p:anim calcmode="lin" valueType="num">
                                      <p:cBhvr additive="base">
                                        <p:cTn id="16" dur="500" fill="hold"/>
                                        <p:tgtEl>
                                          <p:spTgt spid="4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fill="hold"/>
                                        <p:tgtEl>
                                          <p:spTgt spid="49"/>
                                        </p:tgtEl>
                                        <p:attrNameLst>
                                          <p:attrName>ppt_x</p:attrName>
                                        </p:attrNameLst>
                                      </p:cBhvr>
                                      <p:tavLst>
                                        <p:tav tm="0">
                                          <p:val>
                                            <p:strVal val="#ppt_x"/>
                                          </p:val>
                                        </p:tav>
                                        <p:tav tm="100000">
                                          <p:val>
                                            <p:strVal val="#ppt_x"/>
                                          </p:val>
                                        </p:tav>
                                      </p:tavLst>
                                    </p:anim>
                                    <p:anim calcmode="lin" valueType="num">
                                      <p:cBhvr additive="base">
                                        <p:cTn id="20" dur="500" fill="hold"/>
                                        <p:tgtEl>
                                          <p:spTgt spid="49"/>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anim calcmode="lin" valueType="num">
                                      <p:cBhvr additive="base">
                                        <p:cTn id="23" dur="500" fill="hold"/>
                                        <p:tgtEl>
                                          <p:spTgt spid="51"/>
                                        </p:tgtEl>
                                        <p:attrNameLst>
                                          <p:attrName>ppt_x</p:attrName>
                                        </p:attrNameLst>
                                      </p:cBhvr>
                                      <p:tavLst>
                                        <p:tav tm="0">
                                          <p:val>
                                            <p:strVal val="#ppt_x"/>
                                          </p:val>
                                        </p:tav>
                                        <p:tav tm="100000">
                                          <p:val>
                                            <p:strVal val="#ppt_x"/>
                                          </p:val>
                                        </p:tav>
                                      </p:tavLst>
                                    </p:anim>
                                    <p:anim calcmode="lin" valueType="num">
                                      <p:cBhvr additive="base">
                                        <p:cTn id="24" dur="500" fill="hold"/>
                                        <p:tgtEl>
                                          <p:spTgt spid="51"/>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additive="base">
                                        <p:cTn id="27" dur="500" fill="hold"/>
                                        <p:tgtEl>
                                          <p:spTgt spid="52"/>
                                        </p:tgtEl>
                                        <p:attrNameLst>
                                          <p:attrName>ppt_x</p:attrName>
                                        </p:attrNameLst>
                                      </p:cBhvr>
                                      <p:tavLst>
                                        <p:tav tm="0">
                                          <p:val>
                                            <p:strVal val="#ppt_x"/>
                                          </p:val>
                                        </p:tav>
                                        <p:tav tm="100000">
                                          <p:val>
                                            <p:strVal val="#ppt_x"/>
                                          </p:val>
                                        </p:tav>
                                      </p:tavLst>
                                    </p:anim>
                                    <p:anim calcmode="lin" valueType="num">
                                      <p:cBhvr additive="base">
                                        <p:cTn id="28" dur="500" fill="hold"/>
                                        <p:tgtEl>
                                          <p:spTgt spid="52"/>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500" fill="hold"/>
                                        <p:tgtEl>
                                          <p:spTgt spid="54"/>
                                        </p:tgtEl>
                                        <p:attrNameLst>
                                          <p:attrName>ppt_x</p:attrName>
                                        </p:attrNameLst>
                                      </p:cBhvr>
                                      <p:tavLst>
                                        <p:tav tm="0">
                                          <p:val>
                                            <p:strVal val="#ppt_x"/>
                                          </p:val>
                                        </p:tav>
                                        <p:tav tm="100000">
                                          <p:val>
                                            <p:strVal val="#ppt_x"/>
                                          </p:val>
                                        </p:tav>
                                      </p:tavLst>
                                    </p:anim>
                                    <p:anim calcmode="lin" valueType="num">
                                      <p:cBhvr additive="base">
                                        <p:cTn id="32" dur="500" fill="hold"/>
                                        <p:tgtEl>
                                          <p:spTgt spid="54"/>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 calcmode="lin" valueType="num">
                                      <p:cBhvr additive="base">
                                        <p:cTn id="35" dur="500" fill="hold"/>
                                        <p:tgtEl>
                                          <p:spTgt spid="55"/>
                                        </p:tgtEl>
                                        <p:attrNameLst>
                                          <p:attrName>ppt_x</p:attrName>
                                        </p:attrNameLst>
                                      </p:cBhvr>
                                      <p:tavLst>
                                        <p:tav tm="0">
                                          <p:val>
                                            <p:strVal val="#ppt_x"/>
                                          </p:val>
                                        </p:tav>
                                        <p:tav tm="100000">
                                          <p:val>
                                            <p:strVal val="#ppt_x"/>
                                          </p:val>
                                        </p:tav>
                                      </p:tavLst>
                                    </p:anim>
                                    <p:anim calcmode="lin" valueType="num">
                                      <p:cBhvr additive="base">
                                        <p:cTn id="36" dur="500" fill="hold"/>
                                        <p:tgtEl>
                                          <p:spTgt spid="55"/>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fill="hold"/>
                                        <p:tgtEl>
                                          <p:spTgt spid="56"/>
                                        </p:tgtEl>
                                        <p:attrNameLst>
                                          <p:attrName>ppt_x</p:attrName>
                                        </p:attrNameLst>
                                      </p:cBhvr>
                                      <p:tavLst>
                                        <p:tav tm="0">
                                          <p:val>
                                            <p:strVal val="#ppt_x"/>
                                          </p:val>
                                        </p:tav>
                                        <p:tav tm="100000">
                                          <p:val>
                                            <p:strVal val="#ppt_x"/>
                                          </p:val>
                                        </p:tav>
                                      </p:tavLst>
                                    </p:anim>
                                    <p:anim calcmode="lin" valueType="num">
                                      <p:cBhvr additive="base">
                                        <p:cTn id="40" dur="500" fill="hold"/>
                                        <p:tgtEl>
                                          <p:spTgt spid="56"/>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57"/>
                                        </p:tgtEl>
                                        <p:attrNameLst>
                                          <p:attrName>style.visibility</p:attrName>
                                        </p:attrNameLst>
                                      </p:cBhvr>
                                      <p:to>
                                        <p:strVal val="visible"/>
                                      </p:to>
                                    </p:set>
                                    <p:anim calcmode="lin" valueType="num">
                                      <p:cBhvr additive="base">
                                        <p:cTn id="43" dur="500" fill="hold"/>
                                        <p:tgtEl>
                                          <p:spTgt spid="57"/>
                                        </p:tgtEl>
                                        <p:attrNameLst>
                                          <p:attrName>ppt_x</p:attrName>
                                        </p:attrNameLst>
                                      </p:cBhvr>
                                      <p:tavLst>
                                        <p:tav tm="0">
                                          <p:val>
                                            <p:strVal val="#ppt_x"/>
                                          </p:val>
                                        </p:tav>
                                        <p:tav tm="100000">
                                          <p:val>
                                            <p:strVal val="#ppt_x"/>
                                          </p:val>
                                        </p:tav>
                                      </p:tavLst>
                                    </p:anim>
                                    <p:anim calcmode="lin" valueType="num">
                                      <p:cBhvr additive="base">
                                        <p:cTn id="44" dur="500" fill="hold"/>
                                        <p:tgtEl>
                                          <p:spTgt spid="57"/>
                                        </p:tgtEl>
                                        <p:attrNameLst>
                                          <p:attrName>ppt_y</p:attrName>
                                        </p:attrNameLst>
                                      </p:cBhvr>
                                      <p:tavLst>
                                        <p:tav tm="0">
                                          <p:val>
                                            <p:strVal val="0-#ppt_h/2"/>
                                          </p:val>
                                        </p:tav>
                                        <p:tav tm="100000">
                                          <p:val>
                                            <p:strVal val="#ppt_y"/>
                                          </p:val>
                                        </p:tav>
                                      </p:tavLst>
                                    </p:anim>
                                  </p:childTnLst>
                                </p:cTn>
                              </p:par>
                              <p:par>
                                <p:cTn id="45" presetID="1" presetClass="emph" presetSubtype="2" fill="hold" nodeType="withEffect">
                                  <p:stCondLst>
                                    <p:cond delay="500"/>
                                  </p:stCondLst>
                                  <p:childTnLst>
                                    <p:animClr clrSpc="rgb" dir="cw">
                                      <p:cBhvr>
                                        <p:cTn id="46" dur="1000" fill="hold"/>
                                        <p:tgtEl>
                                          <p:spTgt spid="44"/>
                                        </p:tgtEl>
                                        <p:attrNameLst>
                                          <p:attrName>fillcolor</p:attrName>
                                        </p:attrNameLst>
                                      </p:cBhvr>
                                      <p:to>
                                        <a:srgbClr val="F2F2F2"/>
                                      </p:to>
                                    </p:animClr>
                                    <p:set>
                                      <p:cBhvr>
                                        <p:cTn id="47" dur="1000" fill="hold"/>
                                        <p:tgtEl>
                                          <p:spTgt spid="44"/>
                                        </p:tgtEl>
                                        <p:attrNameLst>
                                          <p:attrName>fill.type</p:attrName>
                                        </p:attrNameLst>
                                      </p:cBhvr>
                                      <p:to>
                                        <p:strVal val="solid"/>
                                      </p:to>
                                    </p:set>
                                    <p:set>
                                      <p:cBhvr>
                                        <p:cTn id="48" dur="1000" fill="hold"/>
                                        <p:tgtEl>
                                          <p:spTgt spid="44"/>
                                        </p:tgtEl>
                                        <p:attrNameLst>
                                          <p:attrName>fill.on</p:attrName>
                                        </p:attrNameLst>
                                      </p:cBhvr>
                                      <p:to>
                                        <p:strVal val="true"/>
                                      </p:to>
                                    </p:set>
                                  </p:childTnLst>
                                </p:cTn>
                              </p:par>
                              <p:par>
                                <p:cTn id="49" presetID="1" presetClass="emph" presetSubtype="2" fill="hold" nodeType="withEffect">
                                  <p:stCondLst>
                                    <p:cond delay="600"/>
                                  </p:stCondLst>
                                  <p:childTnLst>
                                    <p:animClr clrSpc="rgb" dir="cw">
                                      <p:cBhvr>
                                        <p:cTn id="50" dur="1000" fill="hold"/>
                                        <p:tgtEl>
                                          <p:spTgt spid="54"/>
                                        </p:tgtEl>
                                        <p:attrNameLst>
                                          <p:attrName>fillcolor</p:attrName>
                                        </p:attrNameLst>
                                      </p:cBhvr>
                                      <p:to>
                                        <a:srgbClr val="FF7259"/>
                                      </p:to>
                                    </p:animClr>
                                    <p:set>
                                      <p:cBhvr>
                                        <p:cTn id="51" dur="1000" fill="hold"/>
                                        <p:tgtEl>
                                          <p:spTgt spid="54"/>
                                        </p:tgtEl>
                                        <p:attrNameLst>
                                          <p:attrName>fill.type</p:attrName>
                                        </p:attrNameLst>
                                      </p:cBhvr>
                                      <p:to>
                                        <p:strVal val="solid"/>
                                      </p:to>
                                    </p:set>
                                    <p:set>
                                      <p:cBhvr>
                                        <p:cTn id="52" dur="1000" fill="hold"/>
                                        <p:tgtEl>
                                          <p:spTgt spid="54"/>
                                        </p:tgtEl>
                                        <p:attrNameLst>
                                          <p:attrName>fill.on</p:attrName>
                                        </p:attrNameLst>
                                      </p:cBhvr>
                                      <p:to>
                                        <p:strVal val="true"/>
                                      </p:to>
                                    </p:set>
                                  </p:childTnLst>
                                </p:cTn>
                              </p:par>
                            </p:childTnLst>
                          </p:cTn>
                        </p:par>
                        <p:par>
                          <p:cTn id="53" fill="hold">
                            <p:stCondLst>
                              <p:cond delay="1600"/>
                            </p:stCondLst>
                            <p:childTnLst>
                              <p:par>
                                <p:cTn id="54" presetID="6" presetClass="entr" presetSubtype="16" fill="hold" nodeType="after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circle(in)">
                                      <p:cBhvr>
                                        <p:cTn id="56" dur="1000"/>
                                        <p:tgtEl>
                                          <p:spTgt spid="30"/>
                                        </p:tgtEl>
                                      </p:cBhvr>
                                    </p:animEffect>
                                  </p:childTnLst>
                                </p:cTn>
                              </p:par>
                            </p:childTnLst>
                          </p:cTn>
                        </p:par>
                        <p:par>
                          <p:cTn id="57" fill="hold">
                            <p:stCondLst>
                              <p:cond delay="2600"/>
                            </p:stCondLst>
                            <p:childTnLst>
                              <p:par>
                                <p:cTn id="58" presetID="41" presetClass="entr" presetSubtype="0" fill="hold" grpId="0" nodeType="afterEffect">
                                  <p:stCondLst>
                                    <p:cond delay="0"/>
                                  </p:stCondLst>
                                  <p:iterate type="lt">
                                    <p:tmPct val="10000"/>
                                  </p:iterate>
                                  <p:childTnLst>
                                    <p:set>
                                      <p:cBhvr>
                                        <p:cTn id="59" dur="1" fill="hold">
                                          <p:stCondLst>
                                            <p:cond delay="0"/>
                                          </p:stCondLst>
                                        </p:cTn>
                                        <p:tgtEl>
                                          <p:spTgt spid="58">
                                            <p:txEl>
                                              <p:pRg st="0" end="0"/>
                                            </p:txEl>
                                          </p:spTgt>
                                        </p:tgtEl>
                                        <p:attrNameLst>
                                          <p:attrName>style.visibility</p:attrName>
                                        </p:attrNameLst>
                                      </p:cBhvr>
                                      <p:to>
                                        <p:strVal val="visible"/>
                                      </p:to>
                                    </p:set>
                                    <p:anim calcmode="lin" valueType="num">
                                      <p:cBhvr>
                                        <p:cTn id="60" dur="10" fill="hold"/>
                                        <p:tgtEl>
                                          <p:spTgt spid="5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61" dur="10" fill="hold"/>
                                        <p:tgtEl>
                                          <p:spTgt spid="58">
                                            <p:txEl>
                                              <p:pRg st="0" end="0"/>
                                            </p:txEl>
                                          </p:spTgt>
                                        </p:tgtEl>
                                        <p:attrNameLst>
                                          <p:attrName>ppt_y</p:attrName>
                                        </p:attrNameLst>
                                      </p:cBhvr>
                                      <p:tavLst>
                                        <p:tav tm="0">
                                          <p:val>
                                            <p:strVal val="#ppt_y"/>
                                          </p:val>
                                        </p:tav>
                                        <p:tav tm="100000">
                                          <p:val>
                                            <p:strVal val="#ppt_y"/>
                                          </p:val>
                                        </p:tav>
                                      </p:tavLst>
                                    </p:anim>
                                    <p:anim calcmode="lin" valueType="num">
                                      <p:cBhvr>
                                        <p:cTn id="62" dur="10" fill="hold"/>
                                        <p:tgtEl>
                                          <p:spTgt spid="5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3" dur="10" fill="hold"/>
                                        <p:tgtEl>
                                          <p:spTgt spid="5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4" dur="10" tmFilter="0,0; .5, 1; 1, 1"/>
                                        <p:tgtEl>
                                          <p:spTgt spid="58">
                                            <p:txEl>
                                              <p:pRg st="0" end="0"/>
                                            </p:txEl>
                                          </p:spTgt>
                                        </p:tgtEl>
                                      </p:cBhvr>
                                    </p:animEffect>
                                  </p:childTnLst>
                                </p:cTn>
                              </p:par>
                            </p:childTnLst>
                          </p:cTn>
                        </p:par>
                        <p:par>
                          <p:cTn id="65" fill="hold">
                            <p:stCondLst>
                              <p:cond delay="2654"/>
                            </p:stCondLst>
                            <p:childTnLst>
                              <p:par>
                                <p:cTn id="66" presetID="41" presetClass="entr" presetSubtype="0" fill="hold" grpId="0" nodeType="afterEffect">
                                  <p:stCondLst>
                                    <p:cond delay="0"/>
                                  </p:stCondLst>
                                  <p:iterate type="lt">
                                    <p:tmPct val="10000"/>
                                  </p:iterate>
                                  <p:childTnLst>
                                    <p:set>
                                      <p:cBhvr>
                                        <p:cTn id="67" dur="1" fill="hold">
                                          <p:stCondLst>
                                            <p:cond delay="0"/>
                                          </p:stCondLst>
                                        </p:cTn>
                                        <p:tgtEl>
                                          <p:spTgt spid="58">
                                            <p:txEl>
                                              <p:pRg st="1" end="1"/>
                                            </p:txEl>
                                          </p:spTgt>
                                        </p:tgtEl>
                                        <p:attrNameLst>
                                          <p:attrName>style.visibility</p:attrName>
                                        </p:attrNameLst>
                                      </p:cBhvr>
                                      <p:to>
                                        <p:strVal val="visible"/>
                                      </p:to>
                                    </p:set>
                                    <p:anim calcmode="lin" valueType="num">
                                      <p:cBhvr>
                                        <p:cTn id="68" dur="10" fill="hold"/>
                                        <p:tgtEl>
                                          <p:spTgt spid="58">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69" dur="10" fill="hold"/>
                                        <p:tgtEl>
                                          <p:spTgt spid="58">
                                            <p:txEl>
                                              <p:pRg st="1" end="1"/>
                                            </p:txEl>
                                          </p:spTgt>
                                        </p:tgtEl>
                                        <p:attrNameLst>
                                          <p:attrName>ppt_y</p:attrName>
                                        </p:attrNameLst>
                                      </p:cBhvr>
                                      <p:tavLst>
                                        <p:tav tm="0">
                                          <p:val>
                                            <p:strVal val="#ppt_y"/>
                                          </p:val>
                                        </p:tav>
                                        <p:tav tm="100000">
                                          <p:val>
                                            <p:strVal val="#ppt_y"/>
                                          </p:val>
                                        </p:tav>
                                      </p:tavLst>
                                    </p:anim>
                                    <p:anim calcmode="lin" valueType="num">
                                      <p:cBhvr>
                                        <p:cTn id="70" dur="10" fill="hold"/>
                                        <p:tgtEl>
                                          <p:spTgt spid="58">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1" dur="10" fill="hold"/>
                                        <p:tgtEl>
                                          <p:spTgt spid="58">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2" dur="10" tmFilter="0,0; .5, 1; 1, 1"/>
                                        <p:tgtEl>
                                          <p:spTgt spid="58">
                                            <p:txEl>
                                              <p:pRg st="1" end="1"/>
                                            </p:txEl>
                                          </p:spTgt>
                                        </p:tgtEl>
                                      </p:cBhvr>
                                    </p:animEffect>
                                  </p:childTnLst>
                                </p:cTn>
                              </p:par>
                            </p:childTnLst>
                          </p:cTn>
                        </p:par>
                        <p:par>
                          <p:cTn id="73" fill="hold">
                            <p:stCondLst>
                              <p:cond delay="2712"/>
                            </p:stCondLst>
                            <p:childTnLst>
                              <p:par>
                                <p:cTn id="74" presetID="41" presetClass="entr" presetSubtype="0" fill="hold" grpId="0" nodeType="afterEffect">
                                  <p:stCondLst>
                                    <p:cond delay="0"/>
                                  </p:stCondLst>
                                  <p:iterate type="lt">
                                    <p:tmPct val="10000"/>
                                  </p:iterate>
                                  <p:childTnLst>
                                    <p:set>
                                      <p:cBhvr>
                                        <p:cTn id="75" dur="1" fill="hold">
                                          <p:stCondLst>
                                            <p:cond delay="0"/>
                                          </p:stCondLst>
                                        </p:cTn>
                                        <p:tgtEl>
                                          <p:spTgt spid="58">
                                            <p:txEl>
                                              <p:pRg st="2" end="2"/>
                                            </p:txEl>
                                          </p:spTgt>
                                        </p:tgtEl>
                                        <p:attrNameLst>
                                          <p:attrName>style.visibility</p:attrName>
                                        </p:attrNameLst>
                                      </p:cBhvr>
                                      <p:to>
                                        <p:strVal val="visible"/>
                                      </p:to>
                                    </p:set>
                                    <p:anim calcmode="lin" valueType="num">
                                      <p:cBhvr>
                                        <p:cTn id="76" dur="10" fill="hold"/>
                                        <p:tgtEl>
                                          <p:spTgt spid="58">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77" dur="10" fill="hold"/>
                                        <p:tgtEl>
                                          <p:spTgt spid="58">
                                            <p:txEl>
                                              <p:pRg st="2" end="2"/>
                                            </p:txEl>
                                          </p:spTgt>
                                        </p:tgtEl>
                                        <p:attrNameLst>
                                          <p:attrName>ppt_y</p:attrName>
                                        </p:attrNameLst>
                                      </p:cBhvr>
                                      <p:tavLst>
                                        <p:tav tm="0">
                                          <p:val>
                                            <p:strVal val="#ppt_y"/>
                                          </p:val>
                                        </p:tav>
                                        <p:tav tm="100000">
                                          <p:val>
                                            <p:strVal val="#ppt_y"/>
                                          </p:val>
                                        </p:tav>
                                      </p:tavLst>
                                    </p:anim>
                                    <p:anim calcmode="lin" valueType="num">
                                      <p:cBhvr>
                                        <p:cTn id="78" dur="10" fill="hold"/>
                                        <p:tgtEl>
                                          <p:spTgt spid="58">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9" dur="10" fill="hold"/>
                                        <p:tgtEl>
                                          <p:spTgt spid="58">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0" dur="10" tmFilter="0,0; .5, 1; 1, 1"/>
                                        <p:tgtEl>
                                          <p:spTgt spid="58">
                                            <p:txEl>
                                              <p:pRg st="2" end="2"/>
                                            </p:txEl>
                                          </p:spTgt>
                                        </p:tgtEl>
                                      </p:cBhvr>
                                    </p:animEffect>
                                  </p:childTnLst>
                                </p:cTn>
                              </p:par>
                            </p:childTnLst>
                          </p:cTn>
                        </p:par>
                        <p:par>
                          <p:cTn id="81" fill="hold">
                            <p:stCondLst>
                              <p:cond delay="2765"/>
                            </p:stCondLst>
                            <p:childTnLst>
                              <p:par>
                                <p:cTn id="82" presetID="41" presetClass="entr" presetSubtype="0" fill="hold" grpId="0" nodeType="afterEffect">
                                  <p:stCondLst>
                                    <p:cond delay="0"/>
                                  </p:stCondLst>
                                  <p:iterate type="lt">
                                    <p:tmPct val="10000"/>
                                  </p:iterate>
                                  <p:childTnLst>
                                    <p:set>
                                      <p:cBhvr>
                                        <p:cTn id="83" dur="1" fill="hold">
                                          <p:stCondLst>
                                            <p:cond delay="0"/>
                                          </p:stCondLst>
                                        </p:cTn>
                                        <p:tgtEl>
                                          <p:spTgt spid="58">
                                            <p:txEl>
                                              <p:pRg st="3" end="3"/>
                                            </p:txEl>
                                          </p:spTgt>
                                        </p:tgtEl>
                                        <p:attrNameLst>
                                          <p:attrName>style.visibility</p:attrName>
                                        </p:attrNameLst>
                                      </p:cBhvr>
                                      <p:to>
                                        <p:strVal val="visible"/>
                                      </p:to>
                                    </p:set>
                                    <p:anim calcmode="lin" valueType="num">
                                      <p:cBhvr>
                                        <p:cTn id="84" dur="10" fill="hold"/>
                                        <p:tgtEl>
                                          <p:spTgt spid="58">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5" dur="10" fill="hold"/>
                                        <p:tgtEl>
                                          <p:spTgt spid="58">
                                            <p:txEl>
                                              <p:pRg st="3" end="3"/>
                                            </p:txEl>
                                          </p:spTgt>
                                        </p:tgtEl>
                                        <p:attrNameLst>
                                          <p:attrName>ppt_y</p:attrName>
                                        </p:attrNameLst>
                                      </p:cBhvr>
                                      <p:tavLst>
                                        <p:tav tm="0">
                                          <p:val>
                                            <p:strVal val="#ppt_y"/>
                                          </p:val>
                                        </p:tav>
                                        <p:tav tm="100000">
                                          <p:val>
                                            <p:strVal val="#ppt_y"/>
                                          </p:val>
                                        </p:tav>
                                      </p:tavLst>
                                    </p:anim>
                                    <p:anim calcmode="lin" valueType="num">
                                      <p:cBhvr>
                                        <p:cTn id="86" dur="10" fill="hold"/>
                                        <p:tgtEl>
                                          <p:spTgt spid="58">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7" dur="10" fill="hold"/>
                                        <p:tgtEl>
                                          <p:spTgt spid="58">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8" dur="10" tmFilter="0,0; .5, 1; 1, 1"/>
                                        <p:tgtEl>
                                          <p:spTgt spid="58">
                                            <p:txEl>
                                              <p:pRg st="3" end="3"/>
                                            </p:txEl>
                                          </p:spTgt>
                                        </p:tgtEl>
                                      </p:cBhvr>
                                    </p:animEffect>
                                  </p:childTnLst>
                                </p:cTn>
                              </p:par>
                            </p:childTnLst>
                          </p:cTn>
                        </p:par>
                        <p:par>
                          <p:cTn id="89" fill="hold">
                            <p:stCondLst>
                              <p:cond delay="2821"/>
                            </p:stCondLst>
                            <p:childTnLst>
                              <p:par>
                                <p:cTn id="90" presetID="41" presetClass="entr" presetSubtype="0" fill="hold" grpId="0" nodeType="afterEffect">
                                  <p:stCondLst>
                                    <p:cond delay="0"/>
                                  </p:stCondLst>
                                  <p:iterate type="lt">
                                    <p:tmPct val="10000"/>
                                  </p:iterate>
                                  <p:childTnLst>
                                    <p:set>
                                      <p:cBhvr>
                                        <p:cTn id="91" dur="1" fill="hold">
                                          <p:stCondLst>
                                            <p:cond delay="0"/>
                                          </p:stCondLst>
                                        </p:cTn>
                                        <p:tgtEl>
                                          <p:spTgt spid="58">
                                            <p:txEl>
                                              <p:pRg st="4" end="4"/>
                                            </p:txEl>
                                          </p:spTgt>
                                        </p:tgtEl>
                                        <p:attrNameLst>
                                          <p:attrName>style.visibility</p:attrName>
                                        </p:attrNameLst>
                                      </p:cBhvr>
                                      <p:to>
                                        <p:strVal val="visible"/>
                                      </p:to>
                                    </p:set>
                                    <p:anim calcmode="lin" valueType="num">
                                      <p:cBhvr>
                                        <p:cTn id="92" dur="10" fill="hold"/>
                                        <p:tgtEl>
                                          <p:spTgt spid="58">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93" dur="10" fill="hold"/>
                                        <p:tgtEl>
                                          <p:spTgt spid="58">
                                            <p:txEl>
                                              <p:pRg st="4" end="4"/>
                                            </p:txEl>
                                          </p:spTgt>
                                        </p:tgtEl>
                                        <p:attrNameLst>
                                          <p:attrName>ppt_y</p:attrName>
                                        </p:attrNameLst>
                                      </p:cBhvr>
                                      <p:tavLst>
                                        <p:tav tm="0">
                                          <p:val>
                                            <p:strVal val="#ppt_y"/>
                                          </p:val>
                                        </p:tav>
                                        <p:tav tm="100000">
                                          <p:val>
                                            <p:strVal val="#ppt_y"/>
                                          </p:val>
                                        </p:tav>
                                      </p:tavLst>
                                    </p:anim>
                                    <p:anim calcmode="lin" valueType="num">
                                      <p:cBhvr>
                                        <p:cTn id="94" dur="10" fill="hold"/>
                                        <p:tgtEl>
                                          <p:spTgt spid="58">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5" dur="10" fill="hold"/>
                                        <p:tgtEl>
                                          <p:spTgt spid="58">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6" dur="10" tmFilter="0,0; .5, 1; 1, 1"/>
                                        <p:tgtEl>
                                          <p:spTgt spid="58">
                                            <p:txEl>
                                              <p:pRg st="4" end="4"/>
                                            </p:txEl>
                                          </p:spTgt>
                                        </p:tgtEl>
                                      </p:cBhvr>
                                    </p:animEffect>
                                  </p:childTnLst>
                                </p:cTn>
                              </p:par>
                            </p:childTnLst>
                          </p:cTn>
                        </p:par>
                        <p:par>
                          <p:cTn id="97" fill="hold">
                            <p:stCondLst>
                              <p:cond delay="2873"/>
                            </p:stCondLst>
                            <p:childTnLst>
                              <p:par>
                                <p:cTn id="98" presetID="41" presetClass="entr" presetSubtype="0" fill="hold" grpId="0" nodeType="afterEffect">
                                  <p:stCondLst>
                                    <p:cond delay="0"/>
                                  </p:stCondLst>
                                  <p:iterate type="lt">
                                    <p:tmPct val="10000"/>
                                  </p:iterate>
                                  <p:childTnLst>
                                    <p:set>
                                      <p:cBhvr>
                                        <p:cTn id="99" dur="1" fill="hold">
                                          <p:stCondLst>
                                            <p:cond delay="0"/>
                                          </p:stCondLst>
                                        </p:cTn>
                                        <p:tgtEl>
                                          <p:spTgt spid="58">
                                            <p:txEl>
                                              <p:pRg st="5" end="5"/>
                                            </p:txEl>
                                          </p:spTgt>
                                        </p:tgtEl>
                                        <p:attrNameLst>
                                          <p:attrName>style.visibility</p:attrName>
                                        </p:attrNameLst>
                                      </p:cBhvr>
                                      <p:to>
                                        <p:strVal val="visible"/>
                                      </p:to>
                                    </p:set>
                                    <p:anim calcmode="lin" valueType="num">
                                      <p:cBhvr>
                                        <p:cTn id="100" dur="10" fill="hold"/>
                                        <p:tgtEl>
                                          <p:spTgt spid="58">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1" dur="10" fill="hold"/>
                                        <p:tgtEl>
                                          <p:spTgt spid="58">
                                            <p:txEl>
                                              <p:pRg st="5" end="5"/>
                                            </p:txEl>
                                          </p:spTgt>
                                        </p:tgtEl>
                                        <p:attrNameLst>
                                          <p:attrName>ppt_y</p:attrName>
                                        </p:attrNameLst>
                                      </p:cBhvr>
                                      <p:tavLst>
                                        <p:tav tm="0">
                                          <p:val>
                                            <p:strVal val="#ppt_y"/>
                                          </p:val>
                                        </p:tav>
                                        <p:tav tm="100000">
                                          <p:val>
                                            <p:strVal val="#ppt_y"/>
                                          </p:val>
                                        </p:tav>
                                      </p:tavLst>
                                    </p:anim>
                                    <p:anim calcmode="lin" valueType="num">
                                      <p:cBhvr>
                                        <p:cTn id="102" dur="10" fill="hold"/>
                                        <p:tgtEl>
                                          <p:spTgt spid="58">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3" dur="10" fill="hold"/>
                                        <p:tgtEl>
                                          <p:spTgt spid="58">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4" dur="10" tmFilter="0,0; .5, 1; 1, 1"/>
                                        <p:tgtEl>
                                          <p:spTgt spid="58">
                                            <p:txEl>
                                              <p:pRg st="5" end="5"/>
                                            </p:txEl>
                                          </p:spTgt>
                                        </p:tgtEl>
                                      </p:cBhvr>
                                    </p:animEffect>
                                  </p:childTnLst>
                                </p:cTn>
                              </p:par>
                            </p:childTnLst>
                          </p:cTn>
                        </p:par>
                        <p:par>
                          <p:cTn id="105" fill="hold">
                            <p:stCondLst>
                              <p:cond delay="2929"/>
                            </p:stCondLst>
                            <p:childTnLst>
                              <p:par>
                                <p:cTn id="106" presetID="41" presetClass="entr" presetSubtype="0" fill="hold" grpId="0" nodeType="afterEffect">
                                  <p:stCondLst>
                                    <p:cond delay="0"/>
                                  </p:stCondLst>
                                  <p:iterate type="lt">
                                    <p:tmPct val="10000"/>
                                  </p:iterate>
                                  <p:childTnLst>
                                    <p:set>
                                      <p:cBhvr>
                                        <p:cTn id="107" dur="1" fill="hold">
                                          <p:stCondLst>
                                            <p:cond delay="0"/>
                                          </p:stCondLst>
                                        </p:cTn>
                                        <p:tgtEl>
                                          <p:spTgt spid="58">
                                            <p:txEl>
                                              <p:pRg st="6" end="6"/>
                                            </p:txEl>
                                          </p:spTgt>
                                        </p:tgtEl>
                                        <p:attrNameLst>
                                          <p:attrName>style.visibility</p:attrName>
                                        </p:attrNameLst>
                                      </p:cBhvr>
                                      <p:to>
                                        <p:strVal val="visible"/>
                                      </p:to>
                                    </p:set>
                                    <p:anim calcmode="lin" valueType="num">
                                      <p:cBhvr>
                                        <p:cTn id="108" dur="10" fill="hold"/>
                                        <p:tgtEl>
                                          <p:spTgt spid="58">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9" dur="10" fill="hold"/>
                                        <p:tgtEl>
                                          <p:spTgt spid="58">
                                            <p:txEl>
                                              <p:pRg st="6" end="6"/>
                                            </p:txEl>
                                          </p:spTgt>
                                        </p:tgtEl>
                                        <p:attrNameLst>
                                          <p:attrName>ppt_y</p:attrName>
                                        </p:attrNameLst>
                                      </p:cBhvr>
                                      <p:tavLst>
                                        <p:tav tm="0">
                                          <p:val>
                                            <p:strVal val="#ppt_y"/>
                                          </p:val>
                                        </p:tav>
                                        <p:tav tm="100000">
                                          <p:val>
                                            <p:strVal val="#ppt_y"/>
                                          </p:val>
                                        </p:tav>
                                      </p:tavLst>
                                    </p:anim>
                                    <p:anim calcmode="lin" valueType="num">
                                      <p:cBhvr>
                                        <p:cTn id="110" dur="10" fill="hold"/>
                                        <p:tgtEl>
                                          <p:spTgt spid="58">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11" dur="10" fill="hold"/>
                                        <p:tgtEl>
                                          <p:spTgt spid="58">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2" dur="10" tmFilter="0,0; .5, 1; 1, 1"/>
                                        <p:tgtEl>
                                          <p:spTgt spid="58">
                                            <p:txEl>
                                              <p:pRg st="6" end="6"/>
                                            </p:txEl>
                                          </p:spTgt>
                                        </p:tgtEl>
                                      </p:cBhvr>
                                    </p:animEffect>
                                  </p:childTnLst>
                                </p:cTn>
                              </p:par>
                            </p:childTnLst>
                          </p:cTn>
                        </p:par>
                        <p:par>
                          <p:cTn id="113" fill="hold">
                            <p:stCondLst>
                              <p:cond delay="2938"/>
                            </p:stCondLst>
                            <p:childTnLst>
                              <p:par>
                                <p:cTn id="114" presetID="41" presetClass="entr" presetSubtype="0" fill="hold" grpId="0" nodeType="afterEffect">
                                  <p:stCondLst>
                                    <p:cond delay="0"/>
                                  </p:stCondLst>
                                  <p:iterate type="lt">
                                    <p:tmPct val="10000"/>
                                  </p:iterate>
                                  <p:childTnLst>
                                    <p:set>
                                      <p:cBhvr>
                                        <p:cTn id="115" dur="1" fill="hold">
                                          <p:stCondLst>
                                            <p:cond delay="0"/>
                                          </p:stCondLst>
                                        </p:cTn>
                                        <p:tgtEl>
                                          <p:spTgt spid="58">
                                            <p:txEl>
                                              <p:pRg st="7" end="7"/>
                                            </p:txEl>
                                          </p:spTgt>
                                        </p:tgtEl>
                                        <p:attrNameLst>
                                          <p:attrName>style.visibility</p:attrName>
                                        </p:attrNameLst>
                                      </p:cBhvr>
                                      <p:to>
                                        <p:strVal val="visible"/>
                                      </p:to>
                                    </p:set>
                                    <p:anim calcmode="lin" valueType="num">
                                      <p:cBhvr>
                                        <p:cTn id="116" dur="10" fill="hold"/>
                                        <p:tgtEl>
                                          <p:spTgt spid="58">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117" dur="10" fill="hold"/>
                                        <p:tgtEl>
                                          <p:spTgt spid="58">
                                            <p:txEl>
                                              <p:pRg st="7" end="7"/>
                                            </p:txEl>
                                          </p:spTgt>
                                        </p:tgtEl>
                                        <p:attrNameLst>
                                          <p:attrName>ppt_y</p:attrName>
                                        </p:attrNameLst>
                                      </p:cBhvr>
                                      <p:tavLst>
                                        <p:tav tm="0">
                                          <p:val>
                                            <p:strVal val="#ppt_y"/>
                                          </p:val>
                                        </p:tav>
                                        <p:tav tm="100000">
                                          <p:val>
                                            <p:strVal val="#ppt_y"/>
                                          </p:val>
                                        </p:tav>
                                      </p:tavLst>
                                    </p:anim>
                                    <p:anim calcmode="lin" valueType="num">
                                      <p:cBhvr>
                                        <p:cTn id="118" dur="10" fill="hold"/>
                                        <p:tgtEl>
                                          <p:spTgt spid="58">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19" dur="10" fill="hold"/>
                                        <p:tgtEl>
                                          <p:spTgt spid="58">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0" dur="10" tmFilter="0,0; .5, 1; 1, 1"/>
                                        <p:tgtEl>
                                          <p:spTgt spid="58">
                                            <p:txEl>
                                              <p:pRg st="7" end="7"/>
                                            </p:txEl>
                                          </p:spTgt>
                                        </p:tgtEl>
                                      </p:cBhvr>
                                    </p:animEffect>
                                  </p:childTnLst>
                                </p:cTn>
                              </p:par>
                            </p:childTnLst>
                          </p:cTn>
                        </p:par>
                        <p:par>
                          <p:cTn id="121" fill="hold">
                            <p:stCondLst>
                              <p:cond delay="3087"/>
                            </p:stCondLst>
                            <p:childTnLst>
                              <p:par>
                                <p:cTn id="122" presetID="41" presetClass="entr" presetSubtype="0" fill="hold" grpId="0" nodeType="afterEffect">
                                  <p:stCondLst>
                                    <p:cond delay="0"/>
                                  </p:stCondLst>
                                  <p:iterate type="lt">
                                    <p:tmPct val="10000"/>
                                  </p:iterate>
                                  <p:childTnLst>
                                    <p:set>
                                      <p:cBhvr>
                                        <p:cTn id="123" dur="1" fill="hold">
                                          <p:stCondLst>
                                            <p:cond delay="0"/>
                                          </p:stCondLst>
                                        </p:cTn>
                                        <p:tgtEl>
                                          <p:spTgt spid="58">
                                            <p:txEl>
                                              <p:pRg st="8" end="8"/>
                                            </p:txEl>
                                          </p:spTgt>
                                        </p:tgtEl>
                                        <p:attrNameLst>
                                          <p:attrName>style.visibility</p:attrName>
                                        </p:attrNameLst>
                                      </p:cBhvr>
                                      <p:to>
                                        <p:strVal val="visible"/>
                                      </p:to>
                                    </p:set>
                                    <p:anim calcmode="lin" valueType="num">
                                      <p:cBhvr>
                                        <p:cTn id="124" dur="10" fill="hold"/>
                                        <p:tgtEl>
                                          <p:spTgt spid="58">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5" dur="10" fill="hold"/>
                                        <p:tgtEl>
                                          <p:spTgt spid="58">
                                            <p:txEl>
                                              <p:pRg st="8" end="8"/>
                                            </p:txEl>
                                          </p:spTgt>
                                        </p:tgtEl>
                                        <p:attrNameLst>
                                          <p:attrName>ppt_y</p:attrName>
                                        </p:attrNameLst>
                                      </p:cBhvr>
                                      <p:tavLst>
                                        <p:tav tm="0">
                                          <p:val>
                                            <p:strVal val="#ppt_y"/>
                                          </p:val>
                                        </p:tav>
                                        <p:tav tm="100000">
                                          <p:val>
                                            <p:strVal val="#ppt_y"/>
                                          </p:val>
                                        </p:tav>
                                      </p:tavLst>
                                    </p:anim>
                                    <p:anim calcmode="lin" valueType="num">
                                      <p:cBhvr>
                                        <p:cTn id="126" dur="10" fill="hold"/>
                                        <p:tgtEl>
                                          <p:spTgt spid="58">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7" dur="10" fill="hold"/>
                                        <p:tgtEl>
                                          <p:spTgt spid="58">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8" dur="10" tmFilter="0,0; .5, 1; 1, 1"/>
                                        <p:tgtEl>
                                          <p:spTgt spid="58">
                                            <p:txEl>
                                              <p:pRg st="8" end="8"/>
                                            </p:txEl>
                                          </p:spTgt>
                                        </p:tgtEl>
                                      </p:cBhvr>
                                    </p:animEffect>
                                  </p:childTnLst>
                                </p:cTn>
                              </p:par>
                            </p:childTnLst>
                          </p:cTn>
                        </p:par>
                        <p:par>
                          <p:cTn id="129" fill="hold">
                            <p:stCondLst>
                              <p:cond delay="3139"/>
                            </p:stCondLst>
                            <p:childTnLst>
                              <p:par>
                                <p:cTn id="130" presetID="41" presetClass="entr" presetSubtype="0" fill="hold" grpId="0" nodeType="afterEffect">
                                  <p:stCondLst>
                                    <p:cond delay="0"/>
                                  </p:stCondLst>
                                  <p:iterate type="lt">
                                    <p:tmPct val="10000"/>
                                  </p:iterate>
                                  <p:childTnLst>
                                    <p:set>
                                      <p:cBhvr>
                                        <p:cTn id="131" dur="1" fill="hold">
                                          <p:stCondLst>
                                            <p:cond delay="0"/>
                                          </p:stCondLst>
                                        </p:cTn>
                                        <p:tgtEl>
                                          <p:spTgt spid="58">
                                            <p:txEl>
                                              <p:pRg st="9" end="9"/>
                                            </p:txEl>
                                          </p:spTgt>
                                        </p:tgtEl>
                                        <p:attrNameLst>
                                          <p:attrName>style.visibility</p:attrName>
                                        </p:attrNameLst>
                                      </p:cBhvr>
                                      <p:to>
                                        <p:strVal val="visible"/>
                                      </p:to>
                                    </p:set>
                                    <p:anim calcmode="lin" valueType="num">
                                      <p:cBhvr>
                                        <p:cTn id="132" dur="10" fill="hold"/>
                                        <p:tgtEl>
                                          <p:spTgt spid="58">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3" dur="10" fill="hold"/>
                                        <p:tgtEl>
                                          <p:spTgt spid="58">
                                            <p:txEl>
                                              <p:pRg st="9" end="9"/>
                                            </p:txEl>
                                          </p:spTgt>
                                        </p:tgtEl>
                                        <p:attrNameLst>
                                          <p:attrName>ppt_y</p:attrName>
                                        </p:attrNameLst>
                                      </p:cBhvr>
                                      <p:tavLst>
                                        <p:tav tm="0">
                                          <p:val>
                                            <p:strVal val="#ppt_y"/>
                                          </p:val>
                                        </p:tav>
                                        <p:tav tm="100000">
                                          <p:val>
                                            <p:strVal val="#ppt_y"/>
                                          </p:val>
                                        </p:tav>
                                      </p:tavLst>
                                    </p:anim>
                                    <p:anim calcmode="lin" valueType="num">
                                      <p:cBhvr>
                                        <p:cTn id="134" dur="10" fill="hold"/>
                                        <p:tgtEl>
                                          <p:spTgt spid="58">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35" dur="10" fill="hold"/>
                                        <p:tgtEl>
                                          <p:spTgt spid="58">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36" dur="10" tmFilter="0,0; .5, 1; 1, 1"/>
                                        <p:tgtEl>
                                          <p:spTgt spid="58">
                                            <p:txEl>
                                              <p:pRg st="9" end="9"/>
                                            </p:txEl>
                                          </p:spTgt>
                                        </p:tgtEl>
                                      </p:cBhvr>
                                    </p:animEffect>
                                  </p:childTnLst>
                                </p:cTn>
                              </p:par>
                            </p:childTnLst>
                          </p:cTn>
                        </p:par>
                        <p:par>
                          <p:cTn id="137" fill="hold">
                            <p:stCondLst>
                              <p:cond delay="3194"/>
                            </p:stCondLst>
                            <p:childTnLst>
                              <p:par>
                                <p:cTn id="138" presetID="41" presetClass="entr" presetSubtype="0" fill="hold" grpId="0" nodeType="afterEffect">
                                  <p:stCondLst>
                                    <p:cond delay="0"/>
                                  </p:stCondLst>
                                  <p:iterate type="lt">
                                    <p:tmPct val="10000"/>
                                  </p:iterate>
                                  <p:childTnLst>
                                    <p:set>
                                      <p:cBhvr>
                                        <p:cTn id="139" dur="1" fill="hold">
                                          <p:stCondLst>
                                            <p:cond delay="0"/>
                                          </p:stCondLst>
                                        </p:cTn>
                                        <p:tgtEl>
                                          <p:spTgt spid="58">
                                            <p:txEl>
                                              <p:pRg st="10" end="10"/>
                                            </p:txEl>
                                          </p:spTgt>
                                        </p:tgtEl>
                                        <p:attrNameLst>
                                          <p:attrName>style.visibility</p:attrName>
                                        </p:attrNameLst>
                                      </p:cBhvr>
                                      <p:to>
                                        <p:strVal val="visible"/>
                                      </p:to>
                                    </p:set>
                                    <p:anim calcmode="lin" valueType="num">
                                      <p:cBhvr>
                                        <p:cTn id="140" dur="10" fill="hold"/>
                                        <p:tgtEl>
                                          <p:spTgt spid="58">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1" dur="10" fill="hold"/>
                                        <p:tgtEl>
                                          <p:spTgt spid="58">
                                            <p:txEl>
                                              <p:pRg st="10" end="10"/>
                                            </p:txEl>
                                          </p:spTgt>
                                        </p:tgtEl>
                                        <p:attrNameLst>
                                          <p:attrName>ppt_y</p:attrName>
                                        </p:attrNameLst>
                                      </p:cBhvr>
                                      <p:tavLst>
                                        <p:tav tm="0">
                                          <p:val>
                                            <p:strVal val="#ppt_y"/>
                                          </p:val>
                                        </p:tav>
                                        <p:tav tm="100000">
                                          <p:val>
                                            <p:strVal val="#ppt_y"/>
                                          </p:val>
                                        </p:tav>
                                      </p:tavLst>
                                    </p:anim>
                                    <p:anim calcmode="lin" valueType="num">
                                      <p:cBhvr>
                                        <p:cTn id="142" dur="10" fill="hold"/>
                                        <p:tgtEl>
                                          <p:spTgt spid="58">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3" dur="10" fill="hold"/>
                                        <p:tgtEl>
                                          <p:spTgt spid="58">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44" dur="10" tmFilter="0,0; .5, 1; 1, 1"/>
                                        <p:tgtEl>
                                          <p:spTgt spid="58">
                                            <p:txEl>
                                              <p:pRg st="10" end="10"/>
                                            </p:txEl>
                                          </p:spTgt>
                                        </p:tgtEl>
                                      </p:cBhvr>
                                    </p:animEffect>
                                  </p:childTnLst>
                                </p:cTn>
                              </p:par>
                            </p:childTnLst>
                          </p:cTn>
                        </p:par>
                        <p:par>
                          <p:cTn id="145" fill="hold">
                            <p:stCondLst>
                              <p:cond delay="3219"/>
                            </p:stCondLst>
                            <p:childTnLst>
                              <p:par>
                                <p:cTn id="146" presetID="41" presetClass="entr" presetSubtype="0" fill="hold" grpId="0" nodeType="afterEffect">
                                  <p:stCondLst>
                                    <p:cond delay="0"/>
                                  </p:stCondLst>
                                  <p:iterate type="lt">
                                    <p:tmPct val="10000"/>
                                  </p:iterate>
                                  <p:childTnLst>
                                    <p:set>
                                      <p:cBhvr>
                                        <p:cTn id="147" dur="1" fill="hold">
                                          <p:stCondLst>
                                            <p:cond delay="0"/>
                                          </p:stCondLst>
                                        </p:cTn>
                                        <p:tgtEl>
                                          <p:spTgt spid="58">
                                            <p:txEl>
                                              <p:pRg st="11" end="11"/>
                                            </p:txEl>
                                          </p:spTgt>
                                        </p:tgtEl>
                                        <p:attrNameLst>
                                          <p:attrName>style.visibility</p:attrName>
                                        </p:attrNameLst>
                                      </p:cBhvr>
                                      <p:to>
                                        <p:strVal val="visible"/>
                                      </p:to>
                                    </p:set>
                                    <p:anim calcmode="lin" valueType="num">
                                      <p:cBhvr>
                                        <p:cTn id="148" dur="10" fill="hold"/>
                                        <p:tgtEl>
                                          <p:spTgt spid="58">
                                            <p:txEl>
                                              <p:pRg st="11" end="1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9" dur="10" fill="hold"/>
                                        <p:tgtEl>
                                          <p:spTgt spid="58">
                                            <p:txEl>
                                              <p:pRg st="11" end="11"/>
                                            </p:txEl>
                                          </p:spTgt>
                                        </p:tgtEl>
                                        <p:attrNameLst>
                                          <p:attrName>ppt_y</p:attrName>
                                        </p:attrNameLst>
                                      </p:cBhvr>
                                      <p:tavLst>
                                        <p:tav tm="0">
                                          <p:val>
                                            <p:strVal val="#ppt_y"/>
                                          </p:val>
                                        </p:tav>
                                        <p:tav tm="100000">
                                          <p:val>
                                            <p:strVal val="#ppt_y"/>
                                          </p:val>
                                        </p:tav>
                                      </p:tavLst>
                                    </p:anim>
                                    <p:anim calcmode="lin" valueType="num">
                                      <p:cBhvr>
                                        <p:cTn id="150" dur="10" fill="hold"/>
                                        <p:tgtEl>
                                          <p:spTgt spid="58">
                                            <p:txEl>
                                              <p:pRg st="11" end="1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1" dur="10" fill="hold"/>
                                        <p:tgtEl>
                                          <p:spTgt spid="58">
                                            <p:txEl>
                                              <p:pRg st="11" end="1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2" dur="10" tmFilter="0,0; .5, 1; 1, 1"/>
                                        <p:tgtEl>
                                          <p:spTgt spid="5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8" grpId="0" animBg="1"/>
      <p:bldP spid="49" grpId="0" animBg="1"/>
      <p:bldP spid="51" grpId="0" animBg="1"/>
      <p:bldP spid="52" grpId="0" animBg="1"/>
      <p:bldP spid="54" grpId="0" animBg="1"/>
      <p:bldP spid="55" grpId="0" animBg="1"/>
      <p:bldP spid="56" grpId="0" animBg="1"/>
      <p:bldP spid="57" grpId="0" animBg="1"/>
      <p:bldP spid="5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880389" y="2639778"/>
            <a:ext cx="3803597" cy="7298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 name="Text Placeholder 1"/>
          <p:cNvSpPr>
            <a:spLocks noGrp="1"/>
          </p:cNvSpPr>
          <p:nvPr>
            <p:ph type="body" sz="quarter" idx="10"/>
          </p:nvPr>
        </p:nvSpPr>
        <p:spPr>
          <a:xfrm>
            <a:off x="0" y="218332"/>
            <a:ext cx="9144000" cy="576064"/>
          </a:xfrm>
        </p:spPr>
        <p:txBody>
          <a:bodyPr/>
          <a:lstStyle/>
          <a:p>
            <a:r>
              <a:rPr lang="en-US" altLang="ko-KR" dirty="0">
                <a:solidFill>
                  <a:schemeClr val="bg1">
                    <a:lumMod val="50000"/>
                  </a:schemeClr>
                </a:solidFill>
              </a:rPr>
              <a:t>Learning Objectives </a:t>
            </a:r>
            <a:endParaRPr lang="ko-KR" altLang="en-US" dirty="0">
              <a:solidFill>
                <a:schemeClr val="bg1">
                  <a:lumMod val="50000"/>
                </a:schemeClr>
              </a:solidFill>
            </a:endParaRPr>
          </a:p>
        </p:txBody>
      </p:sp>
      <p:grpSp>
        <p:nvGrpSpPr>
          <p:cNvPr id="15" name="Group 14"/>
          <p:cNvGrpSpPr/>
          <p:nvPr/>
        </p:nvGrpSpPr>
        <p:grpSpPr>
          <a:xfrm>
            <a:off x="4058860" y="987781"/>
            <a:ext cx="1052368" cy="3696329"/>
            <a:chOff x="4058860" y="987781"/>
            <a:chExt cx="1052368" cy="3696329"/>
          </a:xfrm>
        </p:grpSpPr>
        <p:sp>
          <p:nvSpPr>
            <p:cNvPr id="6" name="Rectangle 8"/>
            <p:cNvSpPr/>
            <p:nvPr/>
          </p:nvSpPr>
          <p:spPr>
            <a:xfrm rot="36931">
              <a:off x="4276045" y="3801165"/>
              <a:ext cx="592195" cy="863021"/>
            </a:xfrm>
            <a:custGeom>
              <a:avLst/>
              <a:gdLst/>
              <a:ahLst/>
              <a:cxnLst/>
              <a:rect l="l" t="t" r="r" b="b"/>
              <a:pathLst>
                <a:path w="1802378" h="1800199">
                  <a:moveTo>
                    <a:pt x="0" y="0"/>
                  </a:moveTo>
                  <a:lnTo>
                    <a:pt x="1802378" y="0"/>
                  </a:lnTo>
                  <a:lnTo>
                    <a:pt x="1802378" y="289727"/>
                  </a:lnTo>
                  <a:lnTo>
                    <a:pt x="1801366" y="289727"/>
                  </a:lnTo>
                  <a:lnTo>
                    <a:pt x="901188" y="1800199"/>
                  </a:lnTo>
                  <a:lnTo>
                    <a:pt x="1012" y="289727"/>
                  </a:lnTo>
                  <a:lnTo>
                    <a:pt x="0" y="289727"/>
                  </a:lnTo>
                  <a:lnTo>
                    <a:pt x="0" y="288030"/>
                  </a:lnTo>
                  <a:close/>
                </a:path>
              </a:pathLst>
            </a:custGeom>
            <a:gradFill>
              <a:gsLst>
                <a:gs pos="0">
                  <a:schemeClr val="accent2">
                    <a:lumMod val="70000"/>
                    <a:lumOff val="30000"/>
                  </a:schemeClr>
                </a:gs>
                <a:gs pos="100000">
                  <a:schemeClr val="accent2">
                    <a:lumMod val="70000"/>
                    <a:lumOff val="3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 name="Rectangle 8"/>
            <p:cNvSpPr/>
            <p:nvPr/>
          </p:nvSpPr>
          <p:spPr>
            <a:xfrm>
              <a:off x="4468857" y="3793500"/>
              <a:ext cx="200342" cy="872829"/>
            </a:xfrm>
            <a:custGeom>
              <a:avLst/>
              <a:gdLst>
                <a:gd name="connsiteX0" fmla="*/ 0 w 1359043"/>
                <a:gd name="connsiteY0" fmla="*/ 0 h 1813992"/>
                <a:gd name="connsiteX1" fmla="*/ 1359043 w 1359043"/>
                <a:gd name="connsiteY1" fmla="*/ 0 h 1813992"/>
                <a:gd name="connsiteX2" fmla="*/ 1359043 w 1359043"/>
                <a:gd name="connsiteY2" fmla="*/ 212596 h 1813992"/>
                <a:gd name="connsiteX3" fmla="*/ 806822 w 1359043"/>
                <a:gd name="connsiteY3" fmla="*/ 1813992 h 1813992"/>
                <a:gd name="connsiteX4" fmla="*/ 1012 w 1359043"/>
                <a:gd name="connsiteY4" fmla="*/ 289727 h 1813992"/>
                <a:gd name="connsiteX5" fmla="*/ 0 w 1359043"/>
                <a:gd name="connsiteY5" fmla="*/ 289727 h 1813992"/>
                <a:gd name="connsiteX6" fmla="*/ 0 w 1359043"/>
                <a:gd name="connsiteY6" fmla="*/ 288030 h 1813992"/>
                <a:gd name="connsiteX7" fmla="*/ 0 w 1359043"/>
                <a:gd name="connsiteY7" fmla="*/ 0 h 1813992"/>
                <a:gd name="connsiteX0" fmla="*/ 0 w 1359043"/>
                <a:gd name="connsiteY0" fmla="*/ 0 h 1820658"/>
                <a:gd name="connsiteX1" fmla="*/ 1359043 w 1359043"/>
                <a:gd name="connsiteY1" fmla="*/ 0 h 1820658"/>
                <a:gd name="connsiteX2" fmla="*/ 1359043 w 1359043"/>
                <a:gd name="connsiteY2" fmla="*/ 212596 h 1820658"/>
                <a:gd name="connsiteX3" fmla="*/ 720119 w 1359043"/>
                <a:gd name="connsiteY3" fmla="*/ 1820658 h 1820658"/>
                <a:gd name="connsiteX4" fmla="*/ 1012 w 1359043"/>
                <a:gd name="connsiteY4" fmla="*/ 289727 h 1820658"/>
                <a:gd name="connsiteX5" fmla="*/ 0 w 1359043"/>
                <a:gd name="connsiteY5" fmla="*/ 289727 h 1820658"/>
                <a:gd name="connsiteX6" fmla="*/ 0 w 1359043"/>
                <a:gd name="connsiteY6" fmla="*/ 288030 h 1820658"/>
                <a:gd name="connsiteX7" fmla="*/ 0 w 1359043"/>
                <a:gd name="connsiteY7" fmla="*/ 0 h 1820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043" h="1820658">
                  <a:moveTo>
                    <a:pt x="0" y="0"/>
                  </a:moveTo>
                  <a:lnTo>
                    <a:pt x="1359043" y="0"/>
                  </a:lnTo>
                  <a:lnTo>
                    <a:pt x="1359043" y="212596"/>
                  </a:lnTo>
                  <a:lnTo>
                    <a:pt x="720119" y="1820658"/>
                  </a:lnTo>
                  <a:lnTo>
                    <a:pt x="1012" y="289727"/>
                  </a:lnTo>
                  <a:lnTo>
                    <a:pt x="0" y="289727"/>
                  </a:lnTo>
                  <a:lnTo>
                    <a:pt x="0" y="288030"/>
                  </a:lnTo>
                  <a:lnTo>
                    <a:pt x="0" y="0"/>
                  </a:lnTo>
                  <a:close/>
                </a:path>
              </a:pathLst>
            </a:custGeom>
            <a:gradFill>
              <a:gsLst>
                <a:gs pos="0">
                  <a:schemeClr val="accent2">
                    <a:lumMod val="50000"/>
                    <a:lumOff val="50000"/>
                  </a:schemeClr>
                </a:gs>
                <a:gs pos="100000">
                  <a:schemeClr val="accent2">
                    <a:lumMod val="50000"/>
                    <a:lumOff val="5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Rectangle 2"/>
            <p:cNvSpPr/>
            <p:nvPr/>
          </p:nvSpPr>
          <p:spPr>
            <a:xfrm>
              <a:off x="4291066" y="1891296"/>
              <a:ext cx="196906" cy="2011393"/>
            </a:xfrm>
            <a:custGeom>
              <a:avLst/>
              <a:gdLst/>
              <a:ahLst/>
              <a:cxnLst/>
              <a:rect l="l" t="t" r="r" b="b"/>
              <a:pathLst>
                <a:path w="196906" h="2011393">
                  <a:moveTo>
                    <a:pt x="0" y="0"/>
                  </a:moveTo>
                  <a:lnTo>
                    <a:pt x="99616" y="0"/>
                  </a:lnTo>
                  <a:lnTo>
                    <a:pt x="196906" y="63491"/>
                  </a:lnTo>
                  <a:lnTo>
                    <a:pt x="196906" y="2011393"/>
                  </a:lnTo>
                  <a:lnTo>
                    <a:pt x="193201" y="2011393"/>
                  </a:lnTo>
                  <a:cubicBezTo>
                    <a:pt x="183184" y="1954476"/>
                    <a:pt x="144512" y="1912472"/>
                    <a:pt x="98453" y="1912472"/>
                  </a:cubicBezTo>
                  <a:cubicBezTo>
                    <a:pt x="52394" y="1912472"/>
                    <a:pt x="13723" y="1954476"/>
                    <a:pt x="3706" y="2011393"/>
                  </a:cubicBezTo>
                  <a:lnTo>
                    <a:pt x="0" y="2011393"/>
                  </a:lnTo>
                  <a:close/>
                </a:path>
              </a:pathLst>
            </a:custGeom>
            <a:gradFill>
              <a:gsLst>
                <a:gs pos="0">
                  <a:schemeClr val="accent1">
                    <a:lumMod val="30000"/>
                    <a:lumOff val="70000"/>
                  </a:schemeClr>
                </a:gs>
                <a:gs pos="100000">
                  <a:schemeClr val="accent1">
                    <a:lumMod val="30000"/>
                    <a:lumOff val="7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ectangle 2"/>
            <p:cNvSpPr/>
            <p:nvPr/>
          </p:nvSpPr>
          <p:spPr>
            <a:xfrm>
              <a:off x="4486591" y="1953886"/>
              <a:ext cx="196906" cy="1950905"/>
            </a:xfrm>
            <a:custGeom>
              <a:avLst/>
              <a:gdLst/>
              <a:ahLst/>
              <a:cxnLst/>
              <a:rect l="l" t="t" r="r" b="b"/>
              <a:pathLst>
                <a:path w="196906" h="1950905">
                  <a:moveTo>
                    <a:pt x="0" y="0"/>
                  </a:moveTo>
                  <a:lnTo>
                    <a:pt x="101941" y="66527"/>
                  </a:lnTo>
                  <a:lnTo>
                    <a:pt x="196906" y="4552"/>
                  </a:lnTo>
                  <a:lnTo>
                    <a:pt x="196906" y="1950905"/>
                  </a:lnTo>
                  <a:lnTo>
                    <a:pt x="193201" y="1950905"/>
                  </a:lnTo>
                  <a:cubicBezTo>
                    <a:pt x="183184" y="1893988"/>
                    <a:pt x="144512" y="1851984"/>
                    <a:pt x="98453" y="1851984"/>
                  </a:cubicBezTo>
                  <a:cubicBezTo>
                    <a:pt x="52394" y="1851984"/>
                    <a:pt x="13723" y="1893988"/>
                    <a:pt x="3706" y="1950905"/>
                  </a:cubicBezTo>
                  <a:lnTo>
                    <a:pt x="0" y="1950905"/>
                  </a:lnTo>
                  <a:close/>
                </a:path>
              </a:pathLst>
            </a:custGeom>
            <a:gradFill>
              <a:gsLst>
                <a:gs pos="0">
                  <a:schemeClr val="accent1">
                    <a:lumMod val="50000"/>
                    <a:lumOff val="50000"/>
                  </a:schemeClr>
                </a:gs>
                <a:gs pos="100000">
                  <a:schemeClr val="accent1">
                    <a:lumMod val="50000"/>
                    <a:lumOff val="5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Rectangle 2"/>
            <p:cNvSpPr/>
            <p:nvPr/>
          </p:nvSpPr>
          <p:spPr>
            <a:xfrm>
              <a:off x="4683483" y="1895514"/>
              <a:ext cx="196906" cy="2011393"/>
            </a:xfrm>
            <a:custGeom>
              <a:avLst/>
              <a:gdLst/>
              <a:ahLst/>
              <a:cxnLst/>
              <a:rect l="l" t="t" r="r" b="b"/>
              <a:pathLst>
                <a:path w="196906" h="2011393">
                  <a:moveTo>
                    <a:pt x="96435" y="0"/>
                  </a:moveTo>
                  <a:lnTo>
                    <a:pt x="196906" y="0"/>
                  </a:lnTo>
                  <a:lnTo>
                    <a:pt x="196906" y="2011393"/>
                  </a:lnTo>
                  <a:lnTo>
                    <a:pt x="193201" y="2011393"/>
                  </a:lnTo>
                  <a:cubicBezTo>
                    <a:pt x="183184" y="1954476"/>
                    <a:pt x="144512" y="1912472"/>
                    <a:pt x="98453" y="1912472"/>
                  </a:cubicBezTo>
                  <a:cubicBezTo>
                    <a:pt x="52394" y="1912472"/>
                    <a:pt x="13723" y="1954476"/>
                    <a:pt x="3706" y="2011393"/>
                  </a:cubicBezTo>
                  <a:lnTo>
                    <a:pt x="0" y="2011393"/>
                  </a:lnTo>
                  <a:lnTo>
                    <a:pt x="0" y="6293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1" name="Isosceles Triangle 10"/>
            <p:cNvSpPr/>
            <p:nvPr/>
          </p:nvSpPr>
          <p:spPr>
            <a:xfrm rot="10800000">
              <a:off x="4468813" y="4423239"/>
              <a:ext cx="196906" cy="260871"/>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9" name="Parallelogram 15"/>
            <p:cNvSpPr/>
            <p:nvPr/>
          </p:nvSpPr>
          <p:spPr>
            <a:xfrm rot="16200000">
              <a:off x="4098945" y="947696"/>
              <a:ext cx="972197" cy="1052368"/>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0" name="Rectangle 19"/>
          <p:cNvSpPr/>
          <p:nvPr/>
        </p:nvSpPr>
        <p:spPr>
          <a:xfrm>
            <a:off x="683568" y="2013822"/>
            <a:ext cx="3705951" cy="523219"/>
          </a:xfrm>
          <a:prstGeom prst="rect">
            <a:avLst/>
          </a:prstGeom>
          <a:solidFill>
            <a:srgbClr val="F2A4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3" name="Rectangle 22"/>
          <p:cNvSpPr/>
          <p:nvPr/>
        </p:nvSpPr>
        <p:spPr>
          <a:xfrm>
            <a:off x="634342" y="3427718"/>
            <a:ext cx="3705951" cy="605671"/>
          </a:xfrm>
          <a:prstGeom prst="rect">
            <a:avLst/>
          </a:prstGeom>
          <a:solidFill>
            <a:srgbClr val="F2A40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7" name="TextBox 26"/>
          <p:cNvSpPr txBox="1"/>
          <p:nvPr/>
        </p:nvSpPr>
        <p:spPr>
          <a:xfrm>
            <a:off x="5081675" y="2026498"/>
            <a:ext cx="2371794" cy="307777"/>
          </a:xfrm>
          <a:prstGeom prst="rect">
            <a:avLst/>
          </a:prstGeom>
          <a:noFill/>
        </p:spPr>
        <p:txBody>
          <a:bodyPr wrap="square" rtlCol="0">
            <a:spAutoFit/>
          </a:bodyPr>
          <a:lstStyle/>
          <a:p>
            <a:r>
              <a:rPr lang="en-US" altLang="ko-KR" sz="1400" b="1" dirty="0">
                <a:solidFill>
                  <a:schemeClr val="bg1"/>
                </a:solidFill>
                <a:cs typeface="Arial" pitchFamily="34" charset="0"/>
              </a:rPr>
              <a:t>Add Contents Title</a:t>
            </a:r>
            <a:endParaRPr lang="ko-KR" altLang="en-US" sz="1400" b="1" dirty="0">
              <a:solidFill>
                <a:schemeClr val="bg1"/>
              </a:solidFill>
              <a:cs typeface="Arial" pitchFamily="34" charset="0"/>
            </a:endParaRPr>
          </a:p>
        </p:txBody>
      </p:sp>
      <p:sp>
        <p:nvSpPr>
          <p:cNvPr id="28" name="TextBox 27"/>
          <p:cNvSpPr txBox="1"/>
          <p:nvPr/>
        </p:nvSpPr>
        <p:spPr>
          <a:xfrm>
            <a:off x="5081674" y="2743103"/>
            <a:ext cx="3234741" cy="523220"/>
          </a:xfrm>
          <a:prstGeom prst="rect">
            <a:avLst/>
          </a:prstGeom>
          <a:noFill/>
        </p:spPr>
        <p:txBody>
          <a:bodyPr wrap="square" rtlCol="0">
            <a:spAutoFit/>
          </a:bodyPr>
          <a:lstStyle/>
          <a:p>
            <a:r>
              <a:rPr lang="en-US" altLang="ko-KR" sz="1400" dirty="0">
                <a:solidFill>
                  <a:schemeClr val="bg1"/>
                </a:solidFill>
                <a:cs typeface="Arial" pitchFamily="34" charset="0"/>
              </a:rPr>
              <a:t>Students are able to make topic sentence</a:t>
            </a:r>
            <a:endParaRPr lang="ko-KR" altLang="en-US" sz="1400" dirty="0">
              <a:solidFill>
                <a:schemeClr val="bg1"/>
              </a:solidFill>
              <a:cs typeface="Arial" pitchFamily="34" charset="0"/>
            </a:endParaRPr>
          </a:p>
        </p:txBody>
      </p:sp>
      <p:sp>
        <p:nvSpPr>
          <p:cNvPr id="29" name="TextBox 28"/>
          <p:cNvSpPr txBox="1"/>
          <p:nvPr/>
        </p:nvSpPr>
        <p:spPr>
          <a:xfrm>
            <a:off x="5081675" y="3523624"/>
            <a:ext cx="2371794" cy="307777"/>
          </a:xfrm>
          <a:prstGeom prst="rect">
            <a:avLst/>
          </a:prstGeom>
          <a:noFill/>
        </p:spPr>
        <p:txBody>
          <a:bodyPr wrap="square" rtlCol="0">
            <a:spAutoFit/>
          </a:bodyPr>
          <a:lstStyle/>
          <a:p>
            <a:r>
              <a:rPr lang="en-US" altLang="ko-KR" sz="1400" b="1" dirty="0">
                <a:solidFill>
                  <a:schemeClr val="bg1"/>
                </a:solidFill>
                <a:cs typeface="Arial" pitchFamily="34" charset="0"/>
              </a:rPr>
              <a:t>Add Contents Title</a:t>
            </a:r>
            <a:endParaRPr lang="ko-KR" altLang="en-US" sz="1400" b="1" dirty="0">
              <a:solidFill>
                <a:schemeClr val="bg1"/>
              </a:solidFill>
              <a:cs typeface="Arial" pitchFamily="34" charset="0"/>
            </a:endParaRPr>
          </a:p>
        </p:txBody>
      </p:sp>
      <p:sp>
        <p:nvSpPr>
          <p:cNvPr id="30" name="TextBox 29"/>
          <p:cNvSpPr txBox="1"/>
          <p:nvPr/>
        </p:nvSpPr>
        <p:spPr>
          <a:xfrm>
            <a:off x="1403648" y="2045722"/>
            <a:ext cx="2659826" cy="523220"/>
          </a:xfrm>
          <a:prstGeom prst="rect">
            <a:avLst/>
          </a:prstGeom>
          <a:noFill/>
        </p:spPr>
        <p:txBody>
          <a:bodyPr wrap="square" rtlCol="0">
            <a:spAutoFit/>
          </a:bodyPr>
          <a:lstStyle/>
          <a:p>
            <a:pPr algn="r"/>
            <a:r>
              <a:rPr lang="en-US" altLang="ko-KR" sz="1400" dirty="0">
                <a:solidFill>
                  <a:schemeClr val="bg1"/>
                </a:solidFill>
                <a:cs typeface="Arial" pitchFamily="34" charset="0"/>
              </a:rPr>
              <a:t>Students are able to analyze good paragraph </a:t>
            </a:r>
            <a:endParaRPr lang="ko-KR" altLang="en-US" sz="1400" dirty="0">
              <a:solidFill>
                <a:schemeClr val="bg1"/>
              </a:solidFill>
              <a:cs typeface="Arial" pitchFamily="34" charset="0"/>
            </a:endParaRPr>
          </a:p>
        </p:txBody>
      </p:sp>
      <p:sp>
        <p:nvSpPr>
          <p:cNvPr id="31" name="TextBox 30"/>
          <p:cNvSpPr txBox="1"/>
          <p:nvPr/>
        </p:nvSpPr>
        <p:spPr>
          <a:xfrm>
            <a:off x="1691680" y="2762327"/>
            <a:ext cx="2371794" cy="307777"/>
          </a:xfrm>
          <a:prstGeom prst="rect">
            <a:avLst/>
          </a:prstGeom>
          <a:noFill/>
        </p:spPr>
        <p:txBody>
          <a:bodyPr wrap="square" rtlCol="0">
            <a:spAutoFit/>
          </a:bodyPr>
          <a:lstStyle/>
          <a:p>
            <a:pPr algn="r"/>
            <a:r>
              <a:rPr lang="en-US" altLang="ko-KR" sz="1400" b="1" dirty="0">
                <a:solidFill>
                  <a:schemeClr val="bg1"/>
                </a:solidFill>
                <a:cs typeface="Arial" pitchFamily="34" charset="0"/>
              </a:rPr>
              <a:t>Add Contents Title</a:t>
            </a:r>
            <a:endParaRPr lang="ko-KR" altLang="en-US" sz="1400" b="1" dirty="0">
              <a:solidFill>
                <a:schemeClr val="bg1"/>
              </a:solidFill>
              <a:cs typeface="Arial" pitchFamily="34" charset="0"/>
            </a:endParaRPr>
          </a:p>
        </p:txBody>
      </p:sp>
      <p:sp>
        <p:nvSpPr>
          <p:cNvPr id="32" name="TextBox 31"/>
          <p:cNvSpPr txBox="1"/>
          <p:nvPr/>
        </p:nvSpPr>
        <p:spPr>
          <a:xfrm>
            <a:off x="1092453" y="3458746"/>
            <a:ext cx="3178973" cy="523220"/>
          </a:xfrm>
          <a:prstGeom prst="rect">
            <a:avLst/>
          </a:prstGeom>
          <a:solidFill>
            <a:srgbClr val="F2A40D"/>
          </a:solidFill>
        </p:spPr>
        <p:txBody>
          <a:bodyPr wrap="square" rtlCol="0">
            <a:spAutoFit/>
          </a:bodyPr>
          <a:lstStyle/>
          <a:p>
            <a:pPr algn="r"/>
            <a:r>
              <a:rPr lang="en-US" altLang="ko-KR" sz="1400" dirty="0">
                <a:solidFill>
                  <a:schemeClr val="bg1"/>
                </a:solidFill>
                <a:cs typeface="Arial" pitchFamily="34" charset="0"/>
              </a:rPr>
              <a:t>Students are to make descriptive text using topic sentence</a:t>
            </a:r>
            <a:endParaRPr lang="ko-KR" altLang="en-US" sz="1400" dirty="0">
              <a:solidFill>
                <a:schemeClr val="bg1"/>
              </a:solidFill>
              <a:cs typeface="Arial" pitchFamily="34" charset="0"/>
            </a:endParaRPr>
          </a:p>
        </p:txBody>
      </p:sp>
      <p:sp>
        <p:nvSpPr>
          <p:cNvPr id="21" name="Footer Placeholder 99">
            <a:extLst>
              <a:ext uri="{FF2B5EF4-FFF2-40B4-BE49-F238E27FC236}">
                <a16:creationId xmlns:a16="http://schemas.microsoft.com/office/drawing/2014/main" id="{2476D4F0-23F4-40B6-9B31-7088A31CF63C}"/>
              </a:ext>
            </a:extLst>
          </p:cNvPr>
          <p:cNvSpPr txBox="1">
            <a:spLocks/>
          </p:cNvSpPr>
          <p:nvPr/>
        </p:nvSpPr>
        <p:spPr>
          <a:xfrm>
            <a:off x="0" y="4755255"/>
            <a:ext cx="3085832" cy="2738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FF7D40"/>
                </a:solidFill>
              </a:rPr>
              <a:t>www.elearningsmp.sekolahsabilillah.sch.id</a:t>
            </a:r>
          </a:p>
        </p:txBody>
      </p:sp>
      <p:sp>
        <p:nvSpPr>
          <p:cNvPr id="22" name="Oval 21">
            <a:hlinkClick r:id="rId2" action="ppaction://hlinksldjump"/>
            <a:extLst>
              <a:ext uri="{FF2B5EF4-FFF2-40B4-BE49-F238E27FC236}">
                <a16:creationId xmlns:a16="http://schemas.microsoft.com/office/drawing/2014/main" id="{79B78738-7AAD-46F0-8FC8-C08F926C1A1A}"/>
              </a:ext>
            </a:extLst>
          </p:cNvPr>
          <p:cNvSpPr/>
          <p:nvPr/>
        </p:nvSpPr>
        <p:spPr>
          <a:xfrm>
            <a:off x="8416283" y="4731990"/>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4" name="Graphic 23" descr="Close">
            <a:extLst>
              <a:ext uri="{FF2B5EF4-FFF2-40B4-BE49-F238E27FC236}">
                <a16:creationId xmlns:a16="http://schemas.microsoft.com/office/drawing/2014/main" id="{DA48C253-BB7A-4CCA-AEB0-E7F5037A234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507251" y="4810363"/>
            <a:ext cx="187482" cy="137047"/>
          </a:xfrm>
          <a:prstGeom prst="rect">
            <a:avLst/>
          </a:prstGeom>
          <a:effectLst/>
        </p:spPr>
      </p:pic>
      <p:sp>
        <p:nvSpPr>
          <p:cNvPr id="26" name="Oval 25">
            <a:hlinkClick r:id="rId5" action="ppaction://hlinksldjump"/>
            <a:extLst>
              <a:ext uri="{FF2B5EF4-FFF2-40B4-BE49-F238E27FC236}">
                <a16:creationId xmlns:a16="http://schemas.microsoft.com/office/drawing/2014/main" id="{075F3720-4EE8-40AE-B6BB-CBC9BBCCECEA}"/>
              </a:ext>
            </a:extLst>
          </p:cNvPr>
          <p:cNvSpPr/>
          <p:nvPr/>
        </p:nvSpPr>
        <p:spPr>
          <a:xfrm>
            <a:off x="7982201" y="4746481"/>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3" name="Graphic 32" descr="House">
            <a:hlinkClick r:id="rId5" action="ppaction://hlinksldjump"/>
            <a:extLst>
              <a:ext uri="{FF2B5EF4-FFF2-40B4-BE49-F238E27FC236}">
                <a16:creationId xmlns:a16="http://schemas.microsoft.com/office/drawing/2014/main" id="{D4A8E6E2-926F-4EB8-B2C7-8CC859336DF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8073169" y="4812977"/>
            <a:ext cx="187482" cy="137047"/>
          </a:xfrm>
          <a:prstGeom prst="rect">
            <a:avLst/>
          </a:prstGeom>
          <a:effectLst/>
        </p:spPr>
      </p:pic>
    </p:spTree>
    <p:extLst>
      <p:ext uri="{BB962C8B-B14F-4D97-AF65-F5344CB8AC3E}">
        <p14:creationId xmlns:p14="http://schemas.microsoft.com/office/powerpoint/2010/main" val="14622709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a:xfrm>
            <a:off x="4418404" y="39337"/>
            <a:ext cx="4122483" cy="601576"/>
          </a:xfrm>
        </p:spPr>
        <p:txBody>
          <a:bodyPr/>
          <a:lstStyle/>
          <a:p>
            <a:r>
              <a:rPr kumimoji="1" lang="en-US" altLang="ja-JP" dirty="0"/>
              <a:t>Good Paragraph</a:t>
            </a:r>
            <a:endParaRPr kumimoji="1" lang="ja-JP" altLang="en-US" dirty="0">
              <a:latin typeface="Route 159 Bold" pitchFamily="50" charset="0"/>
            </a:endParaRPr>
          </a:p>
        </p:txBody>
      </p:sp>
      <p:sp>
        <p:nvSpPr>
          <p:cNvPr id="14" name="テキスト プレースホルダー 13"/>
          <p:cNvSpPr>
            <a:spLocks noGrp="1"/>
          </p:cNvSpPr>
          <p:nvPr>
            <p:ph type="body" sz="quarter" idx="20"/>
          </p:nvPr>
        </p:nvSpPr>
        <p:spPr/>
        <p:txBody>
          <a:bodyPr/>
          <a:lstStyle/>
          <a:p>
            <a:pPr marL="0" indent="0">
              <a:buNone/>
            </a:pPr>
            <a:r>
              <a:rPr lang="en-US" altLang="ja-JP" b="1" dirty="0"/>
              <a:t>UNITY</a:t>
            </a:r>
            <a:endParaRPr kumimoji="1" lang="ja-JP" altLang="en-US" b="1" dirty="0"/>
          </a:p>
        </p:txBody>
      </p:sp>
      <p:sp>
        <p:nvSpPr>
          <p:cNvPr id="15" name="テキスト プレースホルダー 14"/>
          <p:cNvSpPr>
            <a:spLocks noGrp="1"/>
          </p:cNvSpPr>
          <p:nvPr>
            <p:ph type="body" sz="quarter" idx="23"/>
          </p:nvPr>
        </p:nvSpPr>
        <p:spPr/>
        <p:txBody>
          <a:bodyPr/>
          <a:lstStyle/>
          <a:p>
            <a:r>
              <a:rPr lang="en-US" altLang="ja-JP" dirty="0"/>
              <a:t>An pri splendide constituto. Ad animal noluisse voluptaria mei. Audire viderer sadipscing eam in, quo cu congue ubique interesset.</a:t>
            </a:r>
            <a:endParaRPr kumimoji="1" lang="ja-JP" altLang="en-US" dirty="0"/>
          </a:p>
        </p:txBody>
      </p:sp>
      <p:sp>
        <p:nvSpPr>
          <p:cNvPr id="16" name="テキスト プレースホルダー 15"/>
          <p:cNvSpPr>
            <a:spLocks noGrp="1"/>
          </p:cNvSpPr>
          <p:nvPr>
            <p:ph type="body" sz="quarter" idx="24"/>
          </p:nvPr>
        </p:nvSpPr>
        <p:spPr/>
        <p:txBody>
          <a:bodyPr/>
          <a:lstStyle/>
          <a:p>
            <a:pPr marL="0" indent="0">
              <a:buNone/>
            </a:pPr>
            <a:r>
              <a:rPr kumimoji="1" lang="en-US" altLang="ja-JP" b="1" dirty="0"/>
              <a:t>COHERENCE</a:t>
            </a:r>
            <a:endParaRPr kumimoji="1" lang="ja-JP" altLang="en-US" b="1" dirty="0"/>
          </a:p>
        </p:txBody>
      </p:sp>
      <p:sp>
        <p:nvSpPr>
          <p:cNvPr id="17" name="テキスト プレースホルダー 16"/>
          <p:cNvSpPr>
            <a:spLocks noGrp="1"/>
          </p:cNvSpPr>
          <p:nvPr>
            <p:ph type="body" sz="quarter" idx="25"/>
          </p:nvPr>
        </p:nvSpPr>
        <p:spPr/>
        <p:txBody>
          <a:bodyPr/>
          <a:lstStyle/>
          <a:p>
            <a:r>
              <a:rPr lang="en-US" altLang="ja-JP" dirty="0"/>
              <a:t>Sea autem salutandi maiestatis ex, dicta liberavisse in mel. Has fabulas mentitum facilisi et, nec quis nulla disputando ei. Vis eu scripta conclusionemque, ea lucilius sensibus per.</a:t>
            </a:r>
            <a:endParaRPr kumimoji="1" lang="ja-JP" altLang="en-US" dirty="0"/>
          </a:p>
        </p:txBody>
      </p:sp>
      <p:sp>
        <p:nvSpPr>
          <p:cNvPr id="18" name="テキスト プレースホルダー 17"/>
          <p:cNvSpPr>
            <a:spLocks noGrp="1"/>
          </p:cNvSpPr>
          <p:nvPr>
            <p:ph type="body" sz="quarter" idx="26"/>
          </p:nvPr>
        </p:nvSpPr>
        <p:spPr/>
        <p:txBody>
          <a:bodyPr/>
          <a:lstStyle/>
          <a:p>
            <a:pPr marL="0" indent="0">
              <a:buNone/>
            </a:pPr>
            <a:r>
              <a:rPr kumimoji="1" lang="en-US" altLang="ja-JP" b="1" dirty="0"/>
              <a:t>ORDER</a:t>
            </a:r>
            <a:endParaRPr kumimoji="1" lang="ja-JP" altLang="en-US" b="1" dirty="0"/>
          </a:p>
        </p:txBody>
      </p:sp>
      <p:sp>
        <p:nvSpPr>
          <p:cNvPr id="19" name="テキスト プレースホルダー 18"/>
          <p:cNvSpPr>
            <a:spLocks noGrp="1"/>
          </p:cNvSpPr>
          <p:nvPr>
            <p:ph type="body" sz="quarter" idx="27"/>
          </p:nvPr>
        </p:nvSpPr>
        <p:spPr/>
        <p:txBody>
          <a:bodyPr/>
          <a:lstStyle/>
          <a:p>
            <a:r>
              <a:rPr lang="en-US" altLang="ja-JP" dirty="0"/>
              <a:t>Te quo quas fierent detracto, vix rebum efficiendi ne. Ad vis affert sapientem. Officiis instructior no mei, usu inani legimus et. No duo nibh nusquam ocurreret, ut legere dictas corrumpit has, ei vel affert efficiantur.</a:t>
            </a:r>
            <a:endParaRPr kumimoji="1" lang="ja-JP" altLang="en-US" dirty="0"/>
          </a:p>
        </p:txBody>
      </p:sp>
      <p:sp>
        <p:nvSpPr>
          <p:cNvPr id="20" name="テキスト プレースホルダー 19"/>
          <p:cNvSpPr>
            <a:spLocks noGrp="1"/>
          </p:cNvSpPr>
          <p:nvPr>
            <p:ph type="body" sz="quarter" idx="28"/>
          </p:nvPr>
        </p:nvSpPr>
        <p:spPr/>
        <p:txBody>
          <a:bodyPr/>
          <a:lstStyle/>
          <a:p>
            <a:pPr marL="0" indent="0">
              <a:buNone/>
            </a:pPr>
            <a:r>
              <a:rPr kumimoji="1" lang="en-US" altLang="ja-JP" b="1" dirty="0"/>
              <a:t>COMPLETENESS</a:t>
            </a:r>
            <a:endParaRPr kumimoji="1" lang="ja-JP" altLang="en-US" b="1" dirty="0"/>
          </a:p>
        </p:txBody>
      </p:sp>
      <p:sp>
        <p:nvSpPr>
          <p:cNvPr id="21" name="テキスト プレースホルダー 20"/>
          <p:cNvSpPr>
            <a:spLocks noGrp="1"/>
          </p:cNvSpPr>
          <p:nvPr>
            <p:ph type="body" sz="quarter" idx="29"/>
          </p:nvPr>
        </p:nvSpPr>
        <p:spPr/>
        <p:txBody>
          <a:bodyPr/>
          <a:lstStyle/>
          <a:p>
            <a:r>
              <a:rPr lang="en-US" altLang="ja-JP" dirty="0"/>
              <a:t>Sea autem salutandi maiestatis ex, dicta liberavisse in mel. Has fabulas mentitum facilisi et, nec quis nulla disputando ei. </a:t>
            </a:r>
          </a:p>
          <a:p>
            <a:r>
              <a:rPr lang="en-US" altLang="ja-JP" dirty="0"/>
              <a:t>Vis eu scripta conclusionemque, ea lucilius sensibus per. Usu ad oblique labores, et vel mazim voluptaria. </a:t>
            </a:r>
            <a:endParaRPr kumimoji="1" lang="ja-JP" altLang="en-US" dirty="0"/>
          </a:p>
        </p:txBody>
      </p:sp>
      <p:sp>
        <p:nvSpPr>
          <p:cNvPr id="24" name="テキスト プレースホルダー 13"/>
          <p:cNvSpPr>
            <a:spLocks noGrp="1"/>
          </p:cNvSpPr>
          <p:nvPr>
            <p:ph type="body" sz="quarter" idx="13"/>
          </p:nvPr>
        </p:nvSpPr>
        <p:spPr>
          <a:xfrm>
            <a:off x="4662055" y="771550"/>
            <a:ext cx="4049441" cy="252028"/>
          </a:xfrm>
        </p:spPr>
        <p:txBody>
          <a:bodyPr>
            <a:normAutofit fontScale="40000" lnSpcReduction="20000"/>
          </a:bodyPr>
          <a:lstStyle/>
          <a:p>
            <a:pPr marL="0" indent="0">
              <a:buNone/>
            </a:pPr>
            <a:r>
              <a:rPr kumimoji="1" lang="en-US" altLang="ja-JP" dirty="0"/>
              <a:t>time4writing.com</a:t>
            </a:r>
            <a:endParaRPr kumimoji="1" lang="ja-JP" altLang="en-US" dirty="0"/>
          </a:p>
        </p:txBody>
      </p:sp>
      <p:sp>
        <p:nvSpPr>
          <p:cNvPr id="13" name="Footer Placeholder 99">
            <a:extLst>
              <a:ext uri="{FF2B5EF4-FFF2-40B4-BE49-F238E27FC236}">
                <a16:creationId xmlns:a16="http://schemas.microsoft.com/office/drawing/2014/main" id="{A3B86D35-0E39-4226-9770-FB73F2F2FF83}"/>
              </a:ext>
            </a:extLst>
          </p:cNvPr>
          <p:cNvSpPr txBox="1">
            <a:spLocks/>
          </p:cNvSpPr>
          <p:nvPr/>
        </p:nvSpPr>
        <p:spPr>
          <a:xfrm>
            <a:off x="0" y="4755255"/>
            <a:ext cx="3085832" cy="2738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FF7D40"/>
                </a:solidFill>
              </a:rPr>
              <a:t>www.elearningsmp.sekolahsabilillah.sch.id</a:t>
            </a:r>
          </a:p>
        </p:txBody>
      </p:sp>
      <p:sp>
        <p:nvSpPr>
          <p:cNvPr id="22" name="Oval 21">
            <a:hlinkClick r:id="rId2" action="ppaction://hlinksldjump"/>
            <a:extLst>
              <a:ext uri="{FF2B5EF4-FFF2-40B4-BE49-F238E27FC236}">
                <a16:creationId xmlns:a16="http://schemas.microsoft.com/office/drawing/2014/main" id="{33D3028D-3534-4F5F-A00D-1C0CF973E67A}"/>
              </a:ext>
            </a:extLst>
          </p:cNvPr>
          <p:cNvSpPr/>
          <p:nvPr/>
        </p:nvSpPr>
        <p:spPr>
          <a:xfrm>
            <a:off x="8416283" y="4731990"/>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3" name="Graphic 22" descr="Close">
            <a:extLst>
              <a:ext uri="{FF2B5EF4-FFF2-40B4-BE49-F238E27FC236}">
                <a16:creationId xmlns:a16="http://schemas.microsoft.com/office/drawing/2014/main" id="{C2BCC080-5A36-4B5B-94C7-E8A54E53BE2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507251" y="4810363"/>
            <a:ext cx="187482" cy="137047"/>
          </a:xfrm>
          <a:prstGeom prst="rect">
            <a:avLst/>
          </a:prstGeom>
          <a:effectLst/>
        </p:spPr>
      </p:pic>
      <p:sp>
        <p:nvSpPr>
          <p:cNvPr id="25" name="Oval 24">
            <a:hlinkClick r:id="rId5" action="ppaction://hlinksldjump"/>
            <a:extLst>
              <a:ext uri="{FF2B5EF4-FFF2-40B4-BE49-F238E27FC236}">
                <a16:creationId xmlns:a16="http://schemas.microsoft.com/office/drawing/2014/main" id="{B72D5D58-D642-4CD4-AC52-8377C9A8B651}"/>
              </a:ext>
            </a:extLst>
          </p:cNvPr>
          <p:cNvSpPr/>
          <p:nvPr/>
        </p:nvSpPr>
        <p:spPr>
          <a:xfrm>
            <a:off x="7982201" y="4746481"/>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Graphic 25" descr="House">
            <a:hlinkClick r:id="rId5" action="ppaction://hlinksldjump"/>
            <a:extLst>
              <a:ext uri="{FF2B5EF4-FFF2-40B4-BE49-F238E27FC236}">
                <a16:creationId xmlns:a16="http://schemas.microsoft.com/office/drawing/2014/main" id="{B20492F9-0364-4474-BABD-1B7EF395353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8073169" y="4812977"/>
            <a:ext cx="187482" cy="137047"/>
          </a:xfrm>
          <a:prstGeom prst="rect">
            <a:avLst/>
          </a:prstGeom>
          <a:effectLst/>
        </p:spPr>
      </p:pic>
    </p:spTree>
    <p:extLst>
      <p:ext uri="{BB962C8B-B14F-4D97-AF65-F5344CB8AC3E}">
        <p14:creationId xmlns:p14="http://schemas.microsoft.com/office/powerpoint/2010/main" val="1578390909"/>
      </p:ext>
    </p:extLst>
  </p:cSld>
  <p:clrMapOvr>
    <a:masterClrMapping/>
  </p:clrMapOvr>
  <mc:AlternateContent xmlns:mc="http://schemas.openxmlformats.org/markup-compatibility/2006">
    <mc:Choice xmlns:p14="http://schemas.microsoft.com/office/powerpoint/2010/main" Requires="p14">
      <p:transition spd="slow" p14:dur="1600" advTm="7215">
        <p:blinds dir="vert"/>
      </p:transition>
    </mc:Choice>
    <mc:Fallback>
      <p:transition spd="slow" advTm="7215">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p:cNvSpPr txBox="1">
            <a:spLocks/>
          </p:cNvSpPr>
          <p:nvPr/>
        </p:nvSpPr>
        <p:spPr>
          <a:xfrm>
            <a:off x="6556917" y="699542"/>
            <a:ext cx="2492162" cy="1584176"/>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ko-KR" sz="1600" b="1" dirty="0">
                <a:solidFill>
                  <a:schemeClr val="accent1"/>
                </a:solidFill>
                <a:latin typeface="+mj-lt"/>
                <a:cs typeface="Arial" pitchFamily="34" charset="0"/>
              </a:rPr>
              <a:t>Read the paragraph carefully! </a:t>
            </a:r>
          </a:p>
        </p:txBody>
      </p:sp>
      <p:sp>
        <p:nvSpPr>
          <p:cNvPr id="11" name="TextBox 10"/>
          <p:cNvSpPr txBox="1"/>
          <p:nvPr/>
        </p:nvSpPr>
        <p:spPr>
          <a:xfrm>
            <a:off x="6563813" y="2061649"/>
            <a:ext cx="2256659" cy="2492990"/>
          </a:xfrm>
          <a:prstGeom prst="rect">
            <a:avLst/>
          </a:prstGeom>
          <a:noFill/>
        </p:spPr>
        <p:txBody>
          <a:bodyPr wrap="square" rtlCol="0">
            <a:spAutoFit/>
          </a:bodyPr>
          <a:lstStyle/>
          <a:p>
            <a:pPr marL="171450" indent="-171450">
              <a:buFont typeface="Arial" panose="020B0604020202020204" pitchFamily="34" charset="0"/>
              <a:buChar char="•"/>
            </a:pPr>
            <a:r>
              <a:rPr lang="en-US" altLang="ko-KR" sz="1200" dirty="0">
                <a:solidFill>
                  <a:schemeClr val="tx1">
                    <a:lumMod val="75000"/>
                    <a:lumOff val="25000"/>
                  </a:schemeClr>
                </a:solidFill>
                <a:cs typeface="Arial" pitchFamily="34" charset="0"/>
              </a:rPr>
              <a:t>What the paragraph is about?</a:t>
            </a:r>
          </a:p>
          <a:p>
            <a:pPr marL="171450" indent="-171450">
              <a:buFont typeface="Arial" panose="020B0604020202020204" pitchFamily="34" charset="0"/>
              <a:buChar char="•"/>
            </a:pPr>
            <a:endParaRPr lang="en-US" altLang="ko-KR" sz="1200" dirty="0">
              <a:solidFill>
                <a:schemeClr val="tx1">
                  <a:lumMod val="75000"/>
                  <a:lumOff val="25000"/>
                </a:schemeClr>
              </a:solidFill>
              <a:cs typeface="Arial" pitchFamily="34" charset="0"/>
            </a:endParaRPr>
          </a:p>
          <a:p>
            <a:pPr marL="171450" indent="-171450">
              <a:buFont typeface="Arial" panose="020B0604020202020204" pitchFamily="34" charset="0"/>
              <a:buChar char="•"/>
            </a:pPr>
            <a:r>
              <a:rPr lang="en-US" altLang="ko-KR" sz="1200" dirty="0">
                <a:solidFill>
                  <a:schemeClr val="tx1">
                    <a:lumMod val="75000"/>
                    <a:lumOff val="25000"/>
                  </a:schemeClr>
                </a:solidFill>
                <a:cs typeface="Arial" pitchFamily="34" charset="0"/>
              </a:rPr>
              <a:t>What do you think about the paragraph?</a:t>
            </a:r>
          </a:p>
          <a:p>
            <a:pPr marL="171450" indent="-171450">
              <a:buFont typeface="Arial" panose="020B0604020202020204" pitchFamily="34" charset="0"/>
              <a:buChar char="•"/>
            </a:pPr>
            <a:endParaRPr lang="en-US" altLang="ko-KR" sz="1200" dirty="0">
              <a:solidFill>
                <a:schemeClr val="tx1">
                  <a:lumMod val="75000"/>
                  <a:lumOff val="25000"/>
                </a:schemeClr>
              </a:solidFill>
              <a:cs typeface="Arial" pitchFamily="34" charset="0"/>
            </a:endParaRPr>
          </a:p>
          <a:p>
            <a:pPr marL="171450" indent="-171450">
              <a:buFont typeface="Arial" panose="020B0604020202020204" pitchFamily="34" charset="0"/>
              <a:buChar char="•"/>
            </a:pPr>
            <a:r>
              <a:rPr lang="en-US" altLang="ko-KR" sz="1200" dirty="0">
                <a:solidFill>
                  <a:schemeClr val="tx1">
                    <a:lumMod val="75000"/>
                    <a:lumOff val="25000"/>
                  </a:schemeClr>
                </a:solidFill>
                <a:cs typeface="Arial" pitchFamily="34" charset="0"/>
              </a:rPr>
              <a:t>How does the writer describe his/her favorite color?</a:t>
            </a:r>
          </a:p>
          <a:p>
            <a:pPr marL="171450" indent="-171450">
              <a:buFont typeface="Arial" panose="020B0604020202020204" pitchFamily="34" charset="0"/>
              <a:buChar char="•"/>
            </a:pPr>
            <a:endParaRPr lang="en-US" altLang="ko-KR" sz="1200" dirty="0">
              <a:solidFill>
                <a:schemeClr val="tx1">
                  <a:lumMod val="75000"/>
                  <a:lumOff val="25000"/>
                </a:schemeClr>
              </a:solidFill>
              <a:cs typeface="Arial" pitchFamily="34" charset="0"/>
            </a:endParaRPr>
          </a:p>
          <a:p>
            <a:pPr marL="171450" indent="-171450">
              <a:buFont typeface="Arial" panose="020B0604020202020204" pitchFamily="34" charset="0"/>
              <a:buChar char="•"/>
            </a:pPr>
            <a:endParaRPr lang="en-US" altLang="ko-KR" sz="1200" dirty="0">
              <a:solidFill>
                <a:schemeClr val="tx1">
                  <a:lumMod val="75000"/>
                  <a:lumOff val="25000"/>
                </a:schemeClr>
              </a:solidFill>
              <a:cs typeface="Arial" pitchFamily="34" charset="0"/>
            </a:endParaRPr>
          </a:p>
          <a:p>
            <a:pPr marL="171450" indent="-171450">
              <a:buFont typeface="Arial" panose="020B0604020202020204" pitchFamily="34" charset="0"/>
              <a:buChar char="•"/>
            </a:pPr>
            <a:endParaRPr lang="en-US" altLang="ko-KR" sz="1200" dirty="0">
              <a:solidFill>
                <a:schemeClr val="tx1">
                  <a:lumMod val="75000"/>
                  <a:lumOff val="25000"/>
                </a:schemeClr>
              </a:solidFill>
              <a:cs typeface="Arial" pitchFamily="34" charset="0"/>
            </a:endParaRPr>
          </a:p>
          <a:p>
            <a:pPr marL="171450" indent="-171450">
              <a:buFont typeface="Arial" panose="020B0604020202020204" pitchFamily="34" charset="0"/>
              <a:buChar char="•"/>
            </a:pPr>
            <a:endParaRPr lang="en-US" altLang="ko-KR" sz="1200" dirty="0">
              <a:solidFill>
                <a:schemeClr val="tx1">
                  <a:lumMod val="75000"/>
                  <a:lumOff val="25000"/>
                </a:schemeClr>
              </a:solidFill>
              <a:cs typeface="Arial" pitchFamily="34" charset="0"/>
            </a:endParaRPr>
          </a:p>
        </p:txBody>
      </p:sp>
      <p:pic>
        <p:nvPicPr>
          <p:cNvPr id="2" name="Picture 1">
            <a:extLst>
              <a:ext uri="{FF2B5EF4-FFF2-40B4-BE49-F238E27FC236}">
                <a16:creationId xmlns:a16="http://schemas.microsoft.com/office/drawing/2014/main" id="{3E691D94-EA7E-43F1-9E02-63B9FA1D312E}"/>
              </a:ext>
            </a:extLst>
          </p:cNvPr>
          <p:cNvPicPr>
            <a:picLocks noChangeAspect="1"/>
          </p:cNvPicPr>
          <p:nvPr/>
        </p:nvPicPr>
        <p:blipFill>
          <a:blip r:embed="rId2"/>
          <a:stretch>
            <a:fillRect/>
          </a:stretch>
        </p:blipFill>
        <p:spPr>
          <a:xfrm>
            <a:off x="971600" y="548644"/>
            <a:ext cx="4373421" cy="4046212"/>
          </a:xfrm>
          <a:prstGeom prst="rect">
            <a:avLst/>
          </a:prstGeom>
        </p:spPr>
      </p:pic>
      <p:sp>
        <p:nvSpPr>
          <p:cNvPr id="8" name="Footer Placeholder 99">
            <a:extLst>
              <a:ext uri="{FF2B5EF4-FFF2-40B4-BE49-F238E27FC236}">
                <a16:creationId xmlns:a16="http://schemas.microsoft.com/office/drawing/2014/main" id="{C24ED54C-E3D7-4DCA-8691-658DA5BD1163}"/>
              </a:ext>
            </a:extLst>
          </p:cNvPr>
          <p:cNvSpPr txBox="1">
            <a:spLocks/>
          </p:cNvSpPr>
          <p:nvPr/>
        </p:nvSpPr>
        <p:spPr>
          <a:xfrm>
            <a:off x="0" y="4890218"/>
            <a:ext cx="3085832" cy="2738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FF7D40"/>
                </a:solidFill>
              </a:rPr>
              <a:t>www.elearningsmp.sekolahsabilillah.sch.id</a:t>
            </a:r>
          </a:p>
        </p:txBody>
      </p:sp>
      <p:sp>
        <p:nvSpPr>
          <p:cNvPr id="9" name="Oval 8">
            <a:hlinkClick r:id="rId3" action="ppaction://hlinksldjump"/>
            <a:extLst>
              <a:ext uri="{FF2B5EF4-FFF2-40B4-BE49-F238E27FC236}">
                <a16:creationId xmlns:a16="http://schemas.microsoft.com/office/drawing/2014/main" id="{DC5F689C-3A8F-4A5C-BDED-6302CA837914}"/>
              </a:ext>
            </a:extLst>
          </p:cNvPr>
          <p:cNvSpPr/>
          <p:nvPr/>
        </p:nvSpPr>
        <p:spPr>
          <a:xfrm>
            <a:off x="8416283" y="4807500"/>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2" name="Graphic 11" descr="Close">
            <a:extLst>
              <a:ext uri="{FF2B5EF4-FFF2-40B4-BE49-F238E27FC236}">
                <a16:creationId xmlns:a16="http://schemas.microsoft.com/office/drawing/2014/main" id="{9915DAA7-665A-470A-AE63-B0BFC3DF83F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8507251" y="4885873"/>
            <a:ext cx="187482" cy="137047"/>
          </a:xfrm>
          <a:prstGeom prst="rect">
            <a:avLst/>
          </a:prstGeom>
          <a:effectLst/>
        </p:spPr>
      </p:pic>
      <p:sp>
        <p:nvSpPr>
          <p:cNvPr id="13" name="Oval 12">
            <a:hlinkClick r:id="rId6" action="ppaction://hlinksldjump"/>
            <a:extLst>
              <a:ext uri="{FF2B5EF4-FFF2-40B4-BE49-F238E27FC236}">
                <a16:creationId xmlns:a16="http://schemas.microsoft.com/office/drawing/2014/main" id="{B9567C2E-503E-4B44-9A45-2F097DC688ED}"/>
              </a:ext>
            </a:extLst>
          </p:cNvPr>
          <p:cNvSpPr/>
          <p:nvPr/>
        </p:nvSpPr>
        <p:spPr>
          <a:xfrm>
            <a:off x="7982201" y="4821991"/>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Graphic 13" descr="House">
            <a:hlinkClick r:id="rId6" action="ppaction://hlinksldjump"/>
            <a:extLst>
              <a:ext uri="{FF2B5EF4-FFF2-40B4-BE49-F238E27FC236}">
                <a16:creationId xmlns:a16="http://schemas.microsoft.com/office/drawing/2014/main" id="{757F3EE9-4C6B-41E1-BEC0-81DF1DD6C2F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8073169" y="4888487"/>
            <a:ext cx="187482" cy="137047"/>
          </a:xfrm>
          <a:prstGeom prst="rect">
            <a:avLst/>
          </a:prstGeom>
          <a:effectLst/>
        </p:spPr>
      </p:pic>
    </p:spTree>
    <p:extLst>
      <p:ext uri="{BB962C8B-B14F-4D97-AF65-F5344CB8AC3E}">
        <p14:creationId xmlns:p14="http://schemas.microsoft.com/office/powerpoint/2010/main" val="340720251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D6EDC126-071A-422B-94C4-FFC465492A34}"/>
              </a:ext>
            </a:extLst>
          </p:cNvPr>
          <p:cNvSpPr>
            <a:spLocks noGrp="1"/>
          </p:cNvSpPr>
          <p:nvPr>
            <p:ph type="body" sz="quarter" idx="10"/>
          </p:nvPr>
        </p:nvSpPr>
        <p:spPr>
          <a:xfrm>
            <a:off x="-180528" y="587632"/>
            <a:ext cx="9144000" cy="576064"/>
          </a:xfrm>
          <a:prstGeom prst="rect">
            <a:avLst/>
          </a:prstGeom>
        </p:spPr>
        <p:txBody>
          <a:bodyPr/>
          <a:lstStyle/>
          <a:p>
            <a:r>
              <a:rPr lang="en-US" b="1" dirty="0">
                <a:solidFill>
                  <a:schemeClr val="bg1">
                    <a:lumMod val="50000"/>
                  </a:schemeClr>
                </a:solidFill>
              </a:rPr>
              <a:t>WRITING</a:t>
            </a:r>
            <a:endParaRPr lang="en-ID" b="1" dirty="0">
              <a:solidFill>
                <a:schemeClr val="bg1">
                  <a:lumMod val="50000"/>
                </a:schemeClr>
              </a:solidFill>
            </a:endParaRPr>
          </a:p>
        </p:txBody>
      </p:sp>
      <p:pic>
        <p:nvPicPr>
          <p:cNvPr id="7" name="Picture 6">
            <a:extLst>
              <a:ext uri="{FF2B5EF4-FFF2-40B4-BE49-F238E27FC236}">
                <a16:creationId xmlns:a16="http://schemas.microsoft.com/office/drawing/2014/main" id="{FD379A06-5B49-4CA3-9FB2-42EA7980FF5F}"/>
              </a:ext>
            </a:extLst>
          </p:cNvPr>
          <p:cNvPicPr>
            <a:picLocks noChangeAspect="1"/>
          </p:cNvPicPr>
          <p:nvPr/>
        </p:nvPicPr>
        <p:blipFill>
          <a:blip r:embed="rId2"/>
          <a:stretch>
            <a:fillRect/>
          </a:stretch>
        </p:blipFill>
        <p:spPr>
          <a:xfrm>
            <a:off x="683568" y="1347614"/>
            <a:ext cx="7967523" cy="2738303"/>
          </a:xfrm>
          <a:prstGeom prst="rect">
            <a:avLst/>
          </a:prstGeom>
        </p:spPr>
      </p:pic>
      <p:sp>
        <p:nvSpPr>
          <p:cNvPr id="9" name="Footer Placeholder 99">
            <a:extLst>
              <a:ext uri="{FF2B5EF4-FFF2-40B4-BE49-F238E27FC236}">
                <a16:creationId xmlns:a16="http://schemas.microsoft.com/office/drawing/2014/main" id="{C72042F9-879B-4744-B2BC-30F5836AB702}"/>
              </a:ext>
            </a:extLst>
          </p:cNvPr>
          <p:cNvSpPr txBox="1">
            <a:spLocks/>
          </p:cNvSpPr>
          <p:nvPr/>
        </p:nvSpPr>
        <p:spPr>
          <a:xfrm>
            <a:off x="0" y="4755255"/>
            <a:ext cx="3085832" cy="27382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rgbClr val="FF7D40"/>
                </a:solidFill>
              </a:rPr>
              <a:t>www.elearningsmp.sekolahsabilillah.sch.id</a:t>
            </a:r>
          </a:p>
        </p:txBody>
      </p:sp>
      <p:sp>
        <p:nvSpPr>
          <p:cNvPr id="10" name="Oval 9">
            <a:hlinkClick r:id="rId3" action="ppaction://hlinksldjump"/>
            <a:extLst>
              <a:ext uri="{FF2B5EF4-FFF2-40B4-BE49-F238E27FC236}">
                <a16:creationId xmlns:a16="http://schemas.microsoft.com/office/drawing/2014/main" id="{835FA606-F268-469C-9828-A90C87F2F60A}"/>
              </a:ext>
            </a:extLst>
          </p:cNvPr>
          <p:cNvSpPr/>
          <p:nvPr/>
        </p:nvSpPr>
        <p:spPr>
          <a:xfrm>
            <a:off x="8416283" y="4807500"/>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1" name="Graphic 10" descr="Close">
            <a:extLst>
              <a:ext uri="{FF2B5EF4-FFF2-40B4-BE49-F238E27FC236}">
                <a16:creationId xmlns:a16="http://schemas.microsoft.com/office/drawing/2014/main" id="{DA8D7632-D9A3-4805-A4C0-7AAE2FD38A2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8507251" y="4885873"/>
            <a:ext cx="187482" cy="137047"/>
          </a:xfrm>
          <a:prstGeom prst="rect">
            <a:avLst/>
          </a:prstGeom>
          <a:effectLst/>
        </p:spPr>
      </p:pic>
      <p:sp>
        <p:nvSpPr>
          <p:cNvPr id="12" name="Oval 11">
            <a:hlinkClick r:id="rId6" action="ppaction://hlinksldjump"/>
            <a:extLst>
              <a:ext uri="{FF2B5EF4-FFF2-40B4-BE49-F238E27FC236}">
                <a16:creationId xmlns:a16="http://schemas.microsoft.com/office/drawing/2014/main" id="{B979288F-0A2B-4712-81C4-ED03412673A8}"/>
              </a:ext>
            </a:extLst>
          </p:cNvPr>
          <p:cNvSpPr/>
          <p:nvPr/>
        </p:nvSpPr>
        <p:spPr>
          <a:xfrm>
            <a:off x="7982201" y="4821991"/>
            <a:ext cx="369418" cy="270039"/>
          </a:xfrm>
          <a:prstGeom prst="ellipse">
            <a:avLst/>
          </a:prstGeom>
          <a:solidFill>
            <a:schemeClr val="bg1"/>
          </a:solidFill>
          <a:ln>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3" name="Graphic 12" descr="House">
            <a:hlinkClick r:id="rId6" action="ppaction://hlinksldjump"/>
            <a:extLst>
              <a:ext uri="{FF2B5EF4-FFF2-40B4-BE49-F238E27FC236}">
                <a16:creationId xmlns:a16="http://schemas.microsoft.com/office/drawing/2014/main" id="{DF793BC5-2A33-411D-8958-44437356075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8073169" y="4888487"/>
            <a:ext cx="187482" cy="137047"/>
          </a:xfrm>
          <a:prstGeom prst="rect">
            <a:avLst/>
          </a:prstGeom>
          <a:effectLst/>
        </p:spPr>
      </p:pic>
    </p:spTree>
    <p:extLst>
      <p:ext uri="{BB962C8B-B14F-4D97-AF65-F5344CB8AC3E}">
        <p14:creationId xmlns:p14="http://schemas.microsoft.com/office/powerpoint/2010/main" val="18760645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theme1.xml><?xml version="1.0" encoding="utf-8"?>
<a:theme xmlns:a="http://schemas.openxmlformats.org/drawingml/2006/main" name="Cover and End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490</Words>
  <Application>Microsoft Office PowerPoint</Application>
  <PresentationFormat>On-screen Show (16:9)</PresentationFormat>
  <Paragraphs>77</Paragraphs>
  <Slides>11</Slides>
  <Notes>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11</vt:i4>
      </vt:variant>
    </vt:vector>
  </HeadingPairs>
  <TitlesOfParts>
    <vt:vector size="23" baseType="lpstr">
      <vt:lpstr>Adobe Heiti Std R</vt:lpstr>
      <vt:lpstr>Aharoni</vt:lpstr>
      <vt:lpstr>Arial</vt:lpstr>
      <vt:lpstr>Calibri</vt:lpstr>
      <vt:lpstr>FontAwesome</vt:lpstr>
      <vt:lpstr>Open Sans Light</vt:lpstr>
      <vt:lpstr>Route 159 Bold</vt:lpstr>
      <vt:lpstr>Route 159 SemiBold</vt:lpstr>
      <vt:lpstr>Route 159 UltraLight</vt:lpstr>
      <vt:lpstr>Cover and End Slide Master</vt:lpstr>
      <vt:lpstr>Contents Slide Master</vt:lpstr>
      <vt:lpstr>Section Break Slide Master</vt:lpstr>
      <vt:lpstr>READY</vt:lpstr>
      <vt:lpstr>PowerPoint Presentation</vt:lpstr>
      <vt:lpstr>PowerPoint Presentation</vt:lpstr>
      <vt:lpstr>PowerPoint Presentation</vt:lpstr>
      <vt:lpstr>PowerPoint Presentation</vt:lpstr>
      <vt:lpstr>PowerPoint Presentation</vt:lpstr>
      <vt:lpstr>Good Paragraph</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Arif Utomo</cp:lastModifiedBy>
  <cp:revision>94</cp:revision>
  <dcterms:created xsi:type="dcterms:W3CDTF">2016-12-05T23:26:54Z</dcterms:created>
  <dcterms:modified xsi:type="dcterms:W3CDTF">2020-06-27T06:42:27Z</dcterms:modified>
</cp:coreProperties>
</file>