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3"/>
  </p:notesMasterIdLst>
  <p:sldIdLst>
    <p:sldId id="300" r:id="rId4"/>
    <p:sldId id="299" r:id="rId5"/>
    <p:sldId id="301" r:id="rId6"/>
    <p:sldId id="302" r:id="rId7"/>
    <p:sldId id="361" r:id="rId8"/>
    <p:sldId id="362" r:id="rId9"/>
    <p:sldId id="272" r:id="rId10"/>
    <p:sldId id="279" r:id="rId11"/>
    <p:sldId id="262" r:id="rId1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A40D"/>
    <a:srgbClr val="32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6" autoAdjust="0"/>
    <p:restoredTop sz="94628" autoAdjust="0"/>
  </p:normalViewPr>
  <p:slideViewPr>
    <p:cSldViewPr>
      <p:cViewPr varScale="1">
        <p:scale>
          <a:sx n="90" d="100"/>
          <a:sy n="90" d="100"/>
        </p:scale>
        <p:origin x="882" y="84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DF231-F7F6-4BA8-989A-53E9B2F3CCC0}" type="datetimeFigureOut">
              <a:rPr lang="en-ID" smtClean="0"/>
              <a:t>27/06/2020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71F4B-E914-470E-845B-A400B9603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72522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00DE9-1A46-4E9D-92D5-96C3350CD17D}" type="slidenum">
              <a:rPr lang="en-IN" smtClean="0"/>
              <a:t>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214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4536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nimate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 rot="21066044">
            <a:off x="-4777152" y="-2469356"/>
            <a:ext cx="17707083" cy="51435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7" name="正方形/長方形 6"/>
          <p:cNvSpPr/>
          <p:nvPr userDrawn="1"/>
        </p:nvSpPr>
        <p:spPr>
          <a:xfrm rot="21066044">
            <a:off x="-3894977" y="2508499"/>
            <a:ext cx="17702467" cy="51435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8" name="正方形/長方形 7"/>
          <p:cNvSpPr/>
          <p:nvPr userDrawn="1"/>
        </p:nvSpPr>
        <p:spPr>
          <a:xfrm rot="21066044">
            <a:off x="-4777152" y="-2469356"/>
            <a:ext cx="17707083" cy="5143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9" name="正方形/長方形 8"/>
          <p:cNvSpPr/>
          <p:nvPr userDrawn="1"/>
        </p:nvSpPr>
        <p:spPr>
          <a:xfrm rot="21066044">
            <a:off x="-3894977" y="2508499"/>
            <a:ext cx="17702467" cy="5143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0" name="正方形/長方形 9"/>
          <p:cNvSpPr/>
          <p:nvPr userDrawn="1"/>
        </p:nvSpPr>
        <p:spPr>
          <a:xfrm rot="21066044">
            <a:off x="-4777152" y="-2469356"/>
            <a:ext cx="17707083" cy="5143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1" name="正方形/長方形 10"/>
          <p:cNvSpPr/>
          <p:nvPr userDrawn="1"/>
        </p:nvSpPr>
        <p:spPr>
          <a:xfrm rot="21066044">
            <a:off x="-3894977" y="2508499"/>
            <a:ext cx="17702467" cy="5143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2" name="正方形/長方形 11"/>
          <p:cNvSpPr/>
          <p:nvPr userDrawn="1"/>
        </p:nvSpPr>
        <p:spPr>
          <a:xfrm rot="21066044">
            <a:off x="-4777152" y="-2469356"/>
            <a:ext cx="17707083" cy="51435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3" name="正方形/長方形 12"/>
          <p:cNvSpPr/>
          <p:nvPr userDrawn="1"/>
        </p:nvSpPr>
        <p:spPr>
          <a:xfrm rot="21066044">
            <a:off x="-3894977" y="2508499"/>
            <a:ext cx="17702467" cy="51435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grpSp>
        <p:nvGrpSpPr>
          <p:cNvPr id="14" name="グループ化 13"/>
          <p:cNvGrpSpPr/>
          <p:nvPr userDrawn="1"/>
        </p:nvGrpSpPr>
        <p:grpSpPr>
          <a:xfrm rot="17100000">
            <a:off x="3311603" y="1209937"/>
            <a:ext cx="2520000" cy="2520219"/>
            <a:chOff x="6682240" y="2680152"/>
            <a:chExt cx="5040000" cy="5040000"/>
          </a:xfrm>
        </p:grpSpPr>
        <p:sp>
          <p:nvSpPr>
            <p:cNvPr id="15" name="円/楕円 14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6" name="アーチ 15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801423"/>
                <a:gd name="adj3" fmla="val 148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 rot="11994079">
            <a:off x="3221486" y="1120046"/>
            <a:ext cx="2700234" cy="2700000"/>
            <a:chOff x="6682240" y="2680152"/>
            <a:chExt cx="5040000" cy="5040000"/>
          </a:xfrm>
        </p:grpSpPr>
        <p:sp>
          <p:nvSpPr>
            <p:cNvPr id="18" name="円/楕円 17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9" name="アーチ 18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829372"/>
                <a:gd name="adj3" fmla="val 1485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グループ化 19"/>
          <p:cNvGrpSpPr>
            <a:grpSpLocks noChangeAspect="1"/>
          </p:cNvGrpSpPr>
          <p:nvPr userDrawn="1"/>
        </p:nvGrpSpPr>
        <p:grpSpPr>
          <a:xfrm rot="3600000">
            <a:off x="3131603" y="1029921"/>
            <a:ext cx="2880000" cy="2880250"/>
            <a:chOff x="6682240" y="2680152"/>
            <a:chExt cx="5040000" cy="5040000"/>
          </a:xfrm>
        </p:grpSpPr>
        <p:sp>
          <p:nvSpPr>
            <p:cNvPr id="21" name="円/楕円 20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22" name="アーチ 21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90965"/>
                <a:gd name="adj3" fmla="val 1411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グループ化 22"/>
          <p:cNvGrpSpPr>
            <a:grpSpLocks noChangeAspect="1"/>
          </p:cNvGrpSpPr>
          <p:nvPr userDrawn="1"/>
        </p:nvGrpSpPr>
        <p:grpSpPr>
          <a:xfrm rot="18000000">
            <a:off x="3041603" y="939913"/>
            <a:ext cx="3060000" cy="3060266"/>
            <a:chOff x="6682240" y="2680152"/>
            <a:chExt cx="5040000" cy="5040000"/>
          </a:xfrm>
        </p:grpSpPr>
        <p:sp>
          <p:nvSpPr>
            <p:cNvPr id="24" name="円/楕円 23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25" name="アーチ 24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81764"/>
                <a:gd name="adj3" fmla="val 1346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グループ化 25"/>
          <p:cNvGrpSpPr>
            <a:grpSpLocks noChangeAspect="1"/>
          </p:cNvGrpSpPr>
          <p:nvPr userDrawn="1"/>
        </p:nvGrpSpPr>
        <p:grpSpPr>
          <a:xfrm rot="7511662">
            <a:off x="2951603" y="849906"/>
            <a:ext cx="3240000" cy="3240281"/>
            <a:chOff x="6682240" y="2680152"/>
            <a:chExt cx="5040000" cy="5040000"/>
          </a:xfrm>
        </p:grpSpPr>
        <p:sp>
          <p:nvSpPr>
            <p:cNvPr id="27" name="円/楕円 26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28" name="アーチ 27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55127"/>
                <a:gd name="adj3" fmla="val 1245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グループ化 28"/>
          <p:cNvGrpSpPr>
            <a:grpSpLocks noChangeAspect="1"/>
          </p:cNvGrpSpPr>
          <p:nvPr userDrawn="1"/>
        </p:nvGrpSpPr>
        <p:grpSpPr>
          <a:xfrm rot="10993309">
            <a:off x="2861455" y="760046"/>
            <a:ext cx="3420297" cy="3420000"/>
            <a:chOff x="6682240" y="2680152"/>
            <a:chExt cx="5040000" cy="5040000"/>
          </a:xfrm>
        </p:grpSpPr>
        <p:sp>
          <p:nvSpPr>
            <p:cNvPr id="30" name="円/楕円 29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31" name="アーチ 30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48913"/>
                <a:gd name="adj3" fmla="val 1106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sp>
        <p:nvSpPr>
          <p:cNvPr id="3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5800" y="1986429"/>
            <a:ext cx="7772400" cy="793000"/>
          </a:xfrm>
        </p:spPr>
        <p:txBody>
          <a:bodyPr anchor="t">
            <a:noAutofit/>
          </a:bodyPr>
          <a:lstStyle>
            <a:lvl1pPr algn="ctr">
              <a:defRPr sz="4800" baseline="0">
                <a:solidFill>
                  <a:schemeClr val="accent1"/>
                </a:solidFill>
                <a:latin typeface="Route 159 UltraLight" pitchFamily="50" charset="0"/>
              </a:defRPr>
            </a:lvl1pPr>
          </a:lstStyle>
          <a:p>
            <a:r>
              <a:rPr kumimoji="1" lang="en-US" altLang="ja-JP" dirty="0"/>
              <a:t>YOUR TITLE GOES HERE</a:t>
            </a:r>
            <a:endParaRPr kumimoji="1" lang="ja-JP" altLang="en-US" dirty="0"/>
          </a:p>
        </p:txBody>
      </p:sp>
      <p:sp>
        <p:nvSpPr>
          <p:cNvPr id="33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683230" y="2751795"/>
            <a:ext cx="7777539" cy="432023"/>
          </a:xfrm>
        </p:spPr>
        <p:txBody>
          <a:bodyPr anchor="b">
            <a:noAutofit/>
          </a:bodyPr>
          <a:lstStyle>
            <a:lvl1pPr algn="ctr">
              <a:defRPr sz="2000">
                <a:solidFill>
                  <a:schemeClr val="tx2"/>
                </a:solidFill>
                <a:latin typeface="Route 159 UltraLight" pitchFamily="50" charset="0"/>
              </a:defRPr>
            </a:lvl1pPr>
          </a:lstStyle>
          <a:p>
            <a:pPr lvl="0"/>
            <a:r>
              <a:rPr kumimoji="1" lang="en-US" altLang="ja-JP" dirty="0"/>
              <a:t>Subtitle goes here</a:t>
            </a:r>
            <a:endParaRPr kumimoji="1" lang="ja-JP" altLang="en-US" dirty="0"/>
          </a:p>
        </p:txBody>
      </p:sp>
      <p:sp>
        <p:nvSpPr>
          <p:cNvPr id="3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83230" y="4263938"/>
            <a:ext cx="7777539" cy="756084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08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Information</a:t>
            </a:r>
            <a:endParaRPr kumimoji="1" lang="ja-JP" altLang="en-US" dirty="0"/>
          </a:p>
        </p:txBody>
      </p:sp>
      <p:grpSp>
        <p:nvGrpSpPr>
          <p:cNvPr id="35" name="グループ化 34"/>
          <p:cNvGrpSpPr/>
          <p:nvPr userDrawn="1"/>
        </p:nvGrpSpPr>
        <p:grpSpPr>
          <a:xfrm>
            <a:off x="4297980" y="4047914"/>
            <a:ext cx="544116" cy="94264"/>
            <a:chOff x="8595214" y="6592642"/>
            <a:chExt cx="1088138" cy="188527"/>
          </a:xfrm>
        </p:grpSpPr>
        <p:sp>
          <p:nvSpPr>
            <p:cNvPr id="36" name="円/楕円 35"/>
            <p:cNvSpPr/>
            <p:nvPr userDrawn="1"/>
          </p:nvSpPr>
          <p:spPr>
            <a:xfrm>
              <a:off x="9048943" y="6592642"/>
              <a:ext cx="188527" cy="1885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900"/>
            </a:p>
          </p:txBody>
        </p:sp>
        <p:sp>
          <p:nvSpPr>
            <p:cNvPr id="37" name="円/楕円 36"/>
            <p:cNvSpPr/>
            <p:nvPr userDrawn="1"/>
          </p:nvSpPr>
          <p:spPr>
            <a:xfrm>
              <a:off x="8595214" y="6592642"/>
              <a:ext cx="188527" cy="1885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900"/>
            </a:p>
          </p:txBody>
        </p:sp>
        <p:sp>
          <p:nvSpPr>
            <p:cNvPr id="38" name="円/楕円 37"/>
            <p:cNvSpPr/>
            <p:nvPr userDrawn="1"/>
          </p:nvSpPr>
          <p:spPr>
            <a:xfrm>
              <a:off x="9494825" y="6592642"/>
              <a:ext cx="188527" cy="1885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900"/>
            </a:p>
          </p:txBody>
        </p:sp>
      </p:grpSp>
      <p:sp>
        <p:nvSpPr>
          <p:cNvPr id="39" name="円/楕円 38"/>
          <p:cNvSpPr/>
          <p:nvPr userDrawn="1"/>
        </p:nvSpPr>
        <p:spPr>
          <a:xfrm>
            <a:off x="3519936" y="1246059"/>
            <a:ext cx="432085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40" name="円/楕円 39"/>
          <p:cNvSpPr/>
          <p:nvPr userDrawn="1"/>
        </p:nvSpPr>
        <p:spPr>
          <a:xfrm>
            <a:off x="4077284" y="1246059"/>
            <a:ext cx="432085" cy="4320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41" name="円/楕円 40"/>
          <p:cNvSpPr/>
          <p:nvPr userDrawn="1"/>
        </p:nvSpPr>
        <p:spPr>
          <a:xfrm>
            <a:off x="4634631" y="1246059"/>
            <a:ext cx="432085" cy="43204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42" name="円/楕円 41"/>
          <p:cNvSpPr/>
          <p:nvPr userDrawn="1"/>
        </p:nvSpPr>
        <p:spPr>
          <a:xfrm>
            <a:off x="5191979" y="1246059"/>
            <a:ext cx="432085" cy="4320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</p:spTree>
    <p:extLst>
      <p:ext uri="{BB962C8B-B14F-4D97-AF65-F5344CB8AC3E}">
        <p14:creationId xmlns:p14="http://schemas.microsoft.com/office/powerpoint/2010/main" val="359339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ac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ac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ac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ac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2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3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1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9" presetClass="entr" presetSubtype="0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9" presetClass="entr" presetSubtype="0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9" presetClass="entr" presetSubtype="0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9" presetClass="entr" presetSubtype="0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5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5" presetClass="exit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5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5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5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" presetClass="entr" presetSubtype="2" decel="100000" fill="hold" grpId="0" nodeType="withEffect">
                                  <p:stCondLst>
                                    <p:cond delay="1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75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75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8" decel="10000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1" decel="10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1" decel="10000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1" decel="10000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1" decel="10000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5" presetClass="entr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5" presetClass="entr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5" presetClass="entr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5" presetClass="entr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300"/>
                            </p:stCondLst>
                            <p:childTnLst>
                              <p:par>
                                <p:cTn id="19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30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32" grpId="0"/>
      <p:bldP spid="3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1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BF458-68BE-46A2-9C17-32002BA9F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E329AF-212A-470F-9301-C94F1A405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7" indent="0" algn="ctr">
              <a:buNone/>
              <a:defRPr sz="1500"/>
            </a:lvl2pPr>
            <a:lvl3pPr marL="685755" indent="0" algn="ctr">
              <a:buNone/>
              <a:defRPr sz="1350"/>
            </a:lvl3pPr>
            <a:lvl4pPr marL="1028632" indent="0" algn="ctr">
              <a:buNone/>
              <a:defRPr sz="1200"/>
            </a:lvl4pPr>
            <a:lvl5pPr marL="1371509" indent="0" algn="ctr">
              <a:buNone/>
              <a:defRPr sz="1200"/>
            </a:lvl5pPr>
            <a:lvl6pPr marL="1714386" indent="0" algn="ctr">
              <a:buNone/>
              <a:defRPr sz="1200"/>
            </a:lvl6pPr>
            <a:lvl7pPr marL="2057263" indent="0" algn="ctr">
              <a:buNone/>
              <a:defRPr sz="1200"/>
            </a:lvl7pPr>
            <a:lvl8pPr marL="2400140" indent="0" algn="ctr">
              <a:buNone/>
              <a:defRPr sz="1200"/>
            </a:lvl8pPr>
            <a:lvl9pPr marL="274301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8FDE8-FCF3-4A80-B05C-98EF0CF28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9F5C-E8B4-45CB-8A95-502D5FFFDE52}" type="datetime1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4CDA2-9850-4745-9569-CC886E01E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Eko Risdianto, M.Cs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5FFFE-20F4-4558-88EA-E99255C1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53A7-7D3B-4781-BC60-B5969F8B0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6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5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80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urces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5350245" y="0"/>
            <a:ext cx="3793755" cy="5143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782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1"/>
            <a:ext cx="9144000" cy="26437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5255226" y="4732200"/>
            <a:ext cx="2895600" cy="273844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The Power of PowerPoint | thepopp.com</a:t>
            </a:r>
            <a:endParaRPr lang="ja-JP" altLang="en-US" dirty="0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257175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296186" y="1959682"/>
            <a:ext cx="1224243" cy="1224137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>
              <a:defRPr>
                <a:latin typeface="Route 159 UltraLight" pitchFamily="50" charset="0"/>
              </a:defRPr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5944" y="1959682"/>
            <a:ext cx="1224243" cy="1224137"/>
          </a:xfrm>
          <a:prstGeom prst="ellipse">
            <a:avLst/>
          </a:prstGeom>
          <a:solidFill>
            <a:schemeClr val="accent3"/>
          </a:solidFill>
        </p:spPr>
        <p:txBody>
          <a:bodyPr/>
          <a:lstStyle>
            <a:lvl1pPr>
              <a:defRPr>
                <a:latin typeface="Route 159 UltraLight" pitchFamily="50" charset="0"/>
              </a:defRPr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2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6625241" y="1959682"/>
            <a:ext cx="1224243" cy="1224137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>
              <a:defRPr>
                <a:latin typeface="Route 159 UltraLight" pitchFamily="50" charset="0"/>
              </a:defRPr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3" name="図プレースホルダー 12"/>
          <p:cNvSpPr>
            <a:spLocks noGrp="1"/>
          </p:cNvSpPr>
          <p:nvPr>
            <p:ph type="pic" sz="quarter" idx="17" hasCustomPrompt="1"/>
          </p:nvPr>
        </p:nvSpPr>
        <p:spPr>
          <a:xfrm>
            <a:off x="1692264" y="2355726"/>
            <a:ext cx="432085" cy="432048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14" name="図プレースホルダー 12"/>
          <p:cNvSpPr>
            <a:spLocks noGrp="1"/>
          </p:cNvSpPr>
          <p:nvPr>
            <p:ph type="pic" sz="quarter" idx="18" hasCustomPrompt="1"/>
          </p:nvPr>
        </p:nvSpPr>
        <p:spPr>
          <a:xfrm>
            <a:off x="7021319" y="2355726"/>
            <a:ext cx="432085" cy="432048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15" name="図プレースホルダー 12"/>
          <p:cNvSpPr>
            <a:spLocks noGrp="1"/>
          </p:cNvSpPr>
          <p:nvPr>
            <p:ph type="pic" sz="quarter" idx="19" hasCustomPrompt="1"/>
          </p:nvPr>
        </p:nvSpPr>
        <p:spPr>
          <a:xfrm>
            <a:off x="4352023" y="2355726"/>
            <a:ext cx="432085" cy="432048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16" name="テキスト プレースホルダー 6"/>
          <p:cNvSpPr>
            <a:spLocks noGrp="1"/>
          </p:cNvSpPr>
          <p:nvPr>
            <p:ph type="body" sz="quarter" idx="20" hasCustomPrompt="1"/>
          </p:nvPr>
        </p:nvSpPr>
        <p:spPr>
          <a:xfrm>
            <a:off x="864100" y="3219822"/>
            <a:ext cx="2105615" cy="360040"/>
          </a:xfrm>
        </p:spPr>
        <p:txBody>
          <a:bodyPr anchor="t">
            <a:noAutofit/>
          </a:bodyPr>
          <a:lstStyle>
            <a:lvl1pPr algn="ctr">
              <a:defRPr sz="1600" i="0" baseline="0">
                <a:solidFill>
                  <a:schemeClr val="accent1"/>
                </a:solidFill>
                <a:latin typeface="Route 159 SemiBold" pitchFamily="50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7" name="テキスト プレースホルダー 6"/>
          <p:cNvSpPr>
            <a:spLocks noGrp="1"/>
          </p:cNvSpPr>
          <p:nvPr>
            <p:ph type="body" sz="quarter" idx="21" hasCustomPrompt="1"/>
          </p:nvPr>
        </p:nvSpPr>
        <p:spPr>
          <a:xfrm>
            <a:off x="3526227" y="3219822"/>
            <a:ext cx="2105615" cy="360040"/>
          </a:xfrm>
        </p:spPr>
        <p:txBody>
          <a:bodyPr anchor="t">
            <a:noAutofit/>
          </a:bodyPr>
          <a:lstStyle>
            <a:lvl1pPr algn="ctr">
              <a:defRPr sz="1600" i="0" baseline="0">
                <a:solidFill>
                  <a:schemeClr val="accent3"/>
                </a:solidFill>
                <a:latin typeface="Route 159 SemiBold" pitchFamily="50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8" name="テキスト プレースホルダー 6"/>
          <p:cNvSpPr>
            <a:spLocks noGrp="1"/>
          </p:cNvSpPr>
          <p:nvPr>
            <p:ph type="body" sz="quarter" idx="22" hasCustomPrompt="1"/>
          </p:nvPr>
        </p:nvSpPr>
        <p:spPr>
          <a:xfrm>
            <a:off x="6197891" y="3218650"/>
            <a:ext cx="2105615" cy="360040"/>
          </a:xfrm>
        </p:spPr>
        <p:txBody>
          <a:bodyPr anchor="t">
            <a:noAutofit/>
          </a:bodyPr>
          <a:lstStyle>
            <a:lvl1pPr algn="ctr">
              <a:defRPr sz="1600" i="0" baseline="0">
                <a:solidFill>
                  <a:schemeClr val="accent2"/>
                </a:solidFill>
                <a:latin typeface="Route 159 SemiBold" pitchFamily="50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9" name="テキスト プレースホルダー 6"/>
          <p:cNvSpPr>
            <a:spLocks noGrp="1"/>
          </p:cNvSpPr>
          <p:nvPr>
            <p:ph type="body" sz="quarter" idx="23" hasCustomPrompt="1"/>
          </p:nvPr>
        </p:nvSpPr>
        <p:spPr>
          <a:xfrm>
            <a:off x="755245" y="3659499"/>
            <a:ext cx="2376470" cy="893644"/>
          </a:xfrm>
        </p:spPr>
        <p:txBody>
          <a:bodyPr anchor="t">
            <a:noAutofit/>
          </a:bodyPr>
          <a:lstStyle>
            <a:lvl1pPr algn="ctr">
              <a:defRPr sz="900" i="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0" name="テキスト プレースホルダー 6"/>
          <p:cNvSpPr>
            <a:spLocks noGrp="1"/>
          </p:cNvSpPr>
          <p:nvPr>
            <p:ph type="body" sz="quarter" idx="24" hasCustomPrompt="1"/>
          </p:nvPr>
        </p:nvSpPr>
        <p:spPr>
          <a:xfrm>
            <a:off x="3382246" y="3659499"/>
            <a:ext cx="2376470" cy="893644"/>
          </a:xfrm>
        </p:spPr>
        <p:txBody>
          <a:bodyPr anchor="t">
            <a:noAutofit/>
          </a:bodyPr>
          <a:lstStyle>
            <a:lvl1pPr algn="ctr">
              <a:defRPr sz="900" i="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1" name="テキスト プレースホルダー 6"/>
          <p:cNvSpPr>
            <a:spLocks noGrp="1"/>
          </p:cNvSpPr>
          <p:nvPr>
            <p:ph type="body" sz="quarter" idx="25" hasCustomPrompt="1"/>
          </p:nvPr>
        </p:nvSpPr>
        <p:spPr>
          <a:xfrm>
            <a:off x="6084299" y="3658326"/>
            <a:ext cx="2376470" cy="893644"/>
          </a:xfrm>
        </p:spPr>
        <p:txBody>
          <a:bodyPr anchor="t">
            <a:noAutofit/>
          </a:bodyPr>
          <a:lstStyle>
            <a:lvl1pPr algn="ctr">
              <a:defRPr sz="900" i="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 userDrawn="1"/>
        </p:nvSpPr>
        <p:spPr>
          <a:xfrm>
            <a:off x="1101603" y="3615866"/>
            <a:ext cx="1620321" cy="360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23" name="正方形/長方形 22"/>
          <p:cNvSpPr/>
          <p:nvPr userDrawn="1"/>
        </p:nvSpPr>
        <p:spPr>
          <a:xfrm>
            <a:off x="3728605" y="3615866"/>
            <a:ext cx="1620321" cy="3600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24" name="正方形/長方形 23"/>
          <p:cNvSpPr/>
          <p:nvPr userDrawn="1"/>
        </p:nvSpPr>
        <p:spPr>
          <a:xfrm>
            <a:off x="6430658" y="3615866"/>
            <a:ext cx="1620321" cy="36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chemeClr val="accent2"/>
              </a:solidFill>
            </a:endParaRPr>
          </a:p>
        </p:txBody>
      </p:sp>
      <p:sp>
        <p:nvSpPr>
          <p:cNvPr id="2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568791" y="4716394"/>
            <a:ext cx="540107" cy="273844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E6459DFB-86F3-43FA-8567-2EA6E426AE9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363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50"/>
                            </p:stCondLst>
                            <p:childTnLst>
                              <p:par>
                                <p:cTn id="44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250"/>
                            </p:stCondLst>
                            <p:childTnLst>
                              <p:par>
                                <p:cTn id="6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750"/>
                            </p:stCondLst>
                            <p:childTnLst>
                              <p:par>
                                <p:cTn id="76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750"/>
                            </p:stCondLst>
                            <p:childTnLst>
                              <p:par>
                                <p:cTn id="9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1" animBg="1">
        <p:tmplLst>
          <p:tmpl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animBg="1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1" animBg="1">
        <p:tmplLst>
          <p:tmpl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animBg="1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1" animBg="1">
        <p:tmplLst>
          <p:tmpl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/>
      <p:bldP spid="13" grpId="1"/>
      <p:bldP spid="14" grpId="0"/>
      <p:bldP spid="14" grpId="1"/>
      <p:bldP spid="15" grpId="0"/>
      <p:bldP spid="15" grpId="1"/>
      <p:bldP spid="16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animBg="1"/>
      <p:bldP spid="23" grpId="0" animBg="1"/>
      <p:bldP spid="24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  <p:sldLayoutId id="2147483680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audio" Target="NULL"/><Relationship Id="rId5" Type="http://schemas.openxmlformats.org/officeDocument/2006/relationships/image" Target="../media/image12.png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slide" Target="slide5.xml"/><Relationship Id="rId7" Type="http://schemas.openxmlformats.org/officeDocument/2006/relationships/image" Target="../media/image1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Relationship Id="rId6" Type="http://schemas.openxmlformats.org/officeDocument/2006/relationships/slide" Target="slide9.xml"/><Relationship Id="rId11" Type="http://schemas.openxmlformats.org/officeDocument/2006/relationships/image" Target="../media/image16.svg"/><Relationship Id="rId5" Type="http://schemas.openxmlformats.org/officeDocument/2006/relationships/slide" Target="slide8.xml"/><Relationship Id="rId10" Type="http://schemas.openxmlformats.org/officeDocument/2006/relationships/image" Target="../media/image15.png"/><Relationship Id="rId4" Type="http://schemas.openxmlformats.org/officeDocument/2006/relationships/slide" Target="slide6.xml"/><Relationship Id="rId9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slide" Target="slide9.xml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slide" Target="slide3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slide" Target="slide4.xml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11" Type="http://schemas.openxmlformats.org/officeDocument/2006/relationships/image" Target="../media/image16.svg"/><Relationship Id="rId5" Type="http://schemas.openxmlformats.org/officeDocument/2006/relationships/image" Target="../media/image18.svg"/><Relationship Id="rId10" Type="http://schemas.openxmlformats.org/officeDocument/2006/relationships/image" Target="../media/image15.png"/><Relationship Id="rId4" Type="http://schemas.openxmlformats.org/officeDocument/2006/relationships/image" Target="../media/image17.png"/><Relationship Id="rId9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svg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slide" Target="slide3.xml"/><Relationship Id="rId4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21.png"/><Relationship Id="rId7" Type="http://schemas.openxmlformats.org/officeDocument/2006/relationships/image" Target="../media/image14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slide" Target="slide9.xml"/><Relationship Id="rId10" Type="http://schemas.openxmlformats.org/officeDocument/2006/relationships/image" Target="../media/image16.svg"/><Relationship Id="rId4" Type="http://schemas.openxmlformats.org/officeDocument/2006/relationships/image" Target="../media/image22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slide" Target="slide9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15.xml"/><Relationship Id="rId1" Type="http://schemas.openxmlformats.org/officeDocument/2006/relationships/video" Target="https://www.youtube.com/embed/miqycqj39AU?feature=oembed" TargetMode="External"/><Relationship Id="rId6" Type="http://schemas.openxmlformats.org/officeDocument/2006/relationships/slide" Target="slide3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READY</a:t>
            </a:r>
            <a:endParaRPr kumimoji="1" lang="ja-JP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B41799-F9F1-414C-B9EF-76B024F254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439" y="192505"/>
            <a:ext cx="2722259" cy="50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39691"/>
      </p:ext>
    </p:extLst>
  </p:cSld>
  <p:clrMapOvr>
    <a:masterClrMapping/>
  </p:clrMapOvr>
  <p:transition advTm="6754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71">
            <a:extLst>
              <a:ext uri="{FF2B5EF4-FFF2-40B4-BE49-F238E27FC236}">
                <a16:creationId xmlns:a16="http://schemas.microsoft.com/office/drawing/2014/main" id="{0189A4F7-A3BF-4CCF-BB14-7582A1DD03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04" y="120254"/>
            <a:ext cx="1042736" cy="1031161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69FC8604-0A00-4916-A43E-409ED9E1E605}"/>
              </a:ext>
            </a:extLst>
          </p:cNvPr>
          <p:cNvSpPr txBox="1"/>
          <p:nvPr/>
        </p:nvSpPr>
        <p:spPr>
          <a:xfrm>
            <a:off x="1409115" y="385784"/>
            <a:ext cx="283763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SMP ISLAM SABILILLAH MALANG</a:t>
            </a:r>
          </a:p>
          <a:p>
            <a:r>
              <a:rPr lang="en-US" sz="1050" b="1" dirty="0" err="1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Jln</a:t>
            </a:r>
            <a:r>
              <a:rPr lang="en-US" sz="1050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sz="1050" b="1" dirty="0" err="1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Terusan</a:t>
            </a:r>
            <a:r>
              <a:rPr lang="en-US" sz="1050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Piranha </a:t>
            </a:r>
            <a:r>
              <a:rPr lang="en-US" sz="1050" b="1" dirty="0" err="1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Atas</a:t>
            </a:r>
            <a:r>
              <a:rPr lang="en-US" sz="1050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No 135 Malang</a:t>
            </a:r>
          </a:p>
        </p:txBody>
      </p:sp>
      <p:pic>
        <p:nvPicPr>
          <p:cNvPr id="5" name="Picture 4">
            <a:hlinkClick r:id="rId4" action="ppaction://hlinksldjump"/>
            <a:extLst>
              <a:ext uri="{FF2B5EF4-FFF2-40B4-BE49-F238E27FC236}">
                <a16:creationId xmlns:a16="http://schemas.microsoft.com/office/drawing/2014/main" id="{E33893E5-09BD-49F1-AE97-A6310DAF5A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289" y="3102961"/>
            <a:ext cx="1285424" cy="1285424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86B7EBA2-3F7C-4EEA-9DE6-189856418993}"/>
              </a:ext>
            </a:extLst>
          </p:cNvPr>
          <p:cNvSpPr txBox="1"/>
          <p:nvPr/>
        </p:nvSpPr>
        <p:spPr>
          <a:xfrm>
            <a:off x="2396179" y="1273108"/>
            <a:ext cx="42033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Media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Pembelajaran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Interaktif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WCS</a:t>
            </a: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Unit 1 : Color Matters (SPEAKING)</a:t>
            </a: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Kelas VIII</a:t>
            </a: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oleh: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Chasanatun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Mujrikhah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D04217-5EA5-4899-82B3-5058B76948C0}"/>
              </a:ext>
            </a:extLst>
          </p:cNvPr>
          <p:cNvSpPr/>
          <p:nvPr/>
        </p:nvSpPr>
        <p:spPr>
          <a:xfrm>
            <a:off x="2707242" y="4631772"/>
            <a:ext cx="41621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www.elearningsmp.sekolahsabilillah.sch.id</a:t>
            </a:r>
          </a:p>
        </p:txBody>
      </p:sp>
    </p:spTree>
    <p:extLst>
      <p:ext uri="{BB962C8B-B14F-4D97-AF65-F5344CB8AC3E}">
        <p14:creationId xmlns:p14="http://schemas.microsoft.com/office/powerpoint/2010/main" val="294395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himes.wav"/>
          </p:stSnd>
        </p:sndAc>
      </p:transition>
    </mc:Choice>
    <mc:Fallback xmlns="">
      <p:transition spd="slow" advClick="0"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4211960" y="141772"/>
            <a:ext cx="65882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cs typeface="Arial" pitchFamily="34" charset="0"/>
              </a:rPr>
              <a:t>CONTENT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124882" y="1075893"/>
            <a:ext cx="5256584" cy="720000"/>
            <a:chOff x="3131840" y="1491630"/>
            <a:chExt cx="5256584" cy="576064"/>
          </a:xfrm>
        </p:grpSpPr>
        <p:sp>
          <p:nvSpPr>
            <p:cNvPr id="2" name="Rectangle 1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24882" y="2017802"/>
            <a:ext cx="5256584" cy="720000"/>
            <a:chOff x="3131840" y="1491630"/>
            <a:chExt cx="5256584" cy="576064"/>
          </a:xfrm>
        </p:grpSpPr>
        <p:sp>
          <p:nvSpPr>
            <p:cNvPr id="18" name="Rectangle 17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Right Triangle 18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14575" y="3004937"/>
            <a:ext cx="5256584" cy="720000"/>
            <a:chOff x="3131840" y="1491630"/>
            <a:chExt cx="5256584" cy="576064"/>
          </a:xfrm>
        </p:grpSpPr>
        <p:sp>
          <p:nvSpPr>
            <p:cNvPr id="21" name="Rectangle 20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Right Triangle 21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31840" y="3991992"/>
            <a:ext cx="5256584" cy="720000"/>
            <a:chOff x="3131840" y="1491630"/>
            <a:chExt cx="5256584" cy="576064"/>
          </a:xfrm>
        </p:grpSpPr>
        <p:sp>
          <p:nvSpPr>
            <p:cNvPr id="24" name="Rectangle 23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Right Triangle 2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097310" y="1084554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97310" y="2039572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62391" y="3004857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03390" y="4025595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43113" y="1129097"/>
            <a:ext cx="4392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2" action="ppaction://hlinksldjump"/>
              </a:rPr>
              <a:t>INTRODUCTION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51840" y="2082180"/>
            <a:ext cx="4392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3" action="ppaction://hlinksldjump"/>
              </a:rPr>
              <a:t>BASIC COMPETENCE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54222" y="3093773"/>
            <a:ext cx="4392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4" action="ppaction://hlinksldjump"/>
              </a:rPr>
              <a:t>LEARNING OBJECTIVE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29622" y="4105769"/>
            <a:ext cx="4392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5" action="ppaction://hlinksldjump"/>
              </a:rPr>
              <a:t>MATERIAL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Footer Placeholder 99">
            <a:extLst>
              <a:ext uri="{FF2B5EF4-FFF2-40B4-BE49-F238E27FC236}">
                <a16:creationId xmlns:a16="http://schemas.microsoft.com/office/drawing/2014/main" id="{6463BEC7-9BEF-44C8-A603-81A6B1707D7D}"/>
              </a:ext>
            </a:extLst>
          </p:cNvPr>
          <p:cNvSpPr txBox="1">
            <a:spLocks/>
          </p:cNvSpPr>
          <p:nvPr/>
        </p:nvSpPr>
        <p:spPr>
          <a:xfrm>
            <a:off x="86678" y="4783007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solidFill>
                  <a:srgbClr val="FF7D40"/>
                </a:solidFill>
              </a:rPr>
              <a:t>www.elearningsmp.sekolahsabilillah.sch.id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9F96956-5604-441C-9208-2598130CB545}"/>
              </a:ext>
            </a:extLst>
          </p:cNvPr>
          <p:cNvSpPr/>
          <p:nvPr/>
        </p:nvSpPr>
        <p:spPr>
          <a:xfrm>
            <a:off x="8667078" y="4803998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3" name="Graphic 32" descr="Close">
            <a:hlinkClick r:id="rId6" action="ppaction://hlinksldjump"/>
            <a:extLst>
              <a:ext uri="{FF2B5EF4-FFF2-40B4-BE49-F238E27FC236}">
                <a16:creationId xmlns:a16="http://schemas.microsoft.com/office/drawing/2014/main" id="{E3B4B200-0276-410A-83C5-F464BE89B0B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8758046" y="4882371"/>
            <a:ext cx="187482" cy="137047"/>
          </a:xfrm>
          <a:prstGeom prst="rect">
            <a:avLst/>
          </a:prstGeom>
          <a:effectLst/>
        </p:spPr>
      </p:pic>
      <p:sp>
        <p:nvSpPr>
          <p:cNvPr id="34" name="Oval 33">
            <a:extLst>
              <a:ext uri="{FF2B5EF4-FFF2-40B4-BE49-F238E27FC236}">
                <a16:creationId xmlns:a16="http://schemas.microsoft.com/office/drawing/2014/main" id="{7FB533DB-42AB-4DCC-AB0D-127774531BCD}"/>
              </a:ext>
            </a:extLst>
          </p:cNvPr>
          <p:cNvSpPr/>
          <p:nvPr/>
        </p:nvSpPr>
        <p:spPr>
          <a:xfrm>
            <a:off x="8232996" y="4818489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5" name="Graphic 34" descr="House">
            <a:hlinkClick r:id="rId9" action="ppaction://hlinksldjump"/>
            <a:extLst>
              <a:ext uri="{FF2B5EF4-FFF2-40B4-BE49-F238E27FC236}">
                <a16:creationId xmlns:a16="http://schemas.microsoft.com/office/drawing/2014/main" id="{6489E8B6-BB1E-4132-B8BA-17B2B3D475D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8323964" y="4884985"/>
            <a:ext cx="187482" cy="13704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136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</p:spPr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1059582"/>
            <a:ext cx="745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7452320" y="1290122"/>
            <a:ext cx="745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D84382-FA58-45B5-850F-A9B110B2ED37}"/>
              </a:ext>
            </a:extLst>
          </p:cNvPr>
          <p:cNvSpPr txBox="1"/>
          <p:nvPr/>
        </p:nvSpPr>
        <p:spPr>
          <a:xfrm>
            <a:off x="1632331" y="1368640"/>
            <a:ext cx="6192688" cy="951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IN" sz="1600" dirty="0"/>
              <a:t>Welcome to e-learning SMP Islam </a:t>
            </a:r>
            <a:r>
              <a:rPr lang="en-IN" sz="1600" dirty="0" err="1"/>
              <a:t>Sabilillah</a:t>
            </a:r>
            <a:r>
              <a:rPr lang="en-IN" sz="1600" dirty="0"/>
              <a:t> Malang. Through this e-learning we do hope we still can facilitate you to fulfil your </a:t>
            </a:r>
          </a:p>
          <a:p>
            <a:pPr algn="just">
              <a:lnSpc>
                <a:spcPct val="120000"/>
              </a:lnSpc>
            </a:pPr>
            <a:r>
              <a:rPr lang="en-IN" sz="1600" dirty="0"/>
              <a:t>hungry of knowledge and improve your speaking ability.</a:t>
            </a:r>
            <a:endParaRPr lang="en-IN" sz="1600" i="1" dirty="0"/>
          </a:p>
        </p:txBody>
      </p:sp>
      <p:sp>
        <p:nvSpPr>
          <p:cNvPr id="8" name="Footer Placeholder 99">
            <a:extLst>
              <a:ext uri="{FF2B5EF4-FFF2-40B4-BE49-F238E27FC236}">
                <a16:creationId xmlns:a16="http://schemas.microsoft.com/office/drawing/2014/main" id="{DAA0BB11-0461-492D-8913-C6FA0AE1EEBE}"/>
              </a:ext>
            </a:extLst>
          </p:cNvPr>
          <p:cNvSpPr txBox="1">
            <a:spLocks/>
          </p:cNvSpPr>
          <p:nvPr/>
        </p:nvSpPr>
        <p:spPr>
          <a:xfrm>
            <a:off x="86678" y="4783007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solidFill>
                  <a:srgbClr val="FF7D40"/>
                </a:solidFill>
              </a:rPr>
              <a:t>www.elearningsmp.sekolahsabilillah.sch.id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A48D3D9-6C62-49DD-B486-37A10CBE9568}"/>
              </a:ext>
            </a:extLst>
          </p:cNvPr>
          <p:cNvSpPr/>
          <p:nvPr/>
        </p:nvSpPr>
        <p:spPr>
          <a:xfrm>
            <a:off x="8667078" y="4803998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4" name="Graphic 13" descr="Close">
            <a:hlinkClick r:id="rId3" action="ppaction://hlinksldjump"/>
            <a:extLst>
              <a:ext uri="{FF2B5EF4-FFF2-40B4-BE49-F238E27FC236}">
                <a16:creationId xmlns:a16="http://schemas.microsoft.com/office/drawing/2014/main" id="{C3F13B90-1C8D-46AA-A630-A44463CC4A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758046" y="4882371"/>
            <a:ext cx="187482" cy="137047"/>
          </a:xfrm>
          <a:prstGeom prst="rect">
            <a:avLst/>
          </a:prstGeom>
          <a:effectLst/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6CB2C92C-1F51-48B2-ADE2-650AB9E382BD}"/>
              </a:ext>
            </a:extLst>
          </p:cNvPr>
          <p:cNvSpPr/>
          <p:nvPr/>
        </p:nvSpPr>
        <p:spPr>
          <a:xfrm>
            <a:off x="8232996" y="4818489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6" name="Graphic 15" descr="House">
            <a:hlinkClick r:id="rId6" action="ppaction://hlinksldjump"/>
            <a:extLst>
              <a:ext uri="{FF2B5EF4-FFF2-40B4-BE49-F238E27FC236}">
                <a16:creationId xmlns:a16="http://schemas.microsoft.com/office/drawing/2014/main" id="{F68E6A54-3552-4108-83B3-B8E42CACB0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8323964" y="4884985"/>
            <a:ext cx="187482" cy="13704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0307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9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hlinkClick r:id="rId3" action="ppaction://hlinksldjump"/>
          </p:cNvPr>
          <p:cNvSpPr/>
          <p:nvPr/>
        </p:nvSpPr>
        <p:spPr>
          <a:xfrm>
            <a:off x="399" y="224"/>
            <a:ext cx="1015243" cy="1028611"/>
          </a:xfrm>
          <a:prstGeom prst="rect">
            <a:avLst/>
          </a:prstGeom>
          <a:solidFill>
            <a:srgbClr val="4747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000" dirty="0">
              <a:latin typeface="FontAwesome" pitchFamily="50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99" y="1028834"/>
            <a:ext cx="1015243" cy="10286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000" dirty="0">
              <a:latin typeface="FontAwesome" pitchFamily="50" charset="0"/>
            </a:endParaRPr>
          </a:p>
        </p:txBody>
      </p:sp>
      <p:sp>
        <p:nvSpPr>
          <p:cNvPr id="48" name="Rectangle 47">
            <a:hlinkClick r:id="" action="ppaction://noaction"/>
          </p:cNvPr>
          <p:cNvSpPr/>
          <p:nvPr/>
        </p:nvSpPr>
        <p:spPr>
          <a:xfrm>
            <a:off x="399" y="2057446"/>
            <a:ext cx="1015243" cy="1028611"/>
          </a:xfrm>
          <a:prstGeom prst="rect">
            <a:avLst/>
          </a:prstGeom>
          <a:solidFill>
            <a:srgbClr val="4747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000" dirty="0">
              <a:latin typeface="FontAwesome" pitchFamily="50" charset="0"/>
            </a:endParaRPr>
          </a:p>
        </p:txBody>
      </p:sp>
      <p:sp>
        <p:nvSpPr>
          <p:cNvPr id="49" name="Rectangle 48">
            <a:hlinkClick r:id="" action="ppaction://noaction"/>
          </p:cNvPr>
          <p:cNvSpPr/>
          <p:nvPr/>
        </p:nvSpPr>
        <p:spPr>
          <a:xfrm>
            <a:off x="398" y="3086056"/>
            <a:ext cx="1015243" cy="1028611"/>
          </a:xfrm>
          <a:prstGeom prst="rect">
            <a:avLst/>
          </a:prstGeom>
          <a:solidFill>
            <a:srgbClr val="4747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000" dirty="0">
              <a:latin typeface="FontAwesome" pitchFamily="50" charset="0"/>
            </a:endParaRPr>
          </a:p>
        </p:txBody>
      </p:sp>
      <p:sp>
        <p:nvSpPr>
          <p:cNvPr id="51" name="Rectangle 50">
            <a:hlinkClick r:id="" action="ppaction://noaction"/>
          </p:cNvPr>
          <p:cNvSpPr/>
          <p:nvPr/>
        </p:nvSpPr>
        <p:spPr>
          <a:xfrm>
            <a:off x="398" y="4114667"/>
            <a:ext cx="1015243" cy="1028612"/>
          </a:xfrm>
          <a:prstGeom prst="rect">
            <a:avLst/>
          </a:prstGeom>
          <a:solidFill>
            <a:srgbClr val="4747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000" dirty="0">
              <a:latin typeface="FontAwesome" pitchFamily="50" charset="0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350841" y="354248"/>
            <a:ext cx="314354" cy="471532"/>
          </a:xfrm>
          <a:custGeom>
            <a:avLst/>
            <a:gdLst/>
            <a:ahLst/>
            <a:cxnLst/>
            <a:rect l="l" t="t" r="r" b="b"/>
            <a:pathLst>
              <a:path w="288471" h="432707">
                <a:moveTo>
                  <a:pt x="144235" y="81132"/>
                </a:moveTo>
                <a:cubicBezTo>
                  <a:pt x="153626" y="81132"/>
                  <a:pt x="162969" y="82635"/>
                  <a:pt x="172265" y="85640"/>
                </a:cubicBezTo>
                <a:cubicBezTo>
                  <a:pt x="181562" y="88645"/>
                  <a:pt x="189731" y="93715"/>
                  <a:pt x="196774" y="100852"/>
                </a:cubicBezTo>
                <a:cubicBezTo>
                  <a:pt x="203817" y="107989"/>
                  <a:pt x="207338" y="116440"/>
                  <a:pt x="207338" y="126206"/>
                </a:cubicBezTo>
                <a:cubicBezTo>
                  <a:pt x="207338" y="128648"/>
                  <a:pt x="206446" y="130760"/>
                  <a:pt x="204662" y="132545"/>
                </a:cubicBezTo>
                <a:cubicBezTo>
                  <a:pt x="202878" y="134329"/>
                  <a:pt x="200765" y="135221"/>
                  <a:pt x="198324" y="135221"/>
                </a:cubicBezTo>
                <a:cubicBezTo>
                  <a:pt x="195882" y="135221"/>
                  <a:pt x="193769" y="134329"/>
                  <a:pt x="191985" y="132545"/>
                </a:cubicBezTo>
                <a:cubicBezTo>
                  <a:pt x="190201" y="130760"/>
                  <a:pt x="189309" y="128648"/>
                  <a:pt x="189309" y="126206"/>
                </a:cubicBezTo>
                <a:cubicBezTo>
                  <a:pt x="189309" y="117567"/>
                  <a:pt x="184238" y="110900"/>
                  <a:pt x="174097" y="106205"/>
                </a:cubicBezTo>
                <a:cubicBezTo>
                  <a:pt x="163955" y="101510"/>
                  <a:pt x="154001" y="99162"/>
                  <a:pt x="144235" y="99162"/>
                </a:cubicBezTo>
                <a:cubicBezTo>
                  <a:pt x="141794" y="99162"/>
                  <a:pt x="139681" y="98270"/>
                  <a:pt x="137897" y="96486"/>
                </a:cubicBezTo>
                <a:cubicBezTo>
                  <a:pt x="136113" y="94701"/>
                  <a:pt x="135221" y="92589"/>
                  <a:pt x="135221" y="90147"/>
                </a:cubicBezTo>
                <a:cubicBezTo>
                  <a:pt x="135221" y="87706"/>
                  <a:pt x="136113" y="85593"/>
                  <a:pt x="137897" y="83809"/>
                </a:cubicBezTo>
                <a:cubicBezTo>
                  <a:pt x="139681" y="82024"/>
                  <a:pt x="141794" y="81132"/>
                  <a:pt x="144235" y="81132"/>
                </a:cubicBezTo>
                <a:close/>
                <a:moveTo>
                  <a:pt x="144235" y="36059"/>
                </a:moveTo>
                <a:cubicBezTo>
                  <a:pt x="131277" y="36059"/>
                  <a:pt x="118459" y="38172"/>
                  <a:pt x="105782" y="42397"/>
                </a:cubicBezTo>
                <a:cubicBezTo>
                  <a:pt x="93105" y="46623"/>
                  <a:pt x="81555" y="52445"/>
                  <a:pt x="71131" y="59863"/>
                </a:cubicBezTo>
                <a:cubicBezTo>
                  <a:pt x="60708" y="67282"/>
                  <a:pt x="52257" y="76813"/>
                  <a:pt x="45777" y="88457"/>
                </a:cubicBezTo>
                <a:cubicBezTo>
                  <a:pt x="39298" y="100101"/>
                  <a:pt x="36058" y="112684"/>
                  <a:pt x="36058" y="126206"/>
                </a:cubicBezTo>
                <a:cubicBezTo>
                  <a:pt x="36058" y="145175"/>
                  <a:pt x="42444" y="162077"/>
                  <a:pt x="55215" y="176914"/>
                </a:cubicBezTo>
                <a:cubicBezTo>
                  <a:pt x="57093" y="178980"/>
                  <a:pt x="59957" y="182079"/>
                  <a:pt x="63807" y="186210"/>
                </a:cubicBezTo>
                <a:cubicBezTo>
                  <a:pt x="67657" y="190342"/>
                  <a:pt x="70521" y="193441"/>
                  <a:pt x="72399" y="195507"/>
                </a:cubicBezTo>
                <a:cubicBezTo>
                  <a:pt x="96438" y="224241"/>
                  <a:pt x="109679" y="252225"/>
                  <a:pt x="112120" y="279456"/>
                </a:cubicBezTo>
                <a:lnTo>
                  <a:pt x="176350" y="279456"/>
                </a:lnTo>
                <a:cubicBezTo>
                  <a:pt x="178792" y="252225"/>
                  <a:pt x="192032" y="224241"/>
                  <a:pt x="216071" y="195507"/>
                </a:cubicBezTo>
                <a:cubicBezTo>
                  <a:pt x="217949" y="193441"/>
                  <a:pt x="220813" y="190342"/>
                  <a:pt x="224664" y="186210"/>
                </a:cubicBezTo>
                <a:cubicBezTo>
                  <a:pt x="228514" y="182079"/>
                  <a:pt x="231378" y="178980"/>
                  <a:pt x="233256" y="176914"/>
                </a:cubicBezTo>
                <a:cubicBezTo>
                  <a:pt x="246027" y="162077"/>
                  <a:pt x="252412" y="145175"/>
                  <a:pt x="252412" y="126206"/>
                </a:cubicBezTo>
                <a:cubicBezTo>
                  <a:pt x="252412" y="112684"/>
                  <a:pt x="249172" y="100101"/>
                  <a:pt x="242693" y="88457"/>
                </a:cubicBezTo>
                <a:cubicBezTo>
                  <a:pt x="236214" y="76813"/>
                  <a:pt x="227762" y="67282"/>
                  <a:pt x="217339" y="59863"/>
                </a:cubicBezTo>
                <a:cubicBezTo>
                  <a:pt x="206916" y="52445"/>
                  <a:pt x="195366" y="46623"/>
                  <a:pt x="182689" y="42397"/>
                </a:cubicBezTo>
                <a:cubicBezTo>
                  <a:pt x="170012" y="38172"/>
                  <a:pt x="157194" y="36059"/>
                  <a:pt x="144235" y="36059"/>
                </a:cubicBezTo>
                <a:close/>
                <a:moveTo>
                  <a:pt x="144235" y="0"/>
                </a:moveTo>
                <a:cubicBezTo>
                  <a:pt x="162077" y="0"/>
                  <a:pt x="179590" y="3052"/>
                  <a:pt x="196774" y="9155"/>
                </a:cubicBezTo>
                <a:cubicBezTo>
                  <a:pt x="213959" y="15259"/>
                  <a:pt x="229359" y="23617"/>
                  <a:pt x="242975" y="34228"/>
                </a:cubicBezTo>
                <a:cubicBezTo>
                  <a:pt x="256591" y="44839"/>
                  <a:pt x="267577" y="58173"/>
                  <a:pt x="275935" y="74231"/>
                </a:cubicBezTo>
                <a:cubicBezTo>
                  <a:pt x="284292" y="90288"/>
                  <a:pt x="288471" y="107613"/>
                  <a:pt x="288471" y="126206"/>
                </a:cubicBezTo>
                <a:cubicBezTo>
                  <a:pt x="288471" y="155316"/>
                  <a:pt x="278799" y="180482"/>
                  <a:pt x="259455" y="201704"/>
                </a:cubicBezTo>
                <a:cubicBezTo>
                  <a:pt x="251003" y="210907"/>
                  <a:pt x="244008" y="219077"/>
                  <a:pt x="238467" y="226213"/>
                </a:cubicBezTo>
                <a:cubicBezTo>
                  <a:pt x="232927" y="233350"/>
                  <a:pt x="227340" y="242318"/>
                  <a:pt x="221706" y="253117"/>
                </a:cubicBezTo>
                <a:cubicBezTo>
                  <a:pt x="216071" y="263916"/>
                  <a:pt x="212879" y="274010"/>
                  <a:pt x="212127" y="283400"/>
                </a:cubicBezTo>
                <a:cubicBezTo>
                  <a:pt x="220954" y="288659"/>
                  <a:pt x="225368" y="296359"/>
                  <a:pt x="225368" y="306501"/>
                </a:cubicBezTo>
                <a:cubicBezTo>
                  <a:pt x="225368" y="313450"/>
                  <a:pt x="223020" y="319459"/>
                  <a:pt x="218325" y="324530"/>
                </a:cubicBezTo>
                <a:cubicBezTo>
                  <a:pt x="223020" y="329601"/>
                  <a:pt x="225368" y="335611"/>
                  <a:pt x="225368" y="342560"/>
                </a:cubicBezTo>
                <a:cubicBezTo>
                  <a:pt x="225368" y="352326"/>
                  <a:pt x="221142" y="359932"/>
                  <a:pt x="212691" y="365378"/>
                </a:cubicBezTo>
                <a:cubicBezTo>
                  <a:pt x="215132" y="369698"/>
                  <a:pt x="216353" y="374111"/>
                  <a:pt x="216353" y="378619"/>
                </a:cubicBezTo>
                <a:cubicBezTo>
                  <a:pt x="216353" y="387258"/>
                  <a:pt x="213395" y="393925"/>
                  <a:pt x="207479" y="398620"/>
                </a:cubicBezTo>
                <a:cubicBezTo>
                  <a:pt x="201563" y="403315"/>
                  <a:pt x="194286" y="405663"/>
                  <a:pt x="185647" y="405663"/>
                </a:cubicBezTo>
                <a:cubicBezTo>
                  <a:pt x="181891" y="413926"/>
                  <a:pt x="176256" y="420499"/>
                  <a:pt x="168744" y="425382"/>
                </a:cubicBezTo>
                <a:cubicBezTo>
                  <a:pt x="161232" y="430265"/>
                  <a:pt x="153062" y="432707"/>
                  <a:pt x="144235" y="432707"/>
                </a:cubicBezTo>
                <a:cubicBezTo>
                  <a:pt x="135408" y="432707"/>
                  <a:pt x="127239" y="430265"/>
                  <a:pt x="119726" y="425382"/>
                </a:cubicBezTo>
                <a:cubicBezTo>
                  <a:pt x="112214" y="420499"/>
                  <a:pt x="106580" y="413926"/>
                  <a:pt x="102824" y="405663"/>
                </a:cubicBezTo>
                <a:cubicBezTo>
                  <a:pt x="94185" y="405663"/>
                  <a:pt x="86907" y="403315"/>
                  <a:pt x="80991" y="398620"/>
                </a:cubicBezTo>
                <a:cubicBezTo>
                  <a:pt x="75075" y="393925"/>
                  <a:pt x="72117" y="387258"/>
                  <a:pt x="72117" y="378619"/>
                </a:cubicBezTo>
                <a:cubicBezTo>
                  <a:pt x="72117" y="374111"/>
                  <a:pt x="73338" y="369698"/>
                  <a:pt x="75780" y="365378"/>
                </a:cubicBezTo>
                <a:cubicBezTo>
                  <a:pt x="67328" y="359932"/>
                  <a:pt x="63103" y="352326"/>
                  <a:pt x="63103" y="342560"/>
                </a:cubicBezTo>
                <a:cubicBezTo>
                  <a:pt x="63103" y="335611"/>
                  <a:pt x="65450" y="329601"/>
                  <a:pt x="70145" y="324530"/>
                </a:cubicBezTo>
                <a:cubicBezTo>
                  <a:pt x="65450" y="319459"/>
                  <a:pt x="63103" y="313450"/>
                  <a:pt x="63103" y="306501"/>
                </a:cubicBezTo>
                <a:cubicBezTo>
                  <a:pt x="63103" y="296359"/>
                  <a:pt x="67516" y="288659"/>
                  <a:pt x="76343" y="283400"/>
                </a:cubicBezTo>
                <a:cubicBezTo>
                  <a:pt x="75592" y="274010"/>
                  <a:pt x="72399" y="263916"/>
                  <a:pt x="66765" y="253117"/>
                </a:cubicBezTo>
                <a:cubicBezTo>
                  <a:pt x="61131" y="242318"/>
                  <a:pt x="55543" y="233350"/>
                  <a:pt x="50003" y="226213"/>
                </a:cubicBezTo>
                <a:cubicBezTo>
                  <a:pt x="44463" y="219077"/>
                  <a:pt x="37467" y="210907"/>
                  <a:pt x="29016" y="201704"/>
                </a:cubicBezTo>
                <a:cubicBezTo>
                  <a:pt x="9672" y="180482"/>
                  <a:pt x="0" y="155316"/>
                  <a:pt x="0" y="126206"/>
                </a:cubicBezTo>
                <a:cubicBezTo>
                  <a:pt x="0" y="107613"/>
                  <a:pt x="4178" y="90288"/>
                  <a:pt x="12536" y="74231"/>
                </a:cubicBezTo>
                <a:cubicBezTo>
                  <a:pt x="20893" y="58173"/>
                  <a:pt x="31880" y="44839"/>
                  <a:pt x="45496" y="34228"/>
                </a:cubicBezTo>
                <a:cubicBezTo>
                  <a:pt x="59112" y="23617"/>
                  <a:pt x="74512" y="15259"/>
                  <a:pt x="91696" y="9155"/>
                </a:cubicBezTo>
                <a:cubicBezTo>
                  <a:pt x="108881" y="3052"/>
                  <a:pt x="126394" y="0"/>
                  <a:pt x="14423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4" tIns="34287" rIns="68574" bIns="3428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3000" dirty="0">
              <a:latin typeface="FontAwesome" pitchFamily="50" charset="0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333608" y="1382930"/>
            <a:ext cx="351544" cy="378586"/>
          </a:xfrm>
          <a:custGeom>
            <a:avLst/>
            <a:gdLst/>
            <a:ahLst/>
            <a:cxnLst/>
            <a:rect l="l" t="t" r="r" b="b"/>
            <a:pathLst>
              <a:path w="468766" h="504825">
                <a:moveTo>
                  <a:pt x="351574" y="387634"/>
                </a:moveTo>
                <a:lnTo>
                  <a:pt x="351574" y="468766"/>
                </a:lnTo>
                <a:lnTo>
                  <a:pt x="432707" y="468766"/>
                </a:lnTo>
                <a:lnTo>
                  <a:pt x="432707" y="387634"/>
                </a:lnTo>
                <a:close/>
                <a:moveTo>
                  <a:pt x="243397" y="387634"/>
                </a:moveTo>
                <a:lnTo>
                  <a:pt x="243397" y="468766"/>
                </a:lnTo>
                <a:lnTo>
                  <a:pt x="333545" y="468766"/>
                </a:lnTo>
                <a:lnTo>
                  <a:pt x="333545" y="387634"/>
                </a:lnTo>
                <a:close/>
                <a:moveTo>
                  <a:pt x="135221" y="387634"/>
                </a:moveTo>
                <a:lnTo>
                  <a:pt x="135221" y="468766"/>
                </a:lnTo>
                <a:lnTo>
                  <a:pt x="225368" y="468766"/>
                </a:lnTo>
                <a:lnTo>
                  <a:pt x="225368" y="387634"/>
                </a:lnTo>
                <a:close/>
                <a:moveTo>
                  <a:pt x="36058" y="387634"/>
                </a:moveTo>
                <a:lnTo>
                  <a:pt x="36058" y="468766"/>
                </a:lnTo>
                <a:lnTo>
                  <a:pt x="117191" y="468766"/>
                </a:lnTo>
                <a:lnTo>
                  <a:pt x="117191" y="387634"/>
                </a:lnTo>
                <a:close/>
                <a:moveTo>
                  <a:pt x="351574" y="279457"/>
                </a:moveTo>
                <a:lnTo>
                  <a:pt x="351574" y="369604"/>
                </a:lnTo>
                <a:lnTo>
                  <a:pt x="432707" y="369604"/>
                </a:lnTo>
                <a:lnTo>
                  <a:pt x="432707" y="279457"/>
                </a:lnTo>
                <a:close/>
                <a:moveTo>
                  <a:pt x="243397" y="279457"/>
                </a:moveTo>
                <a:lnTo>
                  <a:pt x="243397" y="369604"/>
                </a:lnTo>
                <a:lnTo>
                  <a:pt x="333545" y="369604"/>
                </a:lnTo>
                <a:lnTo>
                  <a:pt x="333545" y="279457"/>
                </a:lnTo>
                <a:close/>
                <a:moveTo>
                  <a:pt x="135221" y="279457"/>
                </a:moveTo>
                <a:lnTo>
                  <a:pt x="135221" y="369604"/>
                </a:lnTo>
                <a:lnTo>
                  <a:pt x="225368" y="369604"/>
                </a:lnTo>
                <a:lnTo>
                  <a:pt x="225368" y="279457"/>
                </a:lnTo>
                <a:close/>
                <a:moveTo>
                  <a:pt x="36058" y="279457"/>
                </a:moveTo>
                <a:lnTo>
                  <a:pt x="36058" y="369604"/>
                </a:lnTo>
                <a:lnTo>
                  <a:pt x="117191" y="369604"/>
                </a:lnTo>
                <a:lnTo>
                  <a:pt x="117191" y="279457"/>
                </a:lnTo>
                <a:close/>
                <a:moveTo>
                  <a:pt x="351574" y="180295"/>
                </a:moveTo>
                <a:lnTo>
                  <a:pt x="351574" y="261427"/>
                </a:lnTo>
                <a:lnTo>
                  <a:pt x="432707" y="261427"/>
                </a:lnTo>
                <a:lnTo>
                  <a:pt x="432707" y="180295"/>
                </a:lnTo>
                <a:close/>
                <a:moveTo>
                  <a:pt x="243397" y="180295"/>
                </a:moveTo>
                <a:lnTo>
                  <a:pt x="243397" y="261427"/>
                </a:lnTo>
                <a:lnTo>
                  <a:pt x="333545" y="261427"/>
                </a:lnTo>
                <a:lnTo>
                  <a:pt x="333545" y="180295"/>
                </a:lnTo>
                <a:close/>
                <a:moveTo>
                  <a:pt x="135221" y="180295"/>
                </a:moveTo>
                <a:lnTo>
                  <a:pt x="135221" y="261427"/>
                </a:lnTo>
                <a:lnTo>
                  <a:pt x="225368" y="261427"/>
                </a:lnTo>
                <a:lnTo>
                  <a:pt x="225368" y="180295"/>
                </a:lnTo>
                <a:close/>
                <a:moveTo>
                  <a:pt x="36058" y="180295"/>
                </a:moveTo>
                <a:lnTo>
                  <a:pt x="36058" y="261427"/>
                </a:lnTo>
                <a:lnTo>
                  <a:pt x="117191" y="261427"/>
                </a:lnTo>
                <a:lnTo>
                  <a:pt x="117191" y="180295"/>
                </a:lnTo>
                <a:close/>
                <a:moveTo>
                  <a:pt x="333545" y="36059"/>
                </a:moveTo>
                <a:cubicBezTo>
                  <a:pt x="331103" y="36059"/>
                  <a:pt x="328990" y="36951"/>
                  <a:pt x="327206" y="38735"/>
                </a:cubicBezTo>
                <a:cubicBezTo>
                  <a:pt x="325422" y="40519"/>
                  <a:pt x="324530" y="42632"/>
                  <a:pt x="324530" y="45074"/>
                </a:cubicBezTo>
                <a:lnTo>
                  <a:pt x="324530" y="126206"/>
                </a:lnTo>
                <a:cubicBezTo>
                  <a:pt x="324530" y="128648"/>
                  <a:pt x="325422" y="130761"/>
                  <a:pt x="327206" y="132545"/>
                </a:cubicBezTo>
                <a:cubicBezTo>
                  <a:pt x="328990" y="134329"/>
                  <a:pt x="331103" y="135221"/>
                  <a:pt x="333545" y="135221"/>
                </a:cubicBezTo>
                <a:lnTo>
                  <a:pt x="351574" y="135221"/>
                </a:lnTo>
                <a:cubicBezTo>
                  <a:pt x="354016" y="135221"/>
                  <a:pt x="356128" y="134329"/>
                  <a:pt x="357913" y="132545"/>
                </a:cubicBezTo>
                <a:cubicBezTo>
                  <a:pt x="359697" y="130761"/>
                  <a:pt x="360589" y="128648"/>
                  <a:pt x="360589" y="126206"/>
                </a:cubicBezTo>
                <a:lnTo>
                  <a:pt x="360589" y="45074"/>
                </a:lnTo>
                <a:cubicBezTo>
                  <a:pt x="360589" y="42632"/>
                  <a:pt x="359697" y="40519"/>
                  <a:pt x="357913" y="38735"/>
                </a:cubicBezTo>
                <a:cubicBezTo>
                  <a:pt x="356128" y="36951"/>
                  <a:pt x="354016" y="36059"/>
                  <a:pt x="351574" y="36059"/>
                </a:cubicBezTo>
                <a:close/>
                <a:moveTo>
                  <a:pt x="117191" y="36059"/>
                </a:moveTo>
                <a:cubicBezTo>
                  <a:pt x="114750" y="36059"/>
                  <a:pt x="112637" y="36951"/>
                  <a:pt x="110853" y="38735"/>
                </a:cubicBezTo>
                <a:cubicBezTo>
                  <a:pt x="109068" y="40519"/>
                  <a:pt x="108176" y="42632"/>
                  <a:pt x="108176" y="45074"/>
                </a:cubicBezTo>
                <a:lnTo>
                  <a:pt x="108176" y="126206"/>
                </a:lnTo>
                <a:cubicBezTo>
                  <a:pt x="108176" y="128648"/>
                  <a:pt x="109068" y="130761"/>
                  <a:pt x="110853" y="132545"/>
                </a:cubicBezTo>
                <a:cubicBezTo>
                  <a:pt x="112637" y="134329"/>
                  <a:pt x="114750" y="135221"/>
                  <a:pt x="117191" y="135221"/>
                </a:cubicBezTo>
                <a:lnTo>
                  <a:pt x="135221" y="135221"/>
                </a:lnTo>
                <a:cubicBezTo>
                  <a:pt x="137662" y="135221"/>
                  <a:pt x="139775" y="134329"/>
                  <a:pt x="141559" y="132545"/>
                </a:cubicBezTo>
                <a:cubicBezTo>
                  <a:pt x="143343" y="130761"/>
                  <a:pt x="144235" y="128648"/>
                  <a:pt x="144235" y="126206"/>
                </a:cubicBezTo>
                <a:lnTo>
                  <a:pt x="144235" y="45074"/>
                </a:lnTo>
                <a:cubicBezTo>
                  <a:pt x="144235" y="42632"/>
                  <a:pt x="143343" y="40519"/>
                  <a:pt x="141559" y="38735"/>
                </a:cubicBezTo>
                <a:cubicBezTo>
                  <a:pt x="139775" y="36951"/>
                  <a:pt x="137662" y="36059"/>
                  <a:pt x="135221" y="36059"/>
                </a:cubicBezTo>
                <a:close/>
                <a:moveTo>
                  <a:pt x="117191" y="0"/>
                </a:moveTo>
                <a:lnTo>
                  <a:pt x="135221" y="0"/>
                </a:lnTo>
                <a:cubicBezTo>
                  <a:pt x="147616" y="0"/>
                  <a:pt x="158227" y="4413"/>
                  <a:pt x="167054" y="13240"/>
                </a:cubicBezTo>
                <a:cubicBezTo>
                  <a:pt x="175881" y="22067"/>
                  <a:pt x="180294" y="32678"/>
                  <a:pt x="180294" y="45074"/>
                </a:cubicBezTo>
                <a:lnTo>
                  <a:pt x="180294" y="72118"/>
                </a:lnTo>
                <a:lnTo>
                  <a:pt x="288471" y="72118"/>
                </a:lnTo>
                <a:lnTo>
                  <a:pt x="288471" y="45074"/>
                </a:lnTo>
                <a:cubicBezTo>
                  <a:pt x="288471" y="32678"/>
                  <a:pt x="292884" y="22067"/>
                  <a:pt x="301711" y="13240"/>
                </a:cubicBezTo>
                <a:cubicBezTo>
                  <a:pt x="310538" y="4413"/>
                  <a:pt x="321149" y="0"/>
                  <a:pt x="333545" y="0"/>
                </a:cubicBezTo>
                <a:lnTo>
                  <a:pt x="351574" y="0"/>
                </a:lnTo>
                <a:cubicBezTo>
                  <a:pt x="363969" y="0"/>
                  <a:pt x="374580" y="4413"/>
                  <a:pt x="383407" y="13240"/>
                </a:cubicBezTo>
                <a:cubicBezTo>
                  <a:pt x="392234" y="22067"/>
                  <a:pt x="396648" y="32678"/>
                  <a:pt x="396648" y="45074"/>
                </a:cubicBezTo>
                <a:lnTo>
                  <a:pt x="396648" y="72118"/>
                </a:lnTo>
                <a:lnTo>
                  <a:pt x="432707" y="72118"/>
                </a:lnTo>
                <a:cubicBezTo>
                  <a:pt x="442473" y="72118"/>
                  <a:pt x="450924" y="75686"/>
                  <a:pt x="458061" y="82823"/>
                </a:cubicBezTo>
                <a:cubicBezTo>
                  <a:pt x="465197" y="89959"/>
                  <a:pt x="468766" y="98411"/>
                  <a:pt x="468766" y="108177"/>
                </a:cubicBezTo>
                <a:lnTo>
                  <a:pt x="468766" y="468766"/>
                </a:lnTo>
                <a:cubicBezTo>
                  <a:pt x="468766" y="478532"/>
                  <a:pt x="465197" y="486983"/>
                  <a:pt x="458061" y="494120"/>
                </a:cubicBezTo>
                <a:cubicBezTo>
                  <a:pt x="450924" y="501257"/>
                  <a:pt x="442473" y="504825"/>
                  <a:pt x="432707" y="504825"/>
                </a:cubicBezTo>
                <a:lnTo>
                  <a:pt x="36058" y="504825"/>
                </a:lnTo>
                <a:cubicBezTo>
                  <a:pt x="26292" y="504825"/>
                  <a:pt x="17841" y="501257"/>
                  <a:pt x="10705" y="494120"/>
                </a:cubicBezTo>
                <a:cubicBezTo>
                  <a:pt x="3568" y="486983"/>
                  <a:pt x="0" y="478532"/>
                  <a:pt x="0" y="468766"/>
                </a:cubicBezTo>
                <a:lnTo>
                  <a:pt x="0" y="108177"/>
                </a:lnTo>
                <a:cubicBezTo>
                  <a:pt x="0" y="98411"/>
                  <a:pt x="3568" y="89959"/>
                  <a:pt x="10705" y="82823"/>
                </a:cubicBezTo>
                <a:cubicBezTo>
                  <a:pt x="17841" y="75686"/>
                  <a:pt x="26292" y="72118"/>
                  <a:pt x="36058" y="72118"/>
                </a:cubicBezTo>
                <a:lnTo>
                  <a:pt x="72117" y="72118"/>
                </a:lnTo>
                <a:lnTo>
                  <a:pt x="72117" y="45074"/>
                </a:lnTo>
                <a:cubicBezTo>
                  <a:pt x="72117" y="32678"/>
                  <a:pt x="76531" y="22067"/>
                  <a:pt x="85358" y="13240"/>
                </a:cubicBezTo>
                <a:cubicBezTo>
                  <a:pt x="94185" y="4413"/>
                  <a:pt x="104796" y="0"/>
                  <a:pt x="11719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4" tIns="34287" rIns="68574" bIns="3428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3000" dirty="0">
              <a:latin typeface="FontAwesome" pitchFamily="50" charset="0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305036" y="2438584"/>
            <a:ext cx="405627" cy="324502"/>
          </a:xfrm>
          <a:custGeom>
            <a:avLst/>
            <a:gdLst/>
            <a:ahLst/>
            <a:cxnLst/>
            <a:rect l="l" t="t" r="r" b="b"/>
            <a:pathLst>
              <a:path w="540883" h="432707">
                <a:moveTo>
                  <a:pt x="351574" y="117191"/>
                </a:moveTo>
                <a:lnTo>
                  <a:pt x="468766" y="234383"/>
                </a:lnTo>
                <a:lnTo>
                  <a:pt x="468766" y="360589"/>
                </a:lnTo>
                <a:lnTo>
                  <a:pt x="72117" y="360589"/>
                </a:lnTo>
                <a:lnTo>
                  <a:pt x="72117" y="306501"/>
                </a:lnTo>
                <a:lnTo>
                  <a:pt x="162265" y="216353"/>
                </a:lnTo>
                <a:lnTo>
                  <a:pt x="207338" y="261427"/>
                </a:lnTo>
                <a:close/>
                <a:moveTo>
                  <a:pt x="126206" y="72118"/>
                </a:moveTo>
                <a:cubicBezTo>
                  <a:pt x="141230" y="72118"/>
                  <a:pt x="154001" y="77376"/>
                  <a:pt x="164518" y="87894"/>
                </a:cubicBezTo>
                <a:cubicBezTo>
                  <a:pt x="175036" y="98411"/>
                  <a:pt x="180294" y="111182"/>
                  <a:pt x="180294" y="126206"/>
                </a:cubicBezTo>
                <a:cubicBezTo>
                  <a:pt x="180294" y="141231"/>
                  <a:pt x="175036" y="154002"/>
                  <a:pt x="164518" y="164519"/>
                </a:cubicBezTo>
                <a:cubicBezTo>
                  <a:pt x="154001" y="175036"/>
                  <a:pt x="141230" y="180295"/>
                  <a:pt x="126206" y="180295"/>
                </a:cubicBezTo>
                <a:cubicBezTo>
                  <a:pt x="111181" y="180295"/>
                  <a:pt x="98410" y="175036"/>
                  <a:pt x="87893" y="164519"/>
                </a:cubicBezTo>
                <a:cubicBezTo>
                  <a:pt x="77376" y="154002"/>
                  <a:pt x="72117" y="141231"/>
                  <a:pt x="72117" y="126206"/>
                </a:cubicBezTo>
                <a:cubicBezTo>
                  <a:pt x="72117" y="111182"/>
                  <a:pt x="77376" y="98411"/>
                  <a:pt x="87893" y="87894"/>
                </a:cubicBezTo>
                <a:cubicBezTo>
                  <a:pt x="98410" y="77376"/>
                  <a:pt x="111181" y="72118"/>
                  <a:pt x="126206" y="72118"/>
                </a:cubicBezTo>
                <a:close/>
                <a:moveTo>
                  <a:pt x="45073" y="36059"/>
                </a:moveTo>
                <a:cubicBezTo>
                  <a:pt x="42632" y="36059"/>
                  <a:pt x="40519" y="36951"/>
                  <a:pt x="38735" y="38735"/>
                </a:cubicBezTo>
                <a:cubicBezTo>
                  <a:pt x="36951" y="40519"/>
                  <a:pt x="36058" y="42632"/>
                  <a:pt x="36058" y="45074"/>
                </a:cubicBezTo>
                <a:lnTo>
                  <a:pt x="36058" y="387633"/>
                </a:lnTo>
                <a:cubicBezTo>
                  <a:pt x="36058" y="390075"/>
                  <a:pt x="36951" y="392188"/>
                  <a:pt x="38735" y="393972"/>
                </a:cubicBezTo>
                <a:cubicBezTo>
                  <a:pt x="40519" y="395756"/>
                  <a:pt x="42632" y="396648"/>
                  <a:pt x="45073" y="396648"/>
                </a:cubicBezTo>
                <a:lnTo>
                  <a:pt x="495810" y="396648"/>
                </a:lnTo>
                <a:cubicBezTo>
                  <a:pt x="498251" y="396648"/>
                  <a:pt x="500364" y="395756"/>
                  <a:pt x="502148" y="393972"/>
                </a:cubicBezTo>
                <a:cubicBezTo>
                  <a:pt x="503932" y="392188"/>
                  <a:pt x="504825" y="390075"/>
                  <a:pt x="504825" y="387633"/>
                </a:cubicBezTo>
                <a:lnTo>
                  <a:pt x="504825" y="45074"/>
                </a:lnTo>
                <a:cubicBezTo>
                  <a:pt x="504825" y="42632"/>
                  <a:pt x="503932" y="40519"/>
                  <a:pt x="502148" y="38735"/>
                </a:cubicBezTo>
                <a:cubicBezTo>
                  <a:pt x="500364" y="36951"/>
                  <a:pt x="498251" y="36059"/>
                  <a:pt x="495810" y="36059"/>
                </a:cubicBezTo>
                <a:close/>
                <a:moveTo>
                  <a:pt x="45073" y="0"/>
                </a:moveTo>
                <a:lnTo>
                  <a:pt x="495810" y="0"/>
                </a:lnTo>
                <a:cubicBezTo>
                  <a:pt x="508205" y="0"/>
                  <a:pt x="518816" y="4413"/>
                  <a:pt x="527643" y="13240"/>
                </a:cubicBezTo>
                <a:cubicBezTo>
                  <a:pt x="536470" y="22067"/>
                  <a:pt x="540883" y="32678"/>
                  <a:pt x="540883" y="45074"/>
                </a:cubicBezTo>
                <a:lnTo>
                  <a:pt x="540883" y="387633"/>
                </a:lnTo>
                <a:cubicBezTo>
                  <a:pt x="540883" y="400029"/>
                  <a:pt x="536470" y="410640"/>
                  <a:pt x="527643" y="419467"/>
                </a:cubicBezTo>
                <a:cubicBezTo>
                  <a:pt x="518816" y="428294"/>
                  <a:pt x="508205" y="432707"/>
                  <a:pt x="495810" y="432707"/>
                </a:cubicBezTo>
                <a:lnTo>
                  <a:pt x="45073" y="432707"/>
                </a:lnTo>
                <a:cubicBezTo>
                  <a:pt x="32678" y="432707"/>
                  <a:pt x="22067" y="428294"/>
                  <a:pt x="13240" y="419467"/>
                </a:cubicBezTo>
                <a:cubicBezTo>
                  <a:pt x="4413" y="410640"/>
                  <a:pt x="0" y="400029"/>
                  <a:pt x="0" y="387633"/>
                </a:cubicBezTo>
                <a:lnTo>
                  <a:pt x="0" y="45074"/>
                </a:lnTo>
                <a:cubicBezTo>
                  <a:pt x="0" y="32678"/>
                  <a:pt x="4413" y="22067"/>
                  <a:pt x="13240" y="13240"/>
                </a:cubicBezTo>
                <a:cubicBezTo>
                  <a:pt x="22067" y="4413"/>
                  <a:pt x="32678" y="0"/>
                  <a:pt x="4507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4" tIns="34287" rIns="68574" bIns="3428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3000" dirty="0">
              <a:latin typeface="FontAwesome" pitchFamily="50" charset="0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332109" y="3444688"/>
            <a:ext cx="378586" cy="324763"/>
          </a:xfrm>
          <a:custGeom>
            <a:avLst/>
            <a:gdLst/>
            <a:ahLst/>
            <a:cxnLst/>
            <a:rect l="l" t="t" r="r" b="b"/>
            <a:pathLst>
              <a:path w="504825" h="433054">
                <a:moveTo>
                  <a:pt x="432707" y="45637"/>
                </a:moveTo>
                <a:cubicBezTo>
                  <a:pt x="358711" y="102355"/>
                  <a:pt x="286593" y="134564"/>
                  <a:pt x="216353" y="142264"/>
                </a:cubicBezTo>
                <a:lnTo>
                  <a:pt x="216353" y="218326"/>
                </a:lnTo>
                <a:cubicBezTo>
                  <a:pt x="287156" y="226213"/>
                  <a:pt x="359274" y="258235"/>
                  <a:pt x="432707" y="314389"/>
                </a:cubicBezTo>
                <a:close/>
                <a:moveTo>
                  <a:pt x="432707" y="0"/>
                </a:moveTo>
                <a:cubicBezTo>
                  <a:pt x="442473" y="0"/>
                  <a:pt x="450924" y="3568"/>
                  <a:pt x="458061" y="10705"/>
                </a:cubicBezTo>
                <a:cubicBezTo>
                  <a:pt x="465197" y="17842"/>
                  <a:pt x="468766" y="26293"/>
                  <a:pt x="468766" y="36059"/>
                </a:cubicBezTo>
                <a:lnTo>
                  <a:pt x="468766" y="144236"/>
                </a:lnTo>
                <a:cubicBezTo>
                  <a:pt x="478719" y="144236"/>
                  <a:pt x="487218" y="147757"/>
                  <a:pt x="494260" y="154800"/>
                </a:cubicBezTo>
                <a:cubicBezTo>
                  <a:pt x="501303" y="161843"/>
                  <a:pt x="504825" y="170341"/>
                  <a:pt x="504825" y="180295"/>
                </a:cubicBezTo>
                <a:cubicBezTo>
                  <a:pt x="504825" y="190248"/>
                  <a:pt x="501303" y="198747"/>
                  <a:pt x="494260" y="205789"/>
                </a:cubicBezTo>
                <a:cubicBezTo>
                  <a:pt x="487218" y="212832"/>
                  <a:pt x="478719" y="216354"/>
                  <a:pt x="468766" y="216354"/>
                </a:cubicBezTo>
                <a:lnTo>
                  <a:pt x="468766" y="324530"/>
                </a:lnTo>
                <a:cubicBezTo>
                  <a:pt x="468766" y="334296"/>
                  <a:pt x="465197" y="342748"/>
                  <a:pt x="458061" y="349884"/>
                </a:cubicBezTo>
                <a:cubicBezTo>
                  <a:pt x="450924" y="357021"/>
                  <a:pt x="442473" y="360589"/>
                  <a:pt x="432707" y="360589"/>
                </a:cubicBezTo>
                <a:cubicBezTo>
                  <a:pt x="354391" y="295420"/>
                  <a:pt x="278142" y="259737"/>
                  <a:pt x="203958" y="253539"/>
                </a:cubicBezTo>
                <a:cubicBezTo>
                  <a:pt x="193065" y="257108"/>
                  <a:pt x="184520" y="263305"/>
                  <a:pt x="178322" y="272132"/>
                </a:cubicBezTo>
                <a:cubicBezTo>
                  <a:pt x="172125" y="280959"/>
                  <a:pt x="169214" y="290396"/>
                  <a:pt x="169589" y="300444"/>
                </a:cubicBezTo>
                <a:cubicBezTo>
                  <a:pt x="169965" y="310492"/>
                  <a:pt x="173721" y="319178"/>
                  <a:pt x="180858" y="326502"/>
                </a:cubicBezTo>
                <a:cubicBezTo>
                  <a:pt x="177101" y="332700"/>
                  <a:pt x="174942" y="338851"/>
                  <a:pt x="174378" y="344954"/>
                </a:cubicBezTo>
                <a:cubicBezTo>
                  <a:pt x="173815" y="351058"/>
                  <a:pt x="174378" y="356505"/>
                  <a:pt x="176069" y="361294"/>
                </a:cubicBezTo>
                <a:cubicBezTo>
                  <a:pt x="177759" y="366083"/>
                  <a:pt x="180905" y="371247"/>
                  <a:pt x="185506" y="376788"/>
                </a:cubicBezTo>
                <a:cubicBezTo>
                  <a:pt x="190107" y="382328"/>
                  <a:pt x="194614" y="387023"/>
                  <a:pt x="199028" y="390873"/>
                </a:cubicBezTo>
                <a:cubicBezTo>
                  <a:pt x="203441" y="394723"/>
                  <a:pt x="209216" y="399465"/>
                  <a:pt x="216353" y="405100"/>
                </a:cubicBezTo>
                <a:cubicBezTo>
                  <a:pt x="210907" y="415992"/>
                  <a:pt x="200436" y="423786"/>
                  <a:pt x="184942" y="428482"/>
                </a:cubicBezTo>
                <a:cubicBezTo>
                  <a:pt x="169448" y="433177"/>
                  <a:pt x="153626" y="434257"/>
                  <a:pt x="137474" y="431721"/>
                </a:cubicBezTo>
                <a:cubicBezTo>
                  <a:pt x="121323" y="429186"/>
                  <a:pt x="108928" y="423974"/>
                  <a:pt x="100288" y="416086"/>
                </a:cubicBezTo>
                <a:cubicBezTo>
                  <a:pt x="98974" y="411767"/>
                  <a:pt x="96204" y="403550"/>
                  <a:pt x="91978" y="391437"/>
                </a:cubicBezTo>
                <a:cubicBezTo>
                  <a:pt x="87752" y="379323"/>
                  <a:pt x="84747" y="370449"/>
                  <a:pt x="82963" y="364815"/>
                </a:cubicBezTo>
                <a:cubicBezTo>
                  <a:pt x="81179" y="359181"/>
                  <a:pt x="79019" y="350823"/>
                  <a:pt x="76484" y="339743"/>
                </a:cubicBezTo>
                <a:cubicBezTo>
                  <a:pt x="73948" y="328662"/>
                  <a:pt x="72540" y="319178"/>
                  <a:pt x="72258" y="311290"/>
                </a:cubicBezTo>
                <a:cubicBezTo>
                  <a:pt x="71977" y="303402"/>
                  <a:pt x="72305" y="294153"/>
                  <a:pt x="73244" y="283542"/>
                </a:cubicBezTo>
                <a:cubicBezTo>
                  <a:pt x="74183" y="272930"/>
                  <a:pt x="76249" y="262554"/>
                  <a:pt x="79442" y="252412"/>
                </a:cubicBezTo>
                <a:lnTo>
                  <a:pt x="45073" y="252412"/>
                </a:lnTo>
                <a:cubicBezTo>
                  <a:pt x="32678" y="252412"/>
                  <a:pt x="22067" y="247999"/>
                  <a:pt x="13240" y="239172"/>
                </a:cubicBezTo>
                <a:cubicBezTo>
                  <a:pt x="4413" y="230345"/>
                  <a:pt x="0" y="219734"/>
                  <a:pt x="0" y="207339"/>
                </a:cubicBezTo>
                <a:lnTo>
                  <a:pt x="0" y="153250"/>
                </a:lnTo>
                <a:cubicBezTo>
                  <a:pt x="0" y="140855"/>
                  <a:pt x="4413" y="130244"/>
                  <a:pt x="13240" y="121417"/>
                </a:cubicBezTo>
                <a:cubicBezTo>
                  <a:pt x="22067" y="112590"/>
                  <a:pt x="32678" y="108177"/>
                  <a:pt x="45073" y="108177"/>
                </a:cubicBezTo>
                <a:lnTo>
                  <a:pt x="180294" y="108177"/>
                </a:lnTo>
                <a:cubicBezTo>
                  <a:pt x="261990" y="108177"/>
                  <a:pt x="346128" y="72118"/>
                  <a:pt x="43270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4" tIns="34287" rIns="68574" bIns="3428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3000" dirty="0">
              <a:latin typeface="FontAwesome" pitchFamily="50" charset="0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333511" y="4495805"/>
            <a:ext cx="351544" cy="324502"/>
          </a:xfrm>
          <a:custGeom>
            <a:avLst/>
            <a:gdLst/>
            <a:ahLst/>
            <a:cxnLst/>
            <a:rect l="l" t="t" r="r" b="b"/>
            <a:pathLst>
              <a:path w="468766" h="432707">
                <a:moveTo>
                  <a:pt x="360589" y="108176"/>
                </a:moveTo>
                <a:cubicBezTo>
                  <a:pt x="360589" y="147428"/>
                  <a:pt x="353640" y="182266"/>
                  <a:pt x="339742" y="212691"/>
                </a:cubicBezTo>
                <a:cubicBezTo>
                  <a:pt x="366223" y="207244"/>
                  <a:pt x="388337" y="196633"/>
                  <a:pt x="406085" y="180858"/>
                </a:cubicBezTo>
                <a:cubicBezTo>
                  <a:pt x="423833" y="165082"/>
                  <a:pt x="432707" y="149869"/>
                  <a:pt x="432707" y="135221"/>
                </a:cubicBezTo>
                <a:lnTo>
                  <a:pt x="432707" y="108176"/>
                </a:lnTo>
                <a:close/>
                <a:moveTo>
                  <a:pt x="36058" y="108176"/>
                </a:moveTo>
                <a:lnTo>
                  <a:pt x="36058" y="135221"/>
                </a:lnTo>
                <a:cubicBezTo>
                  <a:pt x="36058" y="149869"/>
                  <a:pt x="44932" y="165082"/>
                  <a:pt x="62680" y="180858"/>
                </a:cubicBezTo>
                <a:cubicBezTo>
                  <a:pt x="80428" y="196633"/>
                  <a:pt x="102542" y="207244"/>
                  <a:pt x="129023" y="212691"/>
                </a:cubicBezTo>
                <a:cubicBezTo>
                  <a:pt x="115125" y="182266"/>
                  <a:pt x="108176" y="147428"/>
                  <a:pt x="108176" y="108176"/>
                </a:cubicBezTo>
                <a:close/>
                <a:moveTo>
                  <a:pt x="153250" y="0"/>
                </a:moveTo>
                <a:lnTo>
                  <a:pt x="315515" y="0"/>
                </a:lnTo>
                <a:cubicBezTo>
                  <a:pt x="327910" y="0"/>
                  <a:pt x="338521" y="4413"/>
                  <a:pt x="347348" y="13240"/>
                </a:cubicBezTo>
                <a:cubicBezTo>
                  <a:pt x="356175" y="22067"/>
                  <a:pt x="360589" y="32678"/>
                  <a:pt x="360589" y="45073"/>
                </a:cubicBezTo>
                <a:lnTo>
                  <a:pt x="360589" y="72117"/>
                </a:lnTo>
                <a:lnTo>
                  <a:pt x="441721" y="72117"/>
                </a:lnTo>
                <a:cubicBezTo>
                  <a:pt x="449234" y="72117"/>
                  <a:pt x="455619" y="74747"/>
                  <a:pt x="460878" y="80005"/>
                </a:cubicBezTo>
                <a:cubicBezTo>
                  <a:pt x="466136" y="85264"/>
                  <a:pt x="468766" y="91649"/>
                  <a:pt x="468766" y="99162"/>
                </a:cubicBezTo>
                <a:lnTo>
                  <a:pt x="468766" y="135221"/>
                </a:lnTo>
                <a:cubicBezTo>
                  <a:pt x="468766" y="148555"/>
                  <a:pt x="464869" y="161983"/>
                  <a:pt x="457075" y="175505"/>
                </a:cubicBezTo>
                <a:cubicBezTo>
                  <a:pt x="449281" y="189027"/>
                  <a:pt x="438763" y="201235"/>
                  <a:pt x="425523" y="212127"/>
                </a:cubicBezTo>
                <a:cubicBezTo>
                  <a:pt x="412283" y="223020"/>
                  <a:pt x="396037" y="232176"/>
                  <a:pt x="376787" y="239594"/>
                </a:cubicBezTo>
                <a:cubicBezTo>
                  <a:pt x="357537" y="247013"/>
                  <a:pt x="337301" y="251191"/>
                  <a:pt x="316079" y="252130"/>
                </a:cubicBezTo>
                <a:cubicBezTo>
                  <a:pt x="308191" y="262272"/>
                  <a:pt x="299270" y="271193"/>
                  <a:pt x="289316" y="278893"/>
                </a:cubicBezTo>
                <a:cubicBezTo>
                  <a:pt x="282179" y="285278"/>
                  <a:pt x="277249" y="292086"/>
                  <a:pt x="274526" y="299317"/>
                </a:cubicBezTo>
                <a:cubicBezTo>
                  <a:pt x="271803" y="306547"/>
                  <a:pt x="270441" y="314952"/>
                  <a:pt x="270441" y="324530"/>
                </a:cubicBezTo>
                <a:cubicBezTo>
                  <a:pt x="270441" y="334671"/>
                  <a:pt x="273306" y="343217"/>
                  <a:pt x="279034" y="350166"/>
                </a:cubicBezTo>
                <a:cubicBezTo>
                  <a:pt x="284762" y="357114"/>
                  <a:pt x="293917" y="360589"/>
                  <a:pt x="306500" y="360589"/>
                </a:cubicBezTo>
                <a:cubicBezTo>
                  <a:pt x="320586" y="360589"/>
                  <a:pt x="333122" y="364861"/>
                  <a:pt x="344109" y="373407"/>
                </a:cubicBezTo>
                <a:cubicBezTo>
                  <a:pt x="355095" y="381952"/>
                  <a:pt x="360589" y="392704"/>
                  <a:pt x="360589" y="405662"/>
                </a:cubicBezTo>
                <a:lnTo>
                  <a:pt x="360589" y="423692"/>
                </a:lnTo>
                <a:cubicBezTo>
                  <a:pt x="360589" y="426321"/>
                  <a:pt x="359744" y="428481"/>
                  <a:pt x="358053" y="430171"/>
                </a:cubicBezTo>
                <a:cubicBezTo>
                  <a:pt x="356363" y="431861"/>
                  <a:pt x="354203" y="432707"/>
                  <a:pt x="351574" y="432707"/>
                </a:cubicBezTo>
                <a:lnTo>
                  <a:pt x="117191" y="432707"/>
                </a:lnTo>
                <a:cubicBezTo>
                  <a:pt x="114562" y="432707"/>
                  <a:pt x="112402" y="431861"/>
                  <a:pt x="110712" y="430171"/>
                </a:cubicBezTo>
                <a:cubicBezTo>
                  <a:pt x="109021" y="428481"/>
                  <a:pt x="108176" y="426321"/>
                  <a:pt x="108176" y="423692"/>
                </a:cubicBezTo>
                <a:lnTo>
                  <a:pt x="108176" y="405662"/>
                </a:lnTo>
                <a:cubicBezTo>
                  <a:pt x="108176" y="392704"/>
                  <a:pt x="113670" y="381952"/>
                  <a:pt x="124656" y="373407"/>
                </a:cubicBezTo>
                <a:cubicBezTo>
                  <a:pt x="135643" y="364861"/>
                  <a:pt x="148179" y="360589"/>
                  <a:pt x="162265" y="360589"/>
                </a:cubicBezTo>
                <a:cubicBezTo>
                  <a:pt x="174848" y="360589"/>
                  <a:pt x="184003" y="357114"/>
                  <a:pt x="189732" y="350166"/>
                </a:cubicBezTo>
                <a:cubicBezTo>
                  <a:pt x="195460" y="343217"/>
                  <a:pt x="198324" y="334671"/>
                  <a:pt x="198324" y="324530"/>
                </a:cubicBezTo>
                <a:cubicBezTo>
                  <a:pt x="198324" y="314952"/>
                  <a:pt x="196962" y="306547"/>
                  <a:pt x="194239" y="299317"/>
                </a:cubicBezTo>
                <a:cubicBezTo>
                  <a:pt x="191516" y="292086"/>
                  <a:pt x="186586" y="285278"/>
                  <a:pt x="179449" y="278893"/>
                </a:cubicBezTo>
                <a:cubicBezTo>
                  <a:pt x="169495" y="271193"/>
                  <a:pt x="160574" y="262272"/>
                  <a:pt x="152687" y="252130"/>
                </a:cubicBezTo>
                <a:cubicBezTo>
                  <a:pt x="131464" y="251191"/>
                  <a:pt x="111228" y="247013"/>
                  <a:pt x="91978" y="239594"/>
                </a:cubicBezTo>
                <a:cubicBezTo>
                  <a:pt x="72728" y="232176"/>
                  <a:pt x="56482" y="223020"/>
                  <a:pt x="43242" y="212127"/>
                </a:cubicBezTo>
                <a:cubicBezTo>
                  <a:pt x="30002" y="201235"/>
                  <a:pt x="19485" y="189027"/>
                  <a:pt x="11690" y="175505"/>
                </a:cubicBezTo>
                <a:cubicBezTo>
                  <a:pt x="3896" y="161983"/>
                  <a:pt x="0" y="148555"/>
                  <a:pt x="0" y="135221"/>
                </a:cubicBezTo>
                <a:lnTo>
                  <a:pt x="0" y="99162"/>
                </a:lnTo>
                <a:cubicBezTo>
                  <a:pt x="0" y="91649"/>
                  <a:pt x="2629" y="85264"/>
                  <a:pt x="7887" y="80005"/>
                </a:cubicBezTo>
                <a:cubicBezTo>
                  <a:pt x="13146" y="74747"/>
                  <a:pt x="19531" y="72117"/>
                  <a:pt x="27044" y="72117"/>
                </a:cubicBezTo>
                <a:lnTo>
                  <a:pt x="108176" y="72117"/>
                </a:lnTo>
                <a:lnTo>
                  <a:pt x="108176" y="45073"/>
                </a:lnTo>
                <a:cubicBezTo>
                  <a:pt x="108176" y="32678"/>
                  <a:pt x="112590" y="22067"/>
                  <a:pt x="121417" y="13240"/>
                </a:cubicBezTo>
                <a:cubicBezTo>
                  <a:pt x="130244" y="4413"/>
                  <a:pt x="140855" y="0"/>
                  <a:pt x="15325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4" tIns="34287" rIns="68574" bIns="3428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3000" dirty="0">
              <a:latin typeface="FontAwesome" pitchFamily="50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96874" y="1029270"/>
            <a:ext cx="4515286" cy="247760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1100" dirty="0"/>
              <a:t>3.5 </a:t>
            </a:r>
            <a:r>
              <a:rPr lang="id-ID" sz="1100" dirty="0"/>
              <a:t>Me</a:t>
            </a:r>
            <a:r>
              <a:rPr lang="en-US" sz="1100" dirty="0" err="1"/>
              <a:t>mbandingkan</a:t>
            </a:r>
            <a:r>
              <a:rPr lang="id-ID" sz="1100" dirty="0"/>
              <a:t> fungsi sosial, struktur teks, dan </a:t>
            </a:r>
            <a:endParaRPr lang="en-US" sz="1100" dirty="0"/>
          </a:p>
          <a:p>
            <a:r>
              <a:rPr lang="id-ID" sz="1100" dirty="0"/>
              <a:t>unsur kebahasaan teks interaksi transaksional lisan dan </a:t>
            </a:r>
            <a:endParaRPr lang="en-US" sz="1100" dirty="0"/>
          </a:p>
          <a:p>
            <a:r>
              <a:rPr lang="id-ID" sz="1100" dirty="0"/>
              <a:t>tulis yang melibatkan tindakan memberi dan meminta</a:t>
            </a:r>
            <a:endParaRPr lang="en-US" sz="1100" dirty="0"/>
          </a:p>
          <a:p>
            <a:r>
              <a:rPr lang="id-ID" sz="1100" dirty="0"/>
              <a:t> informasi terkait dengan sifat orang, binatang, benda</a:t>
            </a:r>
            <a:endParaRPr lang="en-US" sz="1100" dirty="0"/>
          </a:p>
          <a:p>
            <a:r>
              <a:rPr lang="id-ID" sz="1100" dirty="0"/>
              <a:t>sesuai d</a:t>
            </a:r>
            <a:r>
              <a:rPr lang="en-US" sz="1100" dirty="0"/>
              <a:t>e</a:t>
            </a:r>
            <a:r>
              <a:rPr lang="id-ID" sz="1100" dirty="0"/>
              <a:t>ngan konteks penggunaannya (Perhatikan </a:t>
            </a:r>
            <a:endParaRPr lang="en-US" sz="1100" dirty="0"/>
          </a:p>
          <a:p>
            <a:r>
              <a:rPr lang="id-ID" sz="1100" dirty="0"/>
              <a:t>unsur kebahasaan be, adjective</a:t>
            </a:r>
            <a:r>
              <a:rPr lang="en-US" sz="1100" dirty="0"/>
              <a:t>, degree of comparison</a:t>
            </a:r>
            <a:r>
              <a:rPr lang="id-ID" sz="1100" dirty="0"/>
              <a:t>)</a:t>
            </a:r>
            <a:endParaRPr lang="en-ID" sz="1100" dirty="0"/>
          </a:p>
          <a:p>
            <a:r>
              <a:rPr lang="en-US" sz="1100" dirty="0"/>
              <a:t> </a:t>
            </a:r>
            <a:endParaRPr lang="en-ID" sz="1100" dirty="0"/>
          </a:p>
          <a:p>
            <a:r>
              <a:rPr lang="en-US" sz="1100" dirty="0"/>
              <a:t>4.5 Menyusun </a:t>
            </a:r>
            <a:r>
              <a:rPr lang="en-US" sz="1100" dirty="0" err="1"/>
              <a:t>teks</a:t>
            </a:r>
            <a:r>
              <a:rPr lang="en-US" sz="1100" dirty="0"/>
              <a:t> </a:t>
            </a:r>
            <a:r>
              <a:rPr lang="en-US" sz="1100" dirty="0" err="1"/>
              <a:t>interaksi</a:t>
            </a:r>
            <a:r>
              <a:rPr lang="en-US" sz="1100" dirty="0"/>
              <a:t> </a:t>
            </a:r>
            <a:r>
              <a:rPr lang="en-US" sz="1100" dirty="0" err="1"/>
              <a:t>transaksional</a:t>
            </a:r>
            <a:r>
              <a:rPr lang="en-US" sz="1100" dirty="0"/>
              <a:t> </a:t>
            </a:r>
            <a:r>
              <a:rPr lang="en-US" sz="1100" dirty="0" err="1"/>
              <a:t>lisan</a:t>
            </a:r>
            <a:r>
              <a:rPr lang="en-US" sz="1100" dirty="0"/>
              <a:t> dan </a:t>
            </a:r>
            <a:r>
              <a:rPr lang="en-US" sz="1100" dirty="0" err="1"/>
              <a:t>tulis</a:t>
            </a:r>
            <a:r>
              <a:rPr lang="en-US" sz="1100" dirty="0"/>
              <a:t> </a:t>
            </a:r>
            <a:r>
              <a:rPr lang="en-US" sz="1100" dirty="0" err="1"/>
              <a:t>sangat</a:t>
            </a:r>
            <a:r>
              <a:rPr lang="en-US" sz="1100" dirty="0"/>
              <a:t> </a:t>
            </a:r>
            <a:r>
              <a:rPr lang="en-US" sz="1100" dirty="0" err="1"/>
              <a:t>pendek</a:t>
            </a:r>
            <a:r>
              <a:rPr lang="en-US" sz="1100" dirty="0"/>
              <a:t> dan </a:t>
            </a:r>
            <a:r>
              <a:rPr lang="en-US" sz="1100" dirty="0" err="1"/>
              <a:t>sederhana</a:t>
            </a:r>
            <a:r>
              <a:rPr lang="en-US" sz="1100" dirty="0"/>
              <a:t> yang </a:t>
            </a:r>
            <a:r>
              <a:rPr lang="en-US" sz="1100" dirty="0" err="1"/>
              <a:t>melibatkan</a:t>
            </a:r>
            <a:r>
              <a:rPr lang="en-US" sz="1100" dirty="0"/>
              <a:t> </a:t>
            </a:r>
            <a:r>
              <a:rPr lang="en-US" sz="1100" dirty="0" err="1"/>
              <a:t>tindakan</a:t>
            </a:r>
            <a:r>
              <a:rPr lang="en-US" sz="1100" dirty="0"/>
              <a:t>  </a:t>
            </a:r>
            <a:r>
              <a:rPr lang="en-US" sz="1100" dirty="0" err="1"/>
              <a:t>memberi</a:t>
            </a:r>
            <a:r>
              <a:rPr lang="en-US" sz="1100" dirty="0"/>
              <a:t> dan </a:t>
            </a:r>
            <a:r>
              <a:rPr lang="en-US" sz="1100" dirty="0" err="1"/>
              <a:t>meminta</a:t>
            </a:r>
            <a:r>
              <a:rPr lang="en-US" sz="1100" dirty="0"/>
              <a:t> </a:t>
            </a:r>
            <a:r>
              <a:rPr lang="en-US" sz="1100" dirty="0" err="1"/>
              <a:t>informasi</a:t>
            </a:r>
            <a:r>
              <a:rPr lang="en-US" sz="1100" dirty="0"/>
              <a:t> </a:t>
            </a:r>
            <a:r>
              <a:rPr lang="en-US" sz="1100" dirty="0" err="1"/>
              <a:t>terkait</a:t>
            </a:r>
            <a:r>
              <a:rPr lang="en-US" sz="1100" dirty="0"/>
              <a:t> </a:t>
            </a:r>
            <a:r>
              <a:rPr lang="en-US" sz="1100" dirty="0" err="1"/>
              <a:t>sifat</a:t>
            </a:r>
            <a:r>
              <a:rPr lang="en-US" sz="1100" dirty="0"/>
              <a:t> orang, </a:t>
            </a:r>
          </a:p>
          <a:p>
            <a:r>
              <a:rPr lang="en-US" sz="1100" dirty="0" err="1"/>
              <a:t>binatang</a:t>
            </a:r>
            <a:r>
              <a:rPr lang="en-US" sz="1100" dirty="0"/>
              <a:t>, dan </a:t>
            </a:r>
            <a:r>
              <a:rPr lang="en-US" sz="1100" dirty="0" err="1"/>
              <a:t>benda</a:t>
            </a:r>
            <a:r>
              <a:rPr lang="en-US" sz="1100" dirty="0"/>
              <a:t>,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memperhatikan</a:t>
            </a:r>
            <a:r>
              <a:rPr lang="en-US" sz="1100" dirty="0"/>
              <a:t> </a:t>
            </a:r>
            <a:r>
              <a:rPr lang="en-US" sz="1100" dirty="0" err="1"/>
              <a:t>fungsi</a:t>
            </a:r>
            <a:r>
              <a:rPr lang="en-US" sz="1100" dirty="0"/>
              <a:t> </a:t>
            </a:r>
          </a:p>
          <a:p>
            <a:r>
              <a:rPr lang="en-US" sz="1100" dirty="0" err="1"/>
              <a:t>sosial</a:t>
            </a:r>
            <a:r>
              <a:rPr lang="en-US" sz="1100" dirty="0"/>
              <a:t>, </a:t>
            </a:r>
            <a:r>
              <a:rPr lang="en-US" sz="1100" dirty="0" err="1"/>
              <a:t>struktur</a:t>
            </a:r>
            <a:r>
              <a:rPr lang="en-US" sz="1100" dirty="0"/>
              <a:t> </a:t>
            </a:r>
            <a:r>
              <a:rPr lang="en-US" sz="1100" dirty="0" err="1"/>
              <a:t>teks</a:t>
            </a:r>
            <a:r>
              <a:rPr lang="en-US" sz="1100" dirty="0"/>
              <a:t> dan </a:t>
            </a:r>
            <a:r>
              <a:rPr lang="en-US" sz="1100" dirty="0" err="1"/>
              <a:t>unsur</a:t>
            </a:r>
            <a:r>
              <a:rPr lang="en-US" sz="1100" dirty="0"/>
              <a:t> </a:t>
            </a:r>
            <a:r>
              <a:rPr lang="en-US" sz="1100" dirty="0" err="1"/>
              <a:t>kebahasaan</a:t>
            </a:r>
            <a:r>
              <a:rPr lang="en-US" sz="1100" dirty="0"/>
              <a:t> yang </a:t>
            </a:r>
            <a:r>
              <a:rPr lang="en-US" sz="1100" dirty="0" err="1"/>
              <a:t>benar</a:t>
            </a:r>
            <a:r>
              <a:rPr lang="en-US" sz="1100" dirty="0"/>
              <a:t> </a:t>
            </a:r>
          </a:p>
          <a:p>
            <a:r>
              <a:rPr lang="en-US" sz="1100" dirty="0"/>
              <a:t>dan </a:t>
            </a:r>
            <a:r>
              <a:rPr lang="en-US" sz="1100" dirty="0" err="1"/>
              <a:t>sesuai</a:t>
            </a:r>
            <a:r>
              <a:rPr lang="en-US" sz="1100" dirty="0"/>
              <a:t> </a:t>
            </a:r>
            <a:r>
              <a:rPr lang="en-US" sz="1100" dirty="0" err="1"/>
              <a:t>konteks</a:t>
            </a:r>
            <a:endParaRPr lang="en-ID" sz="1100" dirty="0"/>
          </a:p>
          <a:p>
            <a:r>
              <a:rPr lang="id-ID" dirty="0"/>
              <a:t> </a:t>
            </a:r>
            <a:endParaRPr lang="en-ID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7EE57E0-080D-4B57-8C7C-FF9A4AECF73E}"/>
              </a:ext>
            </a:extLst>
          </p:cNvPr>
          <p:cNvGrpSpPr/>
          <p:nvPr/>
        </p:nvGrpSpPr>
        <p:grpSpPr>
          <a:xfrm>
            <a:off x="1310587" y="211440"/>
            <a:ext cx="2634114" cy="489814"/>
            <a:chOff x="8102268" y="2247777"/>
            <a:chExt cx="3512457" cy="653142"/>
          </a:xfrm>
          <a:solidFill>
            <a:schemeClr val="accent3"/>
          </a:solidFill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2FC30F78-4017-4E3A-9ECC-90DDB5BF5B1E}"/>
                </a:ext>
              </a:extLst>
            </p:cNvPr>
            <p:cNvSpPr/>
            <p:nvPr/>
          </p:nvSpPr>
          <p:spPr>
            <a:xfrm>
              <a:off x="8102268" y="2247777"/>
              <a:ext cx="3512457" cy="653142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  <a:effectLst>
              <a:innerShdw blurRad="635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7EB8F5B-049E-4A42-83D2-9D07EF521726}"/>
                </a:ext>
              </a:extLst>
            </p:cNvPr>
            <p:cNvSpPr/>
            <p:nvPr/>
          </p:nvSpPr>
          <p:spPr>
            <a:xfrm>
              <a:off x="8192181" y="2326209"/>
              <a:ext cx="478267" cy="47826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pic>
          <p:nvPicPr>
            <p:cNvPr id="33" name="Graphic 32" descr="Daily calendar">
              <a:extLst>
                <a:ext uri="{FF2B5EF4-FFF2-40B4-BE49-F238E27FC236}">
                  <a16:creationId xmlns:a16="http://schemas.microsoft.com/office/drawing/2014/main" id="{A47EE9CE-079E-4777-B601-6FF71EE779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8310572" y="2466657"/>
              <a:ext cx="242724" cy="242724"/>
            </a:xfrm>
            <a:prstGeom prst="rect">
              <a:avLst/>
            </a:prstGeom>
            <a:effectLst/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863C61F-F0E2-4740-B707-226E0A848326}"/>
                </a:ext>
              </a:extLst>
            </p:cNvPr>
            <p:cNvSpPr txBox="1"/>
            <p:nvPr/>
          </p:nvSpPr>
          <p:spPr>
            <a:xfrm>
              <a:off x="8788840" y="2403192"/>
              <a:ext cx="2484230" cy="41040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Aharoni" panose="02010803020104030203" pitchFamily="2" charset="-79"/>
                  <a:ea typeface="Adobe Heiti Std R" panose="020B0400000000000000" pitchFamily="34" charset="-128"/>
                  <a:cs typeface="Aharoni" panose="02010803020104030203" pitchFamily="2" charset="-79"/>
                </a:rPr>
                <a:t>BASIC COMPETENCE</a:t>
              </a:r>
            </a:p>
          </p:txBody>
        </p:sp>
      </p:grpSp>
      <p:sp>
        <p:nvSpPr>
          <p:cNvPr id="37" name="Footer Placeholder 99">
            <a:extLst>
              <a:ext uri="{FF2B5EF4-FFF2-40B4-BE49-F238E27FC236}">
                <a16:creationId xmlns:a16="http://schemas.microsoft.com/office/drawing/2014/main" id="{8C75E4FB-D20A-43F3-B8E8-771BB8E3CA23}"/>
              </a:ext>
            </a:extLst>
          </p:cNvPr>
          <p:cNvSpPr txBox="1">
            <a:spLocks/>
          </p:cNvSpPr>
          <p:nvPr/>
        </p:nvSpPr>
        <p:spPr>
          <a:xfrm>
            <a:off x="1310587" y="4763068"/>
            <a:ext cx="3085832" cy="2738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FF7D40"/>
                </a:solidFill>
              </a:rPr>
              <a:t>www.elearningsmp.sekolahsabilillah.sch.id</a:t>
            </a:r>
          </a:p>
        </p:txBody>
      </p:sp>
      <p:sp>
        <p:nvSpPr>
          <p:cNvPr id="25" name="Oval 24">
            <a:hlinkClick r:id="rId6" action="ppaction://hlinksldjump"/>
            <a:extLst>
              <a:ext uri="{FF2B5EF4-FFF2-40B4-BE49-F238E27FC236}">
                <a16:creationId xmlns:a16="http://schemas.microsoft.com/office/drawing/2014/main" id="{54FFB03D-7EC2-4251-BA93-2A1A1006279A}"/>
              </a:ext>
            </a:extLst>
          </p:cNvPr>
          <p:cNvSpPr/>
          <p:nvPr/>
        </p:nvSpPr>
        <p:spPr>
          <a:xfrm>
            <a:off x="8416283" y="4748577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6" name="Graphic 25" descr="Close">
            <a:hlinkClick r:id="rId6" action="ppaction://hlinksldjump"/>
            <a:extLst>
              <a:ext uri="{FF2B5EF4-FFF2-40B4-BE49-F238E27FC236}">
                <a16:creationId xmlns:a16="http://schemas.microsoft.com/office/drawing/2014/main" id="{635F223A-8ED3-4092-B371-055843145A7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8507251" y="4826950"/>
            <a:ext cx="187482" cy="137047"/>
          </a:xfrm>
          <a:prstGeom prst="rect">
            <a:avLst/>
          </a:prstGeom>
          <a:effectLst/>
        </p:spPr>
      </p:pic>
      <p:sp>
        <p:nvSpPr>
          <p:cNvPr id="27" name="Oval 26">
            <a:hlinkClick r:id="rId9" action="ppaction://hlinksldjump"/>
            <a:extLst>
              <a:ext uri="{FF2B5EF4-FFF2-40B4-BE49-F238E27FC236}">
                <a16:creationId xmlns:a16="http://schemas.microsoft.com/office/drawing/2014/main" id="{91185705-93F8-4665-8E5C-75B1345E0DA9}"/>
              </a:ext>
            </a:extLst>
          </p:cNvPr>
          <p:cNvSpPr/>
          <p:nvPr/>
        </p:nvSpPr>
        <p:spPr>
          <a:xfrm>
            <a:off x="7982201" y="4763068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8" name="Graphic 27" descr="House">
            <a:hlinkClick r:id="rId9" action="ppaction://hlinksldjump"/>
            <a:extLst>
              <a:ext uri="{FF2B5EF4-FFF2-40B4-BE49-F238E27FC236}">
                <a16:creationId xmlns:a16="http://schemas.microsoft.com/office/drawing/2014/main" id="{4EBB5818-F93D-43C8-876A-6A436E87EC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8073169" y="4829564"/>
            <a:ext cx="187482" cy="137047"/>
          </a:xfrm>
          <a:prstGeom prst="rect">
            <a:avLst/>
          </a:prstGeom>
          <a:effectLst/>
        </p:spPr>
      </p:pic>
      <p:pic>
        <p:nvPicPr>
          <p:cNvPr id="1026" name="Picture 2" descr="Concept, creative, idea, team, think, thinking icon">
            <a:extLst>
              <a:ext uri="{FF2B5EF4-FFF2-40B4-BE49-F238E27FC236}">
                <a16:creationId xmlns:a16="http://schemas.microsoft.com/office/drawing/2014/main" id="{62E6C10B-461D-4212-99D9-829F7DFA2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40404">
                  <a:alpha val="5490"/>
                </a:srgbClr>
              </a:clrFrom>
              <a:clrTo>
                <a:srgbClr val="040404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035" y="635051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217216"/>
      </p:ext>
    </p:extLst>
  </p:cSld>
  <p:clrMapOvr>
    <a:masterClrMapping/>
  </p:clrMapOvr>
  <p:transition spd="slow" advClick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7259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"/>
                            </p:stCondLst>
                            <p:childTnLst>
                              <p:par>
                                <p:cTn id="5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600"/>
                            </p:stCondLst>
                            <p:childTnLst>
                              <p:par>
                                <p:cTn id="5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" tmFilter="0,0; .5, 1; 1, 1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654"/>
                            </p:stCondLst>
                            <p:childTnLst>
                              <p:par>
                                <p:cTn id="6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" tmFilter="0,0; .5, 1; 1, 1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712"/>
                            </p:stCondLst>
                            <p:childTnLst>
                              <p:par>
                                <p:cTn id="7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" fill="hold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" fill="hold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" fill="hold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" fill="hold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" tmFilter="0,0; .5, 1; 1, 1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765"/>
                            </p:stCondLst>
                            <p:childTnLst>
                              <p:par>
                                <p:cTn id="8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" fill="hold"/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" fill="hold"/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" fill="hold"/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" fill="hold"/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" tmFilter="0,0; .5, 1; 1, 1"/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821"/>
                            </p:stCondLst>
                            <p:childTnLst>
                              <p:par>
                                <p:cTn id="9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" fill="hold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" fill="hold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" fill="hold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" fill="hold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" tmFilter="0,0; .5, 1; 1, 1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873"/>
                            </p:stCondLst>
                            <p:childTnLst>
                              <p:par>
                                <p:cTn id="9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" fill="hold"/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" fill="hold"/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" fill="hold"/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" fill="hold"/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" tmFilter="0,0; .5, 1; 1, 1"/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929"/>
                            </p:stCondLst>
                            <p:childTnLst>
                              <p:par>
                                <p:cTn id="10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" fill="hold"/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" fill="hold"/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" fill="hold"/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" fill="hold"/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" tmFilter="0,0; .5, 1; 1, 1"/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938"/>
                            </p:stCondLst>
                            <p:childTnLst>
                              <p:par>
                                <p:cTn id="1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" fill="hold"/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" fill="hold"/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" fill="hold"/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" fill="hold"/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" tmFilter="0,0; .5, 1; 1, 1"/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87"/>
                            </p:stCondLst>
                            <p:childTnLst>
                              <p:par>
                                <p:cTn id="1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" fill="hold"/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" fill="hold"/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" fill="hold"/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" fill="hold"/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" tmFilter="0,0; .5, 1; 1, 1"/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139"/>
                            </p:stCondLst>
                            <p:childTnLst>
                              <p:par>
                                <p:cTn id="13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" fill="hold"/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" fill="hold"/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" fill="hold"/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" fill="hold"/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" tmFilter="0,0; .5, 1; 1, 1"/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194"/>
                            </p:stCondLst>
                            <p:childTnLst>
                              <p:par>
                                <p:cTn id="13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" fill="hold"/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" fill="hold"/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" fill="hold"/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" fill="hold"/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" tmFilter="0,0; .5, 1; 1, 1"/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219"/>
                            </p:stCondLst>
                            <p:childTnLst>
                              <p:par>
                                <p:cTn id="14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" fill="hold"/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" fill="hold"/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" fill="hold"/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" fill="hold"/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" tmFilter="0,0; .5, 1; 1, 1"/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8" grpId="0" animBg="1"/>
      <p:bldP spid="49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76034" y="771550"/>
            <a:ext cx="5292080" cy="1080121"/>
          </a:xfrm>
        </p:spPr>
        <p:txBody>
          <a:bodyPr/>
          <a:lstStyle/>
          <a:p>
            <a:r>
              <a:rPr lang="en-US" altLang="ko-KR" dirty="0">
                <a:latin typeface="Aharoni" panose="02010803020104030203" pitchFamily="2" charset="-79"/>
                <a:ea typeface="맑은 고딕" pitchFamily="50" charset="-127"/>
                <a:cs typeface="Aharoni" panose="02010803020104030203" pitchFamily="2" charset="-79"/>
              </a:rPr>
              <a:t>Learning Objective </a:t>
            </a:r>
            <a:endParaRPr lang="en-US" altLang="ko-K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275856" y="2211710"/>
            <a:ext cx="5292080" cy="48881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b="1" dirty="0"/>
              <a:t>Students are able to present/describe their favorite colorful photo</a:t>
            </a:r>
            <a:endParaRPr lang="en-US" altLang="ko-KR" dirty="0"/>
          </a:p>
        </p:txBody>
      </p:sp>
      <p:sp>
        <p:nvSpPr>
          <p:cNvPr id="5" name="Footer Placeholder 99">
            <a:extLst>
              <a:ext uri="{FF2B5EF4-FFF2-40B4-BE49-F238E27FC236}">
                <a16:creationId xmlns:a16="http://schemas.microsoft.com/office/drawing/2014/main" id="{DB1E3AFE-B997-4E0D-8737-4760757EB9DF}"/>
              </a:ext>
            </a:extLst>
          </p:cNvPr>
          <p:cNvSpPr txBox="1">
            <a:spLocks/>
          </p:cNvSpPr>
          <p:nvPr/>
        </p:nvSpPr>
        <p:spPr>
          <a:xfrm>
            <a:off x="86678" y="4783007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solidFill>
                  <a:srgbClr val="FF7D40"/>
                </a:solidFill>
              </a:rPr>
              <a:t>www.elearningsmp.sekolahsabilillah.sch.id</a:t>
            </a:r>
          </a:p>
        </p:txBody>
      </p:sp>
      <p:sp>
        <p:nvSpPr>
          <p:cNvPr id="6" name="Oval 5">
            <a:hlinkClick r:id="rId2" action="ppaction://hlinksldjump"/>
            <a:extLst>
              <a:ext uri="{FF2B5EF4-FFF2-40B4-BE49-F238E27FC236}">
                <a16:creationId xmlns:a16="http://schemas.microsoft.com/office/drawing/2014/main" id="{D25BCA3B-62FD-4E58-936C-F1F9003F8990}"/>
              </a:ext>
            </a:extLst>
          </p:cNvPr>
          <p:cNvSpPr/>
          <p:nvPr/>
        </p:nvSpPr>
        <p:spPr>
          <a:xfrm>
            <a:off x="8416283" y="4748577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7" name="Graphic 6" descr="Close">
            <a:hlinkClick r:id="rId2" action="ppaction://hlinksldjump"/>
            <a:extLst>
              <a:ext uri="{FF2B5EF4-FFF2-40B4-BE49-F238E27FC236}">
                <a16:creationId xmlns:a16="http://schemas.microsoft.com/office/drawing/2014/main" id="{D92237B2-26FE-4431-9E3C-872DE7EEFD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507251" y="4826950"/>
            <a:ext cx="187482" cy="137047"/>
          </a:xfrm>
          <a:prstGeom prst="rect">
            <a:avLst/>
          </a:prstGeom>
          <a:effectLst/>
        </p:spPr>
      </p:pic>
      <p:sp>
        <p:nvSpPr>
          <p:cNvPr id="8" name="Oval 7">
            <a:hlinkClick r:id="rId5" action="ppaction://hlinksldjump"/>
            <a:extLst>
              <a:ext uri="{FF2B5EF4-FFF2-40B4-BE49-F238E27FC236}">
                <a16:creationId xmlns:a16="http://schemas.microsoft.com/office/drawing/2014/main" id="{CECFBCEE-1CA6-4127-B3FC-96493E33D54F}"/>
              </a:ext>
            </a:extLst>
          </p:cNvPr>
          <p:cNvSpPr/>
          <p:nvPr/>
        </p:nvSpPr>
        <p:spPr>
          <a:xfrm>
            <a:off x="7982201" y="4763068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9" name="Graphic 8" descr="House">
            <a:hlinkClick r:id="rId5" action="ppaction://hlinksldjump"/>
            <a:extLst>
              <a:ext uri="{FF2B5EF4-FFF2-40B4-BE49-F238E27FC236}">
                <a16:creationId xmlns:a16="http://schemas.microsoft.com/office/drawing/2014/main" id="{ACFBF225-4384-40B8-93B8-14AECDCECDB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8073169" y="4829564"/>
            <a:ext cx="187482" cy="13704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2105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6" name="図プレースホルダー 35"/>
          <p:cNvPicPr>
            <a:picLocks noGrp="1" noChangeAspect="1"/>
          </p:cNvPicPr>
          <p:nvPr>
            <p:ph type="pic" sz="quarter" idx="1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38" name="図プレースホルダー 37"/>
          <p:cNvPicPr>
            <a:picLocks noGrp="1" noChangeAspect="1"/>
          </p:cNvPicPr>
          <p:nvPr>
            <p:ph type="pic" sz="quarter" idx="18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11" r="16211"/>
          <a:stretch>
            <a:fillRect/>
          </a:stretch>
        </p:blipFill>
        <p:spPr/>
      </p:pic>
      <p:pic>
        <p:nvPicPr>
          <p:cNvPr id="37" name="図プレースホルダー 36"/>
          <p:cNvPicPr>
            <a:picLocks noGrp="1" noChangeAspect="1"/>
          </p:cNvPicPr>
          <p:nvPr>
            <p:ph type="pic" sz="quarter" idx="19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" b="92"/>
          <a:stretch>
            <a:fillRect/>
          </a:stretch>
        </p:blipFill>
        <p:spPr/>
      </p:pic>
      <p:sp>
        <p:nvSpPr>
          <p:cNvPr id="13" name="テキスト プレースホルダー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1" lang="en-US" altLang="ja-JP" dirty="0"/>
              <a:t>Expression</a:t>
            </a:r>
            <a:endParaRPr kumimoji="1" lang="ja-JP" altLang="en-US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ja-JP" dirty="0"/>
              <a:t>Intonation</a:t>
            </a:r>
            <a:endParaRPr kumimoji="1" lang="ja-JP" altLang="en-US" dirty="0"/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1" lang="en-US" altLang="ja-JP" dirty="0"/>
              <a:t>Fluency</a:t>
            </a:r>
            <a:endParaRPr kumimoji="1" lang="ja-JP" altLang="en-US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459DFB-86F3-43FA-8567-2EA6E426AE9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9F5D3-67D5-4498-9415-DB6810EE9642}"/>
              </a:ext>
            </a:extLst>
          </p:cNvPr>
          <p:cNvSpPr txBox="1"/>
          <p:nvPr/>
        </p:nvSpPr>
        <p:spPr>
          <a:xfrm>
            <a:off x="2520429" y="525704"/>
            <a:ext cx="3925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SPEAKING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0" name="Footer Placeholder 99">
            <a:extLst>
              <a:ext uri="{FF2B5EF4-FFF2-40B4-BE49-F238E27FC236}">
                <a16:creationId xmlns:a16="http://schemas.microsoft.com/office/drawing/2014/main" id="{B7478844-5A3D-4069-9C15-7A4F1A48A4D6}"/>
              </a:ext>
            </a:extLst>
          </p:cNvPr>
          <p:cNvSpPr txBox="1">
            <a:spLocks/>
          </p:cNvSpPr>
          <p:nvPr/>
        </p:nvSpPr>
        <p:spPr>
          <a:xfrm>
            <a:off x="86678" y="4783007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solidFill>
                  <a:srgbClr val="FF7D40"/>
                </a:solidFill>
              </a:rPr>
              <a:t>www.elearningsmp.sekolahsabilillah.sch.id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4CAF4CD-C1B2-45DE-97E5-E55377BDD8A8}"/>
              </a:ext>
            </a:extLst>
          </p:cNvPr>
          <p:cNvSpPr/>
          <p:nvPr/>
        </p:nvSpPr>
        <p:spPr>
          <a:xfrm>
            <a:off x="8416283" y="4748577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2" name="Graphic 31" descr="Close">
            <a:hlinkClick r:id="rId5" action="ppaction://hlinksldjump"/>
            <a:extLst>
              <a:ext uri="{FF2B5EF4-FFF2-40B4-BE49-F238E27FC236}">
                <a16:creationId xmlns:a16="http://schemas.microsoft.com/office/drawing/2014/main" id="{496A1CE9-6C6E-474C-81C8-D742E4575B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8507251" y="4826950"/>
            <a:ext cx="187482" cy="137047"/>
          </a:xfrm>
          <a:prstGeom prst="rect">
            <a:avLst/>
          </a:prstGeom>
          <a:effectLst/>
        </p:spPr>
      </p:pic>
      <p:sp>
        <p:nvSpPr>
          <p:cNvPr id="33" name="Oval 32">
            <a:hlinkClick r:id="rId8" action="ppaction://hlinksldjump"/>
            <a:extLst>
              <a:ext uri="{FF2B5EF4-FFF2-40B4-BE49-F238E27FC236}">
                <a16:creationId xmlns:a16="http://schemas.microsoft.com/office/drawing/2014/main" id="{AF661420-1F62-4B02-A425-6681E32051B4}"/>
              </a:ext>
            </a:extLst>
          </p:cNvPr>
          <p:cNvSpPr/>
          <p:nvPr/>
        </p:nvSpPr>
        <p:spPr>
          <a:xfrm>
            <a:off x="7982201" y="4763068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4" name="Graphic 33" descr="House">
            <a:hlinkClick r:id="rId8" action="ppaction://hlinksldjump"/>
            <a:extLst>
              <a:ext uri="{FF2B5EF4-FFF2-40B4-BE49-F238E27FC236}">
                <a16:creationId xmlns:a16="http://schemas.microsoft.com/office/drawing/2014/main" id="{EBBEB044-C0D5-40AC-BF22-1A62A286534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8073169" y="4829564"/>
            <a:ext cx="187482" cy="13704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91090093"/>
      </p:ext>
    </p:extLst>
  </p:cSld>
  <p:clrMapOvr>
    <a:masterClrMapping/>
  </p:clrMapOvr>
  <p:transition spd="slow" advTm="6161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Describing Photo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1282807"/>
            <a:ext cx="3505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Let’s watch the video and discuss after it.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Footer Placeholder 99">
            <a:extLst>
              <a:ext uri="{FF2B5EF4-FFF2-40B4-BE49-F238E27FC236}">
                <a16:creationId xmlns:a16="http://schemas.microsoft.com/office/drawing/2014/main" id="{7AC2CA17-9CB1-426A-816A-04F241428893}"/>
              </a:ext>
            </a:extLst>
          </p:cNvPr>
          <p:cNvSpPr txBox="1">
            <a:spLocks/>
          </p:cNvSpPr>
          <p:nvPr/>
        </p:nvSpPr>
        <p:spPr>
          <a:xfrm>
            <a:off x="86678" y="4783007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solidFill>
                  <a:srgbClr val="FF7D40"/>
                </a:solidFill>
              </a:rPr>
              <a:t>www.elearningsmp.sekolahsabilillah.sch.id</a:t>
            </a:r>
          </a:p>
        </p:txBody>
      </p:sp>
      <p:sp>
        <p:nvSpPr>
          <p:cNvPr id="14" name="Oval 13">
            <a:hlinkClick r:id="rId3" action="ppaction://hlinksldjump"/>
            <a:extLst>
              <a:ext uri="{FF2B5EF4-FFF2-40B4-BE49-F238E27FC236}">
                <a16:creationId xmlns:a16="http://schemas.microsoft.com/office/drawing/2014/main" id="{54932525-7E76-437E-AAE5-FDE69D2AF879}"/>
              </a:ext>
            </a:extLst>
          </p:cNvPr>
          <p:cNvSpPr/>
          <p:nvPr/>
        </p:nvSpPr>
        <p:spPr>
          <a:xfrm>
            <a:off x="8416283" y="4748577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5" name="Graphic 14" descr="Close">
            <a:hlinkClick r:id="rId3" action="ppaction://hlinksldjump"/>
            <a:extLst>
              <a:ext uri="{FF2B5EF4-FFF2-40B4-BE49-F238E27FC236}">
                <a16:creationId xmlns:a16="http://schemas.microsoft.com/office/drawing/2014/main" id="{94F758C0-C0D5-4263-A407-44DC74E532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507251" y="4826950"/>
            <a:ext cx="187482" cy="137047"/>
          </a:xfrm>
          <a:prstGeom prst="rect">
            <a:avLst/>
          </a:prstGeom>
          <a:effectLst/>
        </p:spPr>
      </p:pic>
      <p:sp>
        <p:nvSpPr>
          <p:cNvPr id="16" name="Oval 15">
            <a:hlinkClick r:id="rId6" action="ppaction://hlinksldjump"/>
            <a:extLst>
              <a:ext uri="{FF2B5EF4-FFF2-40B4-BE49-F238E27FC236}">
                <a16:creationId xmlns:a16="http://schemas.microsoft.com/office/drawing/2014/main" id="{D7C4627E-B124-4B72-80E0-99B040CE067E}"/>
              </a:ext>
            </a:extLst>
          </p:cNvPr>
          <p:cNvSpPr/>
          <p:nvPr/>
        </p:nvSpPr>
        <p:spPr>
          <a:xfrm>
            <a:off x="7982201" y="4763068"/>
            <a:ext cx="369418" cy="27003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7" name="Graphic 16" descr="House">
            <a:hlinkClick r:id="rId6" action="ppaction://hlinksldjump"/>
            <a:extLst>
              <a:ext uri="{FF2B5EF4-FFF2-40B4-BE49-F238E27FC236}">
                <a16:creationId xmlns:a16="http://schemas.microsoft.com/office/drawing/2014/main" id="{4E9914D7-368A-4427-A200-E37F837062D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8073169" y="4829564"/>
            <a:ext cx="187482" cy="137047"/>
          </a:xfrm>
          <a:prstGeom prst="rect">
            <a:avLst/>
          </a:prstGeom>
          <a:effectLst/>
        </p:spPr>
      </p:pic>
      <p:pic>
        <p:nvPicPr>
          <p:cNvPr id="3" name="Online Media 2" title="Describing pictures">
            <a:hlinkClick r:id="" action="ppaction://media"/>
            <a:extLst>
              <a:ext uri="{FF2B5EF4-FFF2-40B4-BE49-F238E27FC236}">
                <a16:creationId xmlns:a16="http://schemas.microsoft.com/office/drawing/2014/main" id="{FA7A64F1-33EA-49F1-8663-2E4A697884B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4600889" y="1995686"/>
            <a:ext cx="3347174" cy="188278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954963" y="2158283"/>
            <a:ext cx="1224136" cy="1224136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Block Arc 14">
            <a:extLst>
              <a:ext uri="{FF2B5EF4-FFF2-40B4-BE49-F238E27FC236}">
                <a16:creationId xmlns:a16="http://schemas.microsoft.com/office/drawing/2014/main" id="{9F6EE6C9-C273-4331-A56A-2F312820D7A3}"/>
              </a:ext>
            </a:extLst>
          </p:cNvPr>
          <p:cNvSpPr/>
          <p:nvPr/>
        </p:nvSpPr>
        <p:spPr>
          <a:xfrm rot="16200000">
            <a:off x="3307584" y="2510733"/>
            <a:ext cx="518895" cy="51923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71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61194"/>
            <a:ext cx="9144000" cy="576063"/>
          </a:xfrm>
        </p:spPr>
        <p:txBody>
          <a:bodyPr/>
          <a:lstStyle/>
          <a:p>
            <a:r>
              <a:rPr lang="en-US" altLang="ko-KR" sz="3600" dirty="0"/>
              <a:t>Thank You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270</Words>
  <Application>Microsoft Office PowerPoint</Application>
  <PresentationFormat>On-screen Show (16:9)</PresentationFormat>
  <Paragraphs>54</Paragraphs>
  <Slides>9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Adobe Heiti Std R</vt:lpstr>
      <vt:lpstr>Aharoni</vt:lpstr>
      <vt:lpstr>Arial</vt:lpstr>
      <vt:lpstr>Calibri</vt:lpstr>
      <vt:lpstr>FontAwesome</vt:lpstr>
      <vt:lpstr>Route 159 SemiBold</vt:lpstr>
      <vt:lpstr>Route 159 UltraLight</vt:lpstr>
      <vt:lpstr>Cover and End Slide Master</vt:lpstr>
      <vt:lpstr>Contents Slide Master</vt:lpstr>
      <vt:lpstr>Section Break Slide Master</vt:lpstr>
      <vt:lpstr>READY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Arif Utomo</cp:lastModifiedBy>
  <cp:revision>82</cp:revision>
  <dcterms:created xsi:type="dcterms:W3CDTF">2016-12-05T23:26:54Z</dcterms:created>
  <dcterms:modified xsi:type="dcterms:W3CDTF">2020-06-27T15:26:59Z</dcterms:modified>
</cp:coreProperties>
</file>