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0A8FC6-7A18-4EFA-9907-0B3507DF650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7B48EC5-BB45-44D7-9B30-D3AEC4FEC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8FC6-7A18-4EFA-9907-0B3507DF650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8EC5-BB45-44D7-9B30-D3AEC4FEC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8FC6-7A18-4EFA-9907-0B3507DF650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8EC5-BB45-44D7-9B30-D3AEC4FEC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0A8FC6-7A18-4EFA-9907-0B3507DF650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B48EC5-BB45-44D7-9B30-D3AEC4FEC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0A8FC6-7A18-4EFA-9907-0B3507DF650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7B48EC5-BB45-44D7-9B30-D3AEC4FEC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8FC6-7A18-4EFA-9907-0B3507DF650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8EC5-BB45-44D7-9B30-D3AEC4FEC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8FC6-7A18-4EFA-9907-0B3507DF650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8EC5-BB45-44D7-9B30-D3AEC4FEC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0A8FC6-7A18-4EFA-9907-0B3507DF650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B48EC5-BB45-44D7-9B30-D3AEC4FEC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A8FC6-7A18-4EFA-9907-0B3507DF650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8EC5-BB45-44D7-9B30-D3AEC4FEC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0A8FC6-7A18-4EFA-9907-0B3507DF650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B48EC5-BB45-44D7-9B30-D3AEC4FEC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0A8FC6-7A18-4EFA-9907-0B3507DF650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B48EC5-BB45-44D7-9B30-D3AEC4FECD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0A8FC6-7A18-4EFA-9907-0B3507DF6507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B48EC5-BB45-44D7-9B30-D3AEC4FEC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848600" cy="1851025"/>
          </a:xfrm>
        </p:spPr>
        <p:txBody>
          <a:bodyPr>
            <a:noAutofit/>
          </a:bodyPr>
          <a:lstStyle/>
          <a:p>
            <a:r>
              <a:rPr lang="sv-SE" sz="1800" dirty="0" smtClean="0"/>
              <a:t>3</a:t>
            </a:r>
            <a:r>
              <a:rPr lang="sv-SE" sz="2400" dirty="0" smtClean="0"/>
              <a:t>. Memahami pengetahuan (faktual,</a:t>
            </a:r>
            <a:br>
              <a:rPr lang="sv-SE" sz="2400" dirty="0" smtClean="0"/>
            </a:br>
            <a:r>
              <a:rPr lang="sv-SE" sz="2400" dirty="0" smtClean="0"/>
              <a:t>konseptual, dan prosedural)</a:t>
            </a:r>
            <a:br>
              <a:rPr lang="sv-SE" sz="2400" dirty="0" smtClean="0"/>
            </a:br>
            <a:r>
              <a:rPr lang="sv-SE" sz="2400" dirty="0" smtClean="0"/>
              <a:t>berdasarkan rasa ingin tahunya</a:t>
            </a:r>
            <a:br>
              <a:rPr lang="sv-SE" sz="2400" dirty="0" smtClean="0"/>
            </a:br>
            <a:r>
              <a:rPr lang="sv-SE" sz="2400" dirty="0" smtClean="0"/>
              <a:t>tentang ilmu pengetahuan, teknologi,</a:t>
            </a:r>
            <a:br>
              <a:rPr lang="sv-SE" sz="2400" dirty="0" smtClean="0"/>
            </a:br>
            <a:r>
              <a:rPr lang="sv-SE" sz="2400" dirty="0" smtClean="0"/>
              <a:t>seni, budaya terkait fenomena dan</a:t>
            </a:r>
            <a:br>
              <a:rPr lang="sv-SE" sz="2400" dirty="0" smtClean="0"/>
            </a:br>
            <a:r>
              <a:rPr lang="sv-SE" sz="2400" dirty="0" smtClean="0"/>
              <a:t>kejadian tampak mata</a:t>
            </a:r>
            <a:r>
              <a:rPr lang="sv-SE" sz="1800" dirty="0" smtClean="0"/>
              <a:t>.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3505200"/>
            <a:ext cx="6172200" cy="1371600"/>
          </a:xfrm>
        </p:spPr>
        <p:txBody>
          <a:bodyPr>
            <a:noAutofit/>
          </a:bodyPr>
          <a:lstStyle/>
          <a:p>
            <a:r>
              <a:rPr lang="en-US" dirty="0" smtClean="0"/>
              <a:t>3.1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(</a:t>
            </a:r>
            <a:r>
              <a:rPr lang="en-US" dirty="0" err="1" smtClean="0"/>
              <a:t>lokasi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distribusi</a:t>
            </a:r>
            <a:r>
              <a:rPr lang="en-US" dirty="0" smtClean="0"/>
              <a:t>, </a:t>
            </a:r>
            <a:r>
              <a:rPr lang="en-US" dirty="0" err="1" smtClean="0"/>
              <a:t>potensi</a:t>
            </a:r>
            <a:r>
              <a:rPr lang="en-US" dirty="0" smtClean="0"/>
              <a:t>, </a:t>
            </a:r>
            <a:r>
              <a:rPr lang="en-US" dirty="0" err="1" smtClean="0"/>
              <a:t>iklim</a:t>
            </a:r>
            <a:r>
              <a:rPr lang="en-US" dirty="0" smtClean="0"/>
              <a:t>, </a:t>
            </a:r>
            <a:r>
              <a:rPr lang="en-US" dirty="0" err="1" smtClean="0"/>
              <a:t>bentuk</a:t>
            </a:r>
            <a:endParaRPr lang="en-US" dirty="0" smtClean="0"/>
          </a:p>
          <a:p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, </a:t>
            </a:r>
            <a:r>
              <a:rPr lang="en-US" dirty="0" err="1" smtClean="0"/>
              <a:t>geologis</a:t>
            </a:r>
            <a:r>
              <a:rPr lang="en-US" dirty="0" smtClean="0"/>
              <a:t>, flora, </a:t>
            </a:r>
            <a:r>
              <a:rPr lang="en-US" dirty="0" err="1" smtClean="0"/>
              <a:t>dan</a:t>
            </a:r>
            <a:r>
              <a:rPr lang="en-US" dirty="0" smtClean="0"/>
              <a:t> fauna)</a:t>
            </a:r>
          </a:p>
          <a:p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antarruang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</a:t>
            </a:r>
          </a:p>
          <a:p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pengaruhnya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endParaRPr lang="en-US" dirty="0" smtClean="0"/>
          </a:p>
          <a:p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endParaRPr lang="en-US" dirty="0" smtClean="0"/>
          </a:p>
          <a:p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pendidikan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IPS TERPADU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ips</a:t>
            </a:r>
            <a:r>
              <a:rPr lang="en-US" sz="3200" b="1" dirty="0"/>
              <a:t> </a:t>
            </a:r>
            <a:r>
              <a:rPr lang="en-US" sz="3200" b="1" dirty="0" err="1"/>
              <a:t>terpadu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: - </a:t>
            </a:r>
            <a:r>
              <a:rPr lang="en-US" sz="3200" dirty="0" err="1"/>
              <a:t>integrasi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cabang</a:t>
            </a:r>
            <a:r>
              <a:rPr lang="en-US" sz="3200" dirty="0"/>
              <a:t> </a:t>
            </a:r>
            <a:r>
              <a:rPr lang="en-US" sz="3200" dirty="0" err="1"/>
              <a:t>disiplin</a:t>
            </a:r>
            <a:r>
              <a:rPr lang="en-US" sz="3200" dirty="0"/>
              <a:t> </a:t>
            </a:r>
            <a:r>
              <a:rPr lang="en-US" sz="3200" dirty="0" err="1"/>
              <a:t>ilmu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 err="1"/>
              <a:t>sejarah</a:t>
            </a:r>
            <a:r>
              <a:rPr lang="en-US" sz="3200" dirty="0"/>
              <a:t>, </a:t>
            </a:r>
            <a:r>
              <a:rPr lang="en-US" sz="3200" dirty="0" err="1"/>
              <a:t>greografi</a:t>
            </a:r>
            <a:r>
              <a:rPr lang="en-US" sz="3200" dirty="0"/>
              <a:t>, </a:t>
            </a:r>
            <a:r>
              <a:rPr lang="en-US" sz="3200" dirty="0" err="1"/>
              <a:t>ekonomi</a:t>
            </a:r>
            <a:r>
              <a:rPr lang="en-US" sz="3200" dirty="0"/>
              <a:t>, </a:t>
            </a:r>
            <a:r>
              <a:rPr lang="en-US" sz="3200" dirty="0" err="1"/>
              <a:t>hukum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politik</a:t>
            </a:r>
            <a:r>
              <a:rPr lang="en-US" sz="3200" dirty="0"/>
              <a:t>, </a:t>
            </a:r>
            <a:r>
              <a:rPr lang="en-US" sz="3200" dirty="0" err="1"/>
              <a:t>sosiologi</a:t>
            </a:r>
            <a:r>
              <a:rPr lang="en-US" sz="3200" dirty="0"/>
              <a:t>/</a:t>
            </a:r>
            <a:r>
              <a:rPr lang="en-US" sz="3200" dirty="0" err="1"/>
              <a:t>antropologi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sebagainya</a:t>
            </a:r>
            <a:r>
              <a:rPr lang="en-US" sz="3200" dirty="0"/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57200"/>
            <a:ext cx="5943600" cy="1513362"/>
          </a:xfrm>
        </p:spPr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2667000"/>
            <a:ext cx="6477000" cy="3352800"/>
          </a:xfrm>
        </p:spPr>
        <p:txBody>
          <a:bodyPr/>
          <a:lstStyle/>
          <a:p>
            <a:r>
              <a:rPr lang="en-US" sz="1200" dirty="0" err="1" smtClean="0"/>
              <a:t>Setiap</a:t>
            </a:r>
            <a:r>
              <a:rPr lang="en-US" sz="1200" dirty="0" smtClean="0"/>
              <a:t> </a:t>
            </a:r>
            <a:r>
              <a:rPr lang="en-US" sz="1200" dirty="0" err="1" smtClean="0"/>
              <a:t>makhluk</a:t>
            </a:r>
            <a:r>
              <a:rPr lang="en-US" sz="1200" dirty="0" smtClean="0"/>
              <a:t> </a:t>
            </a:r>
            <a:r>
              <a:rPr lang="en-US" sz="1200" dirty="0" err="1" smtClean="0"/>
              <a:t>yg</a:t>
            </a:r>
            <a:r>
              <a:rPr lang="en-US" sz="1200" dirty="0" smtClean="0"/>
              <a:t> </a:t>
            </a:r>
            <a:r>
              <a:rPr lang="en-US" sz="1200" dirty="0" err="1" smtClean="0"/>
              <a:t>hidup</a:t>
            </a:r>
            <a:r>
              <a:rPr lang="en-US" sz="1200" dirty="0" smtClean="0"/>
              <a:t> </a:t>
            </a:r>
            <a:r>
              <a:rPr lang="en-US" sz="1200" dirty="0" err="1" smtClean="0"/>
              <a:t>di</a:t>
            </a:r>
            <a:r>
              <a:rPr lang="en-US" sz="1200" dirty="0" smtClean="0"/>
              <a:t> </a:t>
            </a:r>
            <a:r>
              <a:rPr lang="en-US" sz="1200" dirty="0" err="1" smtClean="0"/>
              <a:t>bumi</a:t>
            </a:r>
            <a:r>
              <a:rPr lang="en-US" sz="1200" dirty="0" smtClean="0"/>
              <a:t> </a:t>
            </a:r>
            <a:r>
              <a:rPr lang="en-US" sz="1200" dirty="0" err="1" smtClean="0"/>
              <a:t>ini</a:t>
            </a:r>
            <a:r>
              <a:rPr lang="en-US" sz="1200" dirty="0" smtClean="0"/>
              <a:t> </a:t>
            </a:r>
            <a:r>
              <a:rPr lang="en-US" sz="1200" dirty="0" err="1" smtClean="0"/>
              <a:t>memerlukan</a:t>
            </a:r>
            <a:r>
              <a:rPr lang="en-US" sz="1200" dirty="0" smtClean="0"/>
              <a:t> </a:t>
            </a:r>
            <a:r>
              <a:rPr lang="en-US" sz="1200" dirty="0" err="1" smtClean="0"/>
              <a:t>ruang</a:t>
            </a:r>
            <a:r>
              <a:rPr lang="en-US" sz="1200" dirty="0" smtClean="0"/>
              <a:t> </a:t>
            </a:r>
            <a:r>
              <a:rPr lang="en-US" sz="1200" dirty="0" err="1" smtClean="0"/>
              <a:t>untuk</a:t>
            </a:r>
            <a:r>
              <a:rPr lang="en-US" sz="1200" dirty="0" smtClean="0"/>
              <a:t> </a:t>
            </a:r>
            <a:r>
              <a:rPr lang="en-US" sz="1200" dirty="0" err="1" smtClean="0"/>
              <a:t>melangsungkan</a:t>
            </a:r>
            <a:r>
              <a:rPr lang="en-US" sz="1200" dirty="0" smtClean="0"/>
              <a:t> </a:t>
            </a:r>
            <a:r>
              <a:rPr lang="en-US" sz="1200" dirty="0" err="1" smtClean="0"/>
              <a:t>kehidupannya.Tanpa</a:t>
            </a:r>
            <a:r>
              <a:rPr lang="en-US" sz="1200" dirty="0" smtClean="0"/>
              <a:t> </a:t>
            </a:r>
            <a:r>
              <a:rPr lang="en-US" sz="1200" dirty="0" err="1" smtClean="0"/>
              <a:t>adanya</a:t>
            </a:r>
            <a:r>
              <a:rPr lang="en-US" sz="1200" dirty="0" smtClean="0"/>
              <a:t> </a:t>
            </a:r>
            <a:r>
              <a:rPr lang="en-US" sz="1200" dirty="0" err="1" smtClean="0"/>
              <a:t>ruang,maka</a:t>
            </a:r>
            <a:r>
              <a:rPr lang="en-US" sz="1200" dirty="0" smtClean="0"/>
              <a:t> </a:t>
            </a:r>
            <a:r>
              <a:rPr lang="en-US" sz="1200" dirty="0" err="1" smtClean="0"/>
              <a:t>manusia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semua</a:t>
            </a:r>
            <a:r>
              <a:rPr lang="en-US" sz="1200" dirty="0" smtClean="0"/>
              <a:t> </a:t>
            </a:r>
            <a:r>
              <a:rPr lang="en-US" sz="1200" dirty="0" err="1" smtClean="0"/>
              <a:t>makhluk</a:t>
            </a:r>
            <a:r>
              <a:rPr lang="en-US" sz="1200" dirty="0" smtClean="0"/>
              <a:t> </a:t>
            </a:r>
            <a:r>
              <a:rPr lang="en-US" sz="1200" dirty="0" err="1" smtClean="0"/>
              <a:t>hidup</a:t>
            </a:r>
            <a:r>
              <a:rPr lang="en-US" sz="1200" dirty="0" smtClean="0"/>
              <a:t> </a:t>
            </a:r>
            <a:r>
              <a:rPr lang="en-US" sz="1200" dirty="0" err="1" smtClean="0"/>
              <a:t>lainnya</a:t>
            </a:r>
            <a:r>
              <a:rPr lang="en-US" sz="1200" dirty="0" smtClean="0"/>
              <a:t> </a:t>
            </a:r>
            <a:r>
              <a:rPr lang="en-US" sz="1200" dirty="0" err="1" smtClean="0"/>
              <a:t>tidak</a:t>
            </a:r>
            <a:r>
              <a:rPr lang="en-US" sz="1200" dirty="0" smtClean="0"/>
              <a:t> </a:t>
            </a:r>
            <a:r>
              <a:rPr lang="en-US" sz="1200" dirty="0" err="1" smtClean="0"/>
              <a:t>memiliki</a:t>
            </a:r>
            <a:r>
              <a:rPr lang="en-US" sz="1200" dirty="0" smtClean="0"/>
              <a:t> </a:t>
            </a:r>
            <a:r>
              <a:rPr lang="en-US" sz="1200" dirty="0" err="1" smtClean="0"/>
              <a:t>tempat</a:t>
            </a:r>
            <a:r>
              <a:rPr lang="en-US" sz="1200" dirty="0" smtClean="0"/>
              <a:t> </a:t>
            </a:r>
            <a:r>
              <a:rPr lang="en-US" sz="1200" dirty="0" err="1" smtClean="0"/>
              <a:t>untuk</a:t>
            </a:r>
            <a:r>
              <a:rPr lang="en-US" sz="1200" dirty="0" smtClean="0"/>
              <a:t> </a:t>
            </a:r>
            <a:r>
              <a:rPr lang="en-US" sz="1200" dirty="0" err="1" smtClean="0"/>
              <a:t>hidup</a:t>
            </a:r>
            <a:endParaRPr lang="en-US" sz="1200" dirty="0" smtClean="0"/>
          </a:p>
          <a:p>
            <a:r>
              <a:rPr lang="en-US" sz="1200" dirty="0" err="1" smtClean="0"/>
              <a:t>Ruang</a:t>
            </a:r>
            <a:r>
              <a:rPr lang="en-US" sz="1200" dirty="0" smtClean="0"/>
              <a:t> </a:t>
            </a:r>
            <a:r>
              <a:rPr lang="en-US" sz="1200" dirty="0" err="1" smtClean="0"/>
              <a:t>adalah</a:t>
            </a:r>
            <a:r>
              <a:rPr lang="en-US" sz="1200" dirty="0" smtClean="0"/>
              <a:t> </a:t>
            </a:r>
            <a:r>
              <a:rPr lang="en-US" sz="1200" dirty="0" err="1" smtClean="0"/>
              <a:t>tempat</a:t>
            </a:r>
            <a:r>
              <a:rPr lang="en-US" sz="1200" dirty="0" smtClean="0"/>
              <a:t> </a:t>
            </a:r>
            <a:r>
              <a:rPr lang="en-US" sz="1200" dirty="0" err="1" smtClean="0"/>
              <a:t>di</a:t>
            </a:r>
            <a:r>
              <a:rPr lang="en-US" sz="1200" dirty="0" smtClean="0"/>
              <a:t> </a:t>
            </a:r>
            <a:r>
              <a:rPr lang="en-US" sz="1200" dirty="0" err="1" smtClean="0"/>
              <a:t>permukaan</a:t>
            </a:r>
            <a:r>
              <a:rPr lang="en-US" sz="1200" dirty="0" smtClean="0"/>
              <a:t> </a:t>
            </a:r>
            <a:r>
              <a:rPr lang="en-US" sz="1200" dirty="0" err="1" smtClean="0"/>
              <a:t>bumi,baik</a:t>
            </a:r>
            <a:r>
              <a:rPr lang="en-US" sz="1200" dirty="0" smtClean="0"/>
              <a:t> </a:t>
            </a:r>
            <a:r>
              <a:rPr lang="en-US" sz="1200" dirty="0" err="1" smtClean="0"/>
              <a:t>secara</a:t>
            </a:r>
            <a:r>
              <a:rPr lang="en-US" sz="1200" dirty="0" smtClean="0"/>
              <a:t> </a:t>
            </a:r>
            <a:r>
              <a:rPr lang="en-US" sz="1200" dirty="0" err="1" smtClean="0"/>
              <a:t>keseluruhan</a:t>
            </a:r>
            <a:r>
              <a:rPr lang="en-US" sz="1200" dirty="0" smtClean="0"/>
              <a:t> </a:t>
            </a:r>
            <a:r>
              <a:rPr lang="en-US" sz="1200" dirty="0" err="1" smtClean="0"/>
              <a:t>maupun</a:t>
            </a:r>
            <a:r>
              <a:rPr lang="en-US" sz="1200" dirty="0" smtClean="0"/>
              <a:t> </a:t>
            </a:r>
            <a:r>
              <a:rPr lang="en-US" sz="1200" dirty="0" err="1" smtClean="0"/>
              <a:t>hanya</a:t>
            </a:r>
            <a:r>
              <a:rPr lang="en-US" sz="1200" dirty="0" smtClean="0"/>
              <a:t> </a:t>
            </a:r>
            <a:r>
              <a:rPr lang="en-US" sz="1200" dirty="0" err="1" smtClean="0"/>
              <a:t>sebahagian</a:t>
            </a:r>
            <a:r>
              <a:rPr lang="en-US" sz="1200" dirty="0" smtClean="0"/>
              <a:t> </a:t>
            </a:r>
            <a:r>
              <a:rPr lang="en-US" sz="1200" dirty="0" err="1" smtClean="0"/>
              <a:t>yg</a:t>
            </a:r>
            <a:r>
              <a:rPr lang="en-US" sz="1200" dirty="0" smtClean="0"/>
              <a:t> </a:t>
            </a:r>
            <a:r>
              <a:rPr lang="en-US" sz="1200" dirty="0" err="1" smtClean="0"/>
              <a:t>di</a:t>
            </a:r>
            <a:r>
              <a:rPr lang="en-US" sz="1200" dirty="0" smtClean="0"/>
              <a:t> </a:t>
            </a:r>
            <a:r>
              <a:rPr lang="en-US" sz="1200" dirty="0" err="1" smtClean="0"/>
              <a:t>gunakan</a:t>
            </a:r>
            <a:r>
              <a:rPr lang="en-US" sz="1200" dirty="0" smtClean="0"/>
              <a:t> </a:t>
            </a:r>
            <a:r>
              <a:rPr lang="en-US" sz="1200" dirty="0" err="1" smtClean="0"/>
              <a:t>oleh</a:t>
            </a:r>
            <a:r>
              <a:rPr lang="en-US" sz="1200" dirty="0" smtClean="0"/>
              <a:t> </a:t>
            </a:r>
            <a:r>
              <a:rPr lang="en-US" sz="1200" dirty="0" err="1" smtClean="0"/>
              <a:t>makhluk</a:t>
            </a:r>
            <a:r>
              <a:rPr lang="en-US" sz="1200" dirty="0" smtClean="0"/>
              <a:t> </a:t>
            </a:r>
            <a:r>
              <a:rPr lang="en-US" sz="1200" dirty="0" err="1" smtClean="0"/>
              <a:t>hidup</a:t>
            </a:r>
            <a:r>
              <a:rPr lang="en-US" sz="1200" dirty="0" smtClean="0"/>
              <a:t> </a:t>
            </a:r>
            <a:r>
              <a:rPr lang="en-US" sz="1200" dirty="0" err="1" smtClean="0"/>
              <a:t>untuk</a:t>
            </a:r>
            <a:r>
              <a:rPr lang="en-US" sz="1200" dirty="0" smtClean="0"/>
              <a:t> </a:t>
            </a:r>
            <a:r>
              <a:rPr lang="en-US" sz="1200" dirty="0" err="1" smtClean="0"/>
              <a:t>tinggal</a:t>
            </a:r>
            <a:r>
              <a:rPr lang="en-US" sz="1200" dirty="0" smtClean="0"/>
              <a:t>.</a:t>
            </a:r>
          </a:p>
          <a:p>
            <a:r>
              <a:rPr lang="en-US" sz="1200" dirty="0" err="1" smtClean="0"/>
              <a:t>Ruang</a:t>
            </a:r>
            <a:r>
              <a:rPr lang="en-US" sz="1200" dirty="0" smtClean="0"/>
              <a:t> </a:t>
            </a:r>
            <a:r>
              <a:rPr lang="en-US" sz="1200" dirty="0" err="1" smtClean="0"/>
              <a:t>tidak</a:t>
            </a:r>
            <a:r>
              <a:rPr lang="en-US" sz="1200" dirty="0" smtClean="0"/>
              <a:t> </a:t>
            </a:r>
            <a:r>
              <a:rPr lang="en-US" sz="1200" dirty="0" err="1" smtClean="0"/>
              <a:t>hanya</a:t>
            </a:r>
            <a:r>
              <a:rPr lang="en-US" sz="1200" dirty="0" smtClean="0"/>
              <a:t> </a:t>
            </a:r>
            <a:r>
              <a:rPr lang="en-US" sz="1200" dirty="0" err="1" smtClean="0"/>
              <a:t>sebatas</a:t>
            </a:r>
            <a:r>
              <a:rPr lang="en-US" sz="1200" dirty="0" smtClean="0"/>
              <a:t> </a:t>
            </a:r>
            <a:r>
              <a:rPr lang="en-US" sz="1200" dirty="0" err="1" smtClean="0"/>
              <a:t>udara</a:t>
            </a:r>
            <a:r>
              <a:rPr lang="en-US" sz="1200" dirty="0" smtClean="0"/>
              <a:t> </a:t>
            </a:r>
            <a:r>
              <a:rPr lang="en-US" sz="1200" dirty="0" err="1" smtClean="0"/>
              <a:t>yg</a:t>
            </a:r>
            <a:r>
              <a:rPr lang="en-US" sz="1200" dirty="0" smtClean="0"/>
              <a:t> </a:t>
            </a:r>
            <a:r>
              <a:rPr lang="en-US" sz="1200" dirty="0" err="1" smtClean="0"/>
              <a:t>bersentuhan</a:t>
            </a:r>
            <a:r>
              <a:rPr lang="en-US" sz="1200" dirty="0" smtClean="0"/>
              <a:t> dg </a:t>
            </a:r>
            <a:r>
              <a:rPr lang="en-US" sz="1200" dirty="0" err="1" smtClean="0"/>
              <a:t>permukaan</a:t>
            </a:r>
            <a:r>
              <a:rPr lang="en-US" sz="1200" dirty="0" smtClean="0"/>
              <a:t> </a:t>
            </a:r>
            <a:r>
              <a:rPr lang="en-US" sz="1200" dirty="0" err="1" smtClean="0"/>
              <a:t>bumi,tetapi</a:t>
            </a:r>
            <a:r>
              <a:rPr lang="en-US" sz="1200" dirty="0" smtClean="0"/>
              <a:t> </a:t>
            </a:r>
            <a:r>
              <a:rPr lang="en-US" sz="1200" dirty="0" err="1" smtClean="0"/>
              <a:t>juga</a:t>
            </a:r>
            <a:r>
              <a:rPr lang="en-US" sz="1200" dirty="0" smtClean="0"/>
              <a:t> </a:t>
            </a:r>
            <a:r>
              <a:rPr lang="en-US" sz="1200" dirty="0" err="1" smtClean="0"/>
              <a:t>lapisan</a:t>
            </a:r>
            <a:r>
              <a:rPr lang="en-US" sz="1200" dirty="0" smtClean="0"/>
              <a:t> </a:t>
            </a:r>
            <a:r>
              <a:rPr lang="en-US" sz="1200" dirty="0" err="1" smtClean="0"/>
              <a:t>atmosfir</a:t>
            </a:r>
            <a:r>
              <a:rPr lang="en-US" sz="1200" dirty="0" smtClean="0"/>
              <a:t> </a:t>
            </a:r>
            <a:r>
              <a:rPr lang="en-US" sz="1200" dirty="0" err="1" smtClean="0"/>
              <a:t>terbawah</a:t>
            </a:r>
            <a:r>
              <a:rPr lang="en-US" sz="1200" dirty="0" smtClean="0"/>
              <a:t> </a:t>
            </a:r>
            <a:r>
              <a:rPr lang="en-US" sz="1200" dirty="0" err="1" smtClean="0"/>
              <a:t>yg</a:t>
            </a:r>
            <a:r>
              <a:rPr lang="en-US" sz="1200" dirty="0" smtClean="0"/>
              <a:t> </a:t>
            </a:r>
            <a:r>
              <a:rPr lang="en-US" sz="1200" dirty="0" err="1" smtClean="0"/>
              <a:t>mempengaruhi</a:t>
            </a:r>
            <a:r>
              <a:rPr lang="en-US" sz="1200" dirty="0" smtClean="0"/>
              <a:t> </a:t>
            </a:r>
            <a:r>
              <a:rPr lang="en-US" sz="1200" dirty="0" err="1" smtClean="0"/>
              <a:t>permukaan</a:t>
            </a:r>
            <a:r>
              <a:rPr lang="en-US" sz="1200" dirty="0" smtClean="0"/>
              <a:t> </a:t>
            </a:r>
            <a:r>
              <a:rPr lang="en-US" sz="1200" dirty="0" err="1" smtClean="0"/>
              <a:t>bumi</a:t>
            </a:r>
            <a:endParaRPr lang="en-US" sz="1200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CONTOH RUANG</a:t>
            </a:r>
            <a:endParaRPr lang="en-US"/>
          </a:p>
        </p:txBody>
      </p:sp>
      <p:pic>
        <p:nvPicPr>
          <p:cNvPr id="4" name="Content Placeholder 3" descr="24377-seorang-pengunjung-menikmati-keindahan-alam-bali-dari-mahagiri-restaurant-resort.jpg"/>
          <p:cNvPicPr>
            <a:picLocks noGrp="1" noChangeAspect="1"/>
          </p:cNvPicPr>
          <p:nvPr isPhoto="1">
            <p:ph sz="quarter" idx="1"/>
          </p:nvPr>
        </p:nvPicPr>
        <p:blipFill>
          <a:blip r:embed="rId2">
            <a:lum/>
          </a:blip>
          <a:stretch>
            <a:fillRect/>
          </a:stretch>
        </p:blipFill>
        <p:spPr>
          <a:xfrm>
            <a:off x="533400" y="1676400"/>
            <a:ext cx="4220308" cy="22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eksotis-ini-keindahan-tersembunyi-pantai-tar-alam-yang-wajib-kamu-saksikan-F5kPO8VB0N.jpg"/>
          <p:cNvPicPr>
            <a:picLocks noGrp="1" noChangeAspect="1"/>
          </p:cNvPicPr>
          <p:nvPr isPhoto="1"/>
        </p:nvPicPr>
        <p:blipFill>
          <a:blip r:embed="rId3">
            <a:lum/>
          </a:blip>
          <a:stretch>
            <a:fillRect/>
          </a:stretch>
        </p:blipFill>
        <p:spPr>
          <a:xfrm>
            <a:off x="4953000" y="1676400"/>
            <a:ext cx="3713312" cy="2306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desa-tercantik_20171206_153910.jpg"/>
          <p:cNvPicPr>
            <a:picLocks noGrp="1" noChangeAspect="1"/>
          </p:cNvPicPr>
          <p:nvPr isPhoto="1"/>
        </p:nvPicPr>
        <p:blipFill>
          <a:blip r:embed="rId4">
            <a:lum/>
          </a:blip>
          <a:stretch>
            <a:fillRect/>
          </a:stretch>
        </p:blipFill>
        <p:spPr>
          <a:xfrm>
            <a:off x="533400" y="4114800"/>
            <a:ext cx="4207258" cy="23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034318400_1570784323-09._Hutan_Kota_Ditengah_Gedung-Gedung_Pencakar_Langit.jpg"/>
          <p:cNvPicPr>
            <a:picLocks noGrp="1" noChangeAspect="1"/>
          </p:cNvPicPr>
          <p:nvPr isPhoto="1"/>
        </p:nvPicPr>
        <p:blipFill>
          <a:blip r:embed="rId5">
            <a:lum/>
          </a:blip>
          <a:stretch>
            <a:fillRect/>
          </a:stretch>
        </p:blipFill>
        <p:spPr>
          <a:xfrm>
            <a:off x="4876800" y="4267200"/>
            <a:ext cx="3810000" cy="21859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150</TotalTime>
  <Words>153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3. Memahami pengetahuan (faktual, konseptual, dan prosedural) berdasarkan rasa ingin tahunya tentang ilmu pengetahuan, teknologi, seni, budaya terkait fenomena dan kejadian tampak mata.</vt:lpstr>
      <vt:lpstr>Pengertian IPS TERPADU</vt:lpstr>
      <vt:lpstr>Pengertian Ruang dan interaksi Antar Ruang</vt:lpstr>
      <vt:lpstr>CONTOH RUANG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19</cp:revision>
  <dcterms:created xsi:type="dcterms:W3CDTF">2020-07-20T15:58:41Z</dcterms:created>
  <dcterms:modified xsi:type="dcterms:W3CDTF">2020-07-20T18:29:58Z</dcterms:modified>
</cp:coreProperties>
</file>