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6" r:id="rId2"/>
    <p:sldId id="322" r:id="rId3"/>
    <p:sldId id="332" r:id="rId4"/>
    <p:sldId id="331" r:id="rId5"/>
    <p:sldId id="323" r:id="rId6"/>
    <p:sldId id="333" r:id="rId7"/>
    <p:sldId id="325" r:id="rId8"/>
    <p:sldId id="326" r:id="rId9"/>
    <p:sldId id="324" r:id="rId10"/>
    <p:sldId id="336" r:id="rId11"/>
    <p:sldId id="327" r:id="rId12"/>
    <p:sldId id="337" r:id="rId13"/>
    <p:sldId id="338" r:id="rId14"/>
    <p:sldId id="340" r:id="rId15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1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 autoAdjust="0"/>
    <p:restoredTop sz="89434" autoAdjust="0"/>
  </p:normalViewPr>
  <p:slideViewPr>
    <p:cSldViewPr>
      <p:cViewPr varScale="1">
        <p:scale>
          <a:sx n="66" d="100"/>
          <a:sy n="66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79" y="-82"/>
      </p:cViewPr>
      <p:guideLst>
        <p:guide orient="horz" pos="2170"/>
        <p:guide pos="3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A3D35103-9F37-42A0-A4E1-A5B3E0A48B6B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421763ED-42EF-40B0-8D0D-F579C4246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99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81" y="0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42BFE9EF-CEB5-4E43-84CF-D85172DBAB21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544" y="3271878"/>
            <a:ext cx="8015214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81" y="6542161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18D0C8BF-1669-4FE5-941B-D5547516B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7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236-86A2-4844-8CE2-D31FECE786C5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58B-B8D0-4684-97F2-82191F52520D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D11-DBE8-4A22-8338-F8CDCDEFE4DC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CD1-3198-4F5F-B11B-6804413C51CD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312F-D8DE-4770-8A69-7538E7F8664C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B2A-DECF-477F-8C6B-283D61D4F251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350C-8002-4945-97E3-043360A5AB96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6608-BED1-4EB2-9A92-5FF43C02812B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5C2-9EB8-41D7-9331-228693CA0A89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B9D-F4A3-4C28-A421-9FEF16DBD7E7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3BA5-D0F7-4835-9273-59760CEA70BF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42B8-71FB-46DC-AAC5-FC5062F5DAA2}" type="datetime1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19600" y="78299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33528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14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PEMBELAJARAN SENI RUPA </a:t>
            </a:r>
          </a:p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SMP Kelas VII</a:t>
            </a:r>
            <a:endParaRPr lang="id-ID" sz="28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2209801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BAB 2</a:t>
            </a:r>
          </a:p>
          <a:p>
            <a:r>
              <a:rPr lang="id-ID" sz="2800" b="1" dirty="0" smtClean="0"/>
              <a:t>Menggambar Ragam Hias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4105870"/>
            <a:ext cx="22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Haris M., S. Pd. M. Pd.</a:t>
            </a:r>
          </a:p>
        </p:txBody>
      </p:sp>
      <p:pic>
        <p:nvPicPr>
          <p:cNvPr id="8" name="Picture 7" descr="Lukis Pasir Animas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39624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600201"/>
            <a:ext cx="774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r>
              <a:rPr lang="id-ID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198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533399"/>
            <a:ext cx="4007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2. </a:t>
            </a:r>
            <a:r>
              <a:rPr lang="pt-BR" sz="2400" dirty="0" smtClean="0"/>
              <a:t>Ragam Hias Fauna (</a:t>
            </a:r>
            <a:r>
              <a:rPr lang="pt-BR" sz="2400" i="1" dirty="0" smtClean="0"/>
              <a:t>A</a:t>
            </a:r>
            <a:r>
              <a:rPr lang="id-ID" sz="2400" i="1" dirty="0" smtClean="0"/>
              <a:t>n</a:t>
            </a:r>
            <a:r>
              <a:rPr lang="pt-BR" sz="2400" i="1" dirty="0" smtClean="0"/>
              <a:t>imal)</a:t>
            </a:r>
            <a:endParaRPr lang="id-ID" sz="2400" dirty="0" smtClean="0"/>
          </a:p>
          <a:p>
            <a:pPr algn="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" y="14478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3200" dirty="0" smtClean="0"/>
              <a:t>Bentuk motif animal dapat dibuat berdasarkan berbagai jenis binatang, misalnya burung, gajah, cicak, ikan, dan ayam.</a:t>
            </a:r>
          </a:p>
          <a:p>
            <a:endParaRPr lang="id-ID" sz="3200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00400"/>
            <a:ext cx="4286250" cy="300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953000" y="457200"/>
            <a:ext cx="3834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d-ID" sz="2800" dirty="0" smtClean="0"/>
              <a:t>3. Ragam Hias Geometris</a:t>
            </a:r>
            <a:endParaRPr lang="en-US" sz="2800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762000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	</a:t>
            </a:r>
          </a:p>
          <a:p>
            <a:pPr algn="just"/>
            <a:r>
              <a:rPr lang="pt-BR" sz="2800" dirty="0" smtClean="0"/>
              <a:t>Ragam hias geometris merupakan motif hias</a:t>
            </a:r>
          </a:p>
          <a:p>
            <a:pPr algn="just"/>
            <a:r>
              <a:rPr lang="id-ID" sz="2800" dirty="0" smtClean="0"/>
              <a:t>yang dikembangkan dari bentuk-bentuk geometris</a:t>
            </a:r>
          </a:p>
          <a:p>
            <a:pPr algn="just"/>
            <a:r>
              <a:rPr lang="es-ES" sz="2800" dirty="0" smtClean="0"/>
              <a:t>dan </a:t>
            </a:r>
            <a:r>
              <a:rPr lang="es-ES" sz="2800" dirty="0" err="1" smtClean="0"/>
              <a:t>kemudian</a:t>
            </a:r>
            <a:r>
              <a:rPr lang="es-ES" sz="2800" dirty="0" smtClean="0"/>
              <a:t> </a:t>
            </a:r>
            <a:r>
              <a:rPr lang="es-ES" sz="2800" dirty="0" err="1" smtClean="0"/>
              <a:t>digayakan</a:t>
            </a:r>
            <a:r>
              <a:rPr lang="es-ES" sz="2800" dirty="0" smtClean="0"/>
              <a:t> </a:t>
            </a:r>
            <a:r>
              <a:rPr lang="es-ES" sz="2800" dirty="0" err="1" smtClean="0"/>
              <a:t>sesuai</a:t>
            </a:r>
            <a:r>
              <a:rPr lang="es-ES" sz="2800" dirty="0" smtClean="0"/>
              <a:t> </a:t>
            </a:r>
            <a:r>
              <a:rPr lang="es-ES" sz="2800" dirty="0" err="1" smtClean="0"/>
              <a:t>dengan</a:t>
            </a:r>
            <a:r>
              <a:rPr lang="es-ES" sz="2800" dirty="0" smtClean="0"/>
              <a:t> </a:t>
            </a:r>
            <a:r>
              <a:rPr lang="es-ES" sz="2800" dirty="0" err="1" smtClean="0"/>
              <a:t>selera</a:t>
            </a:r>
            <a:r>
              <a:rPr lang="es-ES" sz="2800" dirty="0" smtClean="0"/>
              <a:t> dan</a:t>
            </a:r>
          </a:p>
          <a:p>
            <a:pPr algn="just"/>
            <a:r>
              <a:rPr lang="id-ID" sz="2800" dirty="0" smtClean="0"/>
              <a:t>imajinasi pembuatnya. Gaya ragam hias geometris</a:t>
            </a:r>
          </a:p>
          <a:p>
            <a:pPr algn="just"/>
            <a:r>
              <a:rPr lang="it-IT" sz="2800" dirty="0" smtClean="0"/>
              <a:t>dapat dijumpai di seluruh daerah di Indonesia,</a:t>
            </a:r>
            <a:endParaRPr lang="id-ID" sz="2800" dirty="0" smtClean="0"/>
          </a:p>
          <a:p>
            <a:pPr algn="just"/>
            <a:endParaRPr lang="id-ID" sz="2800" dirty="0" smtClean="0"/>
          </a:p>
          <a:p>
            <a:endParaRPr lang="id-ID" sz="2800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 l="6113" t="5882" r="8307" b="5882"/>
          <a:stretch>
            <a:fillRect/>
          </a:stretch>
        </p:blipFill>
        <p:spPr bwMode="auto">
          <a:xfrm>
            <a:off x="2514600" y="3581400"/>
            <a:ext cx="4267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3435920" y="5943600"/>
            <a:ext cx="227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i="1" dirty="0" smtClean="0"/>
              <a:t>Ragam hias geometris</a:t>
            </a:r>
            <a:endParaRPr lang="id-ID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2743200" cy="868362"/>
          </a:xfrm>
        </p:spPr>
        <p:txBody>
          <a:bodyPr>
            <a:normAutofit/>
          </a:bodyPr>
          <a:lstStyle/>
          <a:p>
            <a:r>
              <a:rPr lang="id-ID" dirty="0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Buatlah gambar dengan memilih tema berikut.</a:t>
            </a:r>
          </a:p>
          <a:p>
            <a:pPr>
              <a:buNone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	1. Flora.</a:t>
            </a:r>
          </a:p>
          <a:p>
            <a:pPr>
              <a:buNone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	2. Fauna.</a:t>
            </a:r>
          </a:p>
          <a:p>
            <a:pPr>
              <a:buNone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	3. Alam benda.</a:t>
            </a:r>
          </a:p>
          <a:p>
            <a:pPr>
              <a:buNone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	Buatlah gambar dengan tema sesuai pilihanmu dengan ketentuan sebagai berikut.</a:t>
            </a:r>
          </a:p>
          <a:p>
            <a:pPr marL="514350" indent="-514350">
              <a:buFont typeface="+mj-lt"/>
              <a:buAutoNum type="arabicPeriod"/>
            </a:pP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Kerjakan dikertas gambar A3.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 Buatkan garis tepi dengan ukuran 1,5 cm atau 2 cm setiap masing masing sudut kertas gambar</a:t>
            </a:r>
            <a:endParaRPr lang="sv-SE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Kerjakan berdasarkan pengamatan langsung terhadap obyek yang dipilih. Bebas terserah mau menggambar pemandangan atau apa saja sesuai keinginanmu</a:t>
            </a:r>
          </a:p>
          <a:p>
            <a:pPr marL="514350" indent="-514350">
              <a:buFont typeface="+mj-lt"/>
              <a:buAutoNum type="arabicPeriod"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Gambar diwarnai dengan pensil warna atau krayon dan memiliki kesan gelap dan terang.</a:t>
            </a:r>
            <a:endParaRPr lang="id-ID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Catatan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Dikumpul</a:t>
            </a:r>
            <a:r>
              <a:rPr lang="en-US" b="1" dirty="0" smtClean="0"/>
              <a:t> di </a:t>
            </a:r>
            <a:r>
              <a:rPr lang="en-US" b="1" dirty="0" err="1" smtClean="0"/>
              <a:t>sekolah</a:t>
            </a:r>
            <a:r>
              <a:rPr lang="en-US" b="1" dirty="0" smtClean="0"/>
              <a:t> </a:t>
            </a:r>
            <a:r>
              <a:rPr lang="id-ID" b="1" dirty="0" smtClean="0"/>
              <a:t>selambat </a:t>
            </a:r>
            <a:r>
              <a:rPr lang="id-ID" b="1" dirty="0" smtClean="0"/>
              <a:t>lambatnya tanggal </a:t>
            </a:r>
            <a:r>
              <a:rPr lang="en-US" b="1" dirty="0" smtClean="0"/>
              <a:t>30</a:t>
            </a:r>
            <a:r>
              <a:rPr lang="id-ID" b="1" dirty="0" smtClean="0"/>
              <a:t> Agustus 202</a:t>
            </a:r>
            <a:r>
              <a:rPr lang="en-US" b="1" smtClean="0"/>
              <a:t>1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Kumpulan Animasi\baru\images 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5" y="0"/>
            <a:ext cx="9119285" cy="6873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81000"/>
            <a:ext cx="309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d-ID" sz="3200" dirty="0" smtClean="0"/>
              <a:t>Pada </a:t>
            </a:r>
            <a:r>
              <a:rPr lang="id-ID" sz="3200" b="1" dirty="0" smtClean="0"/>
              <a:t>Bab 2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-685800" y="228600"/>
            <a:ext cx="10287000" cy="62484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52598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Siswa diharapkan dapat mengapresiasi dan berkreasi</a:t>
            </a:r>
          </a:p>
          <a:p>
            <a:r>
              <a:rPr lang="id-ID" sz="2400" dirty="0" smtClean="0"/>
              <a:t>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menjelaskan keragaman pada ragam hias Indonesia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/>
              <a:t>mengidentifikasi keunikan ragam hias</a:t>
            </a:r>
            <a:r>
              <a:rPr lang="id-ID" sz="2400" dirty="0" smtClean="0"/>
              <a:t> Indonesia</a:t>
            </a:r>
            <a:endParaRPr lang="fi-F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mengeksplorasi ragam hias flora, fauna, dan geometris dalam bentuk</a:t>
            </a:r>
            <a:r>
              <a:rPr lang="id-ID" sz="2400" dirty="0" smtClean="0"/>
              <a:t> gambar;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mengomunikasikan hasil karya ragam hias baik secara lisan maupun tulisan.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28600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d-ID" sz="2000" b="1" dirty="0" smtClean="0"/>
              <a:t>Lihat gambar 1-2</a:t>
            </a:r>
            <a:endParaRPr lang="en-US" sz="2000" dirty="0">
              <a:latin typeface="Square721 Ex BT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533400" y="228600"/>
            <a:ext cx="10210800" cy="64770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 b="67851"/>
          <a:stretch>
            <a:fillRect/>
          </a:stretch>
        </p:blipFill>
        <p:spPr bwMode="auto">
          <a:xfrm>
            <a:off x="1600200" y="1676400"/>
            <a:ext cx="5638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33572" b="33414"/>
          <a:stretch>
            <a:fillRect/>
          </a:stretch>
        </p:blipFill>
        <p:spPr bwMode="auto">
          <a:xfrm>
            <a:off x="1676400" y="1600200"/>
            <a:ext cx="5791200" cy="320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5000" y="457200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d-ID" sz="2000" b="1" dirty="0" smtClean="0"/>
              <a:t>Lihat gambar 3-4</a:t>
            </a:r>
            <a:endParaRPr lang="en-US" sz="2000" dirty="0">
              <a:latin typeface="Square721 Ex B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304800" y="381000"/>
            <a:ext cx="9448800" cy="64770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877669"/>
            <a:ext cx="242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d-ID" b="1" dirty="0" smtClean="0">
                <a:latin typeface="Square721 Ex BT" pitchFamily="34" charset="0"/>
                <a:cs typeface="Times New Roman" pitchFamily="18" charset="0"/>
              </a:rPr>
              <a:t>Lihat Gambar 5-6</a:t>
            </a:r>
            <a:endParaRPr lang="en-US" dirty="0">
              <a:latin typeface="Square721 Ex BT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t="66374"/>
          <a:stretch>
            <a:fillRect/>
          </a:stretch>
        </p:blipFill>
        <p:spPr bwMode="auto">
          <a:xfrm>
            <a:off x="1704615" y="1524000"/>
            <a:ext cx="5734769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304800" y="381000"/>
            <a:ext cx="9448800" cy="64770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981200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Ragam hias atau ornamen merupakan</a:t>
            </a:r>
            <a:r>
              <a:rPr lang="id-ID" sz="2800" dirty="0" smtClean="0"/>
              <a:t> bentuk karya seni rupa yang sudah berkembang sejak zaman prasejarah. Indonesia sebagai negara kepulauan memiliki banyak </a:t>
            </a:r>
            <a:r>
              <a:rPr lang="pt-BR" sz="2800" dirty="0" smtClean="0"/>
              <a:t>ragam hias. Ragam hias di</a:t>
            </a:r>
            <a:r>
              <a:rPr lang="id-ID" sz="2800" dirty="0" smtClean="0"/>
              <a:t> </a:t>
            </a:r>
            <a:r>
              <a:rPr lang="pt-BR" sz="2800" dirty="0" smtClean="0"/>
              <a:t>Indonesia dipengaruhi</a:t>
            </a:r>
            <a:r>
              <a:rPr lang="id-ID" sz="2800" dirty="0" smtClean="0"/>
              <a:t> oleh faktor lingkungan alam, </a:t>
            </a:r>
            <a:r>
              <a:rPr lang="es-ES" sz="2800" dirty="0" smtClean="0"/>
              <a:t>flora dan fauna, </a:t>
            </a:r>
            <a:r>
              <a:rPr lang="es-ES" sz="2800" dirty="0" err="1" smtClean="0"/>
              <a:t>serta</a:t>
            </a:r>
            <a:r>
              <a:rPr lang="es-ES" sz="2800" dirty="0" smtClean="0"/>
              <a:t> </a:t>
            </a:r>
            <a:r>
              <a:rPr lang="es-ES" sz="2800" dirty="0" err="1" smtClean="0"/>
              <a:t>budaya</a:t>
            </a:r>
            <a:r>
              <a:rPr lang="es-ES" sz="2800" dirty="0" smtClean="0"/>
              <a:t> </a:t>
            </a:r>
            <a:r>
              <a:rPr lang="es-ES" sz="2800" dirty="0" err="1" smtClean="0"/>
              <a:t>masingmasing</a:t>
            </a:r>
            <a:r>
              <a:rPr lang="id-ID" sz="2800" dirty="0" smtClean="0"/>
              <a:t> daerah.</a:t>
            </a:r>
            <a:endParaRPr lang="id-I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81001"/>
            <a:ext cx="547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d-ID" b="1" dirty="0" smtClean="0">
                <a:latin typeface="Square721 Ex BT" pitchFamily="34" charset="0"/>
                <a:cs typeface="Times New Roman" pitchFamily="18" charset="0"/>
              </a:rPr>
              <a:t>A. Pengertian Ragam Hias</a:t>
            </a:r>
            <a:endParaRPr lang="en-US" dirty="0">
              <a:latin typeface="Square721 Ex B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95400" y="4801314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d-ID" i="1" dirty="0" smtClean="0"/>
              <a:t>Sumber: Dok. Kemdikbud)</a:t>
            </a:r>
          </a:p>
          <a:p>
            <a:r>
              <a:rPr lang="id-ID" b="1" i="1" dirty="0" smtClean="0"/>
              <a:t>Gambar 2.1 Objek</a:t>
            </a:r>
          </a:p>
          <a:p>
            <a:r>
              <a:rPr lang="id-ID" i="1" dirty="0" smtClean="0"/>
              <a:t>gambar ragam hias fauna (stilasi)</a:t>
            </a:r>
            <a:endParaRPr lang="en-US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304800" y="381000"/>
            <a:ext cx="9448800" cy="64770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/>
          </a:p>
          <a:p>
            <a:endParaRPr lang="id-ID" sz="1400" i="1" dirty="0" smtClean="0">
              <a:solidFill>
                <a:schemeClr val="tx1"/>
              </a:solidFill>
            </a:endParaRPr>
          </a:p>
          <a:p>
            <a:r>
              <a:rPr lang="id-ID" sz="1400" i="1" dirty="0" smtClean="0">
                <a:solidFill>
                  <a:schemeClr val="tx1"/>
                </a:solidFill>
              </a:rPr>
              <a:t>						</a:t>
            </a:r>
          </a:p>
          <a:p>
            <a:endParaRPr lang="id-ID" sz="1400" i="1" dirty="0" smtClean="0">
              <a:solidFill>
                <a:schemeClr val="tx1"/>
              </a:solidFill>
            </a:endParaRPr>
          </a:p>
          <a:p>
            <a:endParaRPr lang="id-ID" sz="1400" i="1" dirty="0" smtClean="0">
              <a:solidFill>
                <a:schemeClr val="tx1"/>
              </a:solidFill>
            </a:endParaRPr>
          </a:p>
          <a:p>
            <a:r>
              <a:rPr lang="id-ID" sz="1400" i="1" dirty="0" smtClean="0">
                <a:solidFill>
                  <a:schemeClr val="tx1"/>
                </a:solidFill>
              </a:rPr>
              <a:t>						(Sumber: Dok. Kemdikbud)</a:t>
            </a:r>
          </a:p>
          <a:p>
            <a:r>
              <a:rPr lang="id-ID" sz="1400" b="1" i="1" dirty="0" smtClean="0">
                <a:solidFill>
                  <a:schemeClr val="tx1"/>
                </a:solidFill>
              </a:rPr>
              <a:t>						Gambar 2.2 Objek</a:t>
            </a:r>
          </a:p>
          <a:p>
            <a:r>
              <a:rPr lang="id-ID" sz="1400" i="1" dirty="0" smtClean="0">
                <a:solidFill>
                  <a:schemeClr val="tx1"/>
                </a:solidFill>
              </a:rPr>
              <a:t>						gambar ragam hias</a:t>
            </a:r>
          </a:p>
          <a:p>
            <a:r>
              <a:rPr lang="id-ID" sz="1400" i="1" dirty="0" smtClean="0">
                <a:solidFill>
                  <a:schemeClr val="tx1"/>
                </a:solidFill>
              </a:rPr>
              <a:t>						fauna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/>
          <a:srcRect l="3727" t="9664" r="4756" b="5182"/>
          <a:stretch>
            <a:fillRect/>
          </a:stretch>
        </p:blipFill>
        <p:spPr bwMode="auto">
          <a:xfrm>
            <a:off x="1219200" y="1981200"/>
            <a:ext cx="6477000" cy="27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1143000"/>
            <a:ext cx="9144000" cy="51054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1066800"/>
            <a:ext cx="3886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52600" y="2209800"/>
            <a:ext cx="5943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d-ID" sz="2400" dirty="0" smtClean="0"/>
              <a:t>Ragam hias merupakan karya seni</a:t>
            </a:r>
          </a:p>
          <a:p>
            <a:r>
              <a:rPr lang="id-ID" sz="2400" dirty="0" smtClean="0"/>
              <a:t>rupa yang diambil dari bentuk-bentuk flora</a:t>
            </a:r>
          </a:p>
          <a:p>
            <a:r>
              <a:rPr lang="id-ID" sz="2400" dirty="0" smtClean="0"/>
              <a:t>(</a:t>
            </a:r>
            <a:r>
              <a:rPr lang="id-ID" sz="2400" i="1" dirty="0" smtClean="0"/>
              <a:t>vegetal), fauna (animal), figural (manusia),</a:t>
            </a:r>
          </a:p>
          <a:p>
            <a:r>
              <a:rPr lang="id-ID" sz="2400" dirty="0" smtClean="0"/>
              <a:t>dan bentuk geometris. Ragam hias tersebut</a:t>
            </a:r>
          </a:p>
          <a:p>
            <a:r>
              <a:rPr lang="es-ES" sz="2400" dirty="0" err="1" smtClean="0"/>
              <a:t>dapat</a:t>
            </a:r>
            <a:r>
              <a:rPr lang="es-ES" sz="2400" dirty="0" smtClean="0"/>
              <a:t> </a:t>
            </a:r>
            <a:r>
              <a:rPr lang="es-ES" sz="2400" dirty="0" err="1" smtClean="0"/>
              <a:t>diterapkan</a:t>
            </a:r>
            <a:r>
              <a:rPr lang="es-ES" sz="2400" dirty="0" smtClean="0"/>
              <a:t> pada media </a:t>
            </a:r>
            <a:r>
              <a:rPr lang="es-ES" sz="2400" dirty="0" err="1" smtClean="0"/>
              <a:t>dua</a:t>
            </a:r>
            <a:r>
              <a:rPr lang="es-ES" sz="2400" dirty="0" smtClean="0"/>
              <a:t> dan </a:t>
            </a:r>
            <a:r>
              <a:rPr lang="es-ES" sz="2400" dirty="0" err="1" smtClean="0"/>
              <a:t>tiga</a:t>
            </a:r>
            <a:endParaRPr lang="es-ES" sz="2400" dirty="0" smtClean="0"/>
          </a:p>
          <a:p>
            <a:r>
              <a:rPr lang="id-ID" sz="2400" dirty="0" smtClean="0"/>
              <a:t>dimensi.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600" y="4572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/>
              <a:t>B. Motif Ragam Hias</a:t>
            </a:r>
            <a:endParaRPr lang="id-ID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33399"/>
            <a:ext cx="4007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1. Ragam Hias Flora (vegetal)</a:t>
            </a:r>
          </a:p>
          <a:p>
            <a:pPr algn="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304800" y="914400"/>
            <a:ext cx="9448800" cy="59436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800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Gambar 2.4 Jenis ragam hias flora pada</a:t>
            </a:r>
          </a:p>
          <a:p>
            <a:r>
              <a:rPr lang="id-ID" i="1" dirty="0" smtClean="0"/>
              <a:t>media tekstil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2286000" y="16002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Flora sebagai sumber objek motif</a:t>
            </a:r>
          </a:p>
          <a:p>
            <a:r>
              <a:rPr lang="pt-BR" dirty="0" smtClean="0"/>
              <a:t>ragam hias dapat dijumpai hampir di</a:t>
            </a:r>
          </a:p>
          <a:p>
            <a:r>
              <a:rPr lang="id-ID" dirty="0" smtClean="0"/>
              <a:t>seluruh pulau di Indonesia. Ragam hias</a:t>
            </a:r>
          </a:p>
          <a:p>
            <a:r>
              <a:rPr lang="id-ID" dirty="0" smtClean="0"/>
              <a:t>dengan motif flora (</a:t>
            </a:r>
            <a:r>
              <a:rPr lang="id-ID" i="1" dirty="0" smtClean="0"/>
              <a:t>vegetal) mudah</a:t>
            </a:r>
          </a:p>
          <a:p>
            <a:r>
              <a:rPr lang="id-ID" dirty="0" smtClean="0"/>
              <a:t>dijumpai pada barang-barang seni,</a:t>
            </a:r>
          </a:p>
          <a:p>
            <a:r>
              <a:rPr lang="fi-FI" dirty="0" smtClean="0"/>
              <a:t>seperti batik, ukiran, kain sulam, kain</a:t>
            </a:r>
          </a:p>
          <a:p>
            <a:r>
              <a:rPr lang="id-ID" dirty="0" smtClean="0"/>
              <a:t>tenun, dan bordir.</a:t>
            </a:r>
          </a:p>
          <a:p>
            <a:endParaRPr lang="id-ID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657600"/>
            <a:ext cx="34004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just" fontAlgn="base">
          <a:spcBef>
            <a:spcPct val="0"/>
          </a:spcBef>
          <a:spcAft>
            <a:spcPct val="0"/>
          </a:spcAft>
          <a:buFontTx/>
          <a:buChar char="•"/>
          <a:defRPr b="1" dirty="0" err="1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</TotalTime>
  <Words>324</Words>
  <Application>Microsoft Office PowerPoint</Application>
  <PresentationFormat>On-screen Show (4:3)</PresentationFormat>
  <Paragraphs>117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Catatan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FAIZAL</dc:creator>
  <cp:lastModifiedBy>user</cp:lastModifiedBy>
  <cp:revision>359</cp:revision>
  <dcterms:created xsi:type="dcterms:W3CDTF">2011-04-26T13:32:11Z</dcterms:created>
  <dcterms:modified xsi:type="dcterms:W3CDTF">2021-08-10T00:30:05Z</dcterms:modified>
</cp:coreProperties>
</file>