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1E733-BE0F-4FF7-8877-E6A630ECB973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643D-C6C7-46FF-ABF0-2A3043B2DB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1E733-BE0F-4FF7-8877-E6A630ECB973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643D-C6C7-46FF-ABF0-2A3043B2DB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1E733-BE0F-4FF7-8877-E6A630ECB973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643D-C6C7-46FF-ABF0-2A3043B2DB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1E733-BE0F-4FF7-8877-E6A630ECB973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643D-C6C7-46FF-ABF0-2A3043B2DB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1E733-BE0F-4FF7-8877-E6A630ECB973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643D-C6C7-46FF-ABF0-2A3043B2DB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1E733-BE0F-4FF7-8877-E6A630ECB973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643D-C6C7-46FF-ABF0-2A3043B2DB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1E733-BE0F-4FF7-8877-E6A630ECB973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643D-C6C7-46FF-ABF0-2A3043B2DB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1E733-BE0F-4FF7-8877-E6A630ECB973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643D-C6C7-46FF-ABF0-2A3043B2DB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1E733-BE0F-4FF7-8877-E6A630ECB973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643D-C6C7-46FF-ABF0-2A3043B2DB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1E733-BE0F-4FF7-8877-E6A630ECB973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643D-C6C7-46FF-ABF0-2A3043B2DB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1E733-BE0F-4FF7-8877-E6A630ECB973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D1D643D-C6C7-46FF-ABF0-2A3043B2DB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71E733-BE0F-4FF7-8877-E6A630ECB973}" type="datetimeFigureOut">
              <a:rPr lang="en-US" smtClean="0"/>
              <a:pPr/>
              <a:t>8/15/2021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D1D643D-C6C7-46FF-ABF0-2A3043B2DB3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52401"/>
            <a:ext cx="8534400" cy="1219200"/>
          </a:xfrm>
          <a:solidFill>
            <a:schemeClr val="accent2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MATERI BAB II</a:t>
            </a:r>
            <a:br>
              <a:rPr lang="en-US" sz="2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</a:b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“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Pembukaan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UUD Negara RI </a:t>
            </a:r>
            <a:r>
              <a:rPr lang="en-US" sz="2000" dirty="0" err="1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Tahun</a:t>
            </a:r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1945”</a:t>
            </a:r>
            <a:r>
              <a:rPr lang="en-US" sz="2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/>
            </a:r>
            <a:br>
              <a:rPr lang="en-US" sz="2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</a:br>
            <a:r>
              <a:rPr lang="en-US" sz="2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POKOK PIKIRAN YANG TERKANDUNG DALAM PEMBUKAN UUD NRI TAHUN 1945</a:t>
            </a:r>
            <a:br>
              <a:rPr lang="en-US" sz="2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</a:br>
            <a:endParaRPr lang="en-US" sz="20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pic>
        <p:nvPicPr>
          <p:cNvPr id="4" name="Picture 3" descr="Pokok Pikiran Pembukaan UUD Republik Indonesia 1945 - Pengertian ..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1246" y="1066800"/>
            <a:ext cx="6477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112893"/>
    </mc:Choice>
    <mc:Fallback>
      <p:transition spd="slow" advTm="112893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" y="304800"/>
            <a:ext cx="8801100" cy="49272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 err="1"/>
              <a:t>Hakekat</a:t>
            </a:r>
            <a:r>
              <a:rPr lang="en-US" sz="2000" dirty="0"/>
              <a:t> </a:t>
            </a:r>
            <a:r>
              <a:rPr lang="en-US" sz="2000" dirty="0" err="1"/>
              <a:t>pokok-pokok</a:t>
            </a:r>
            <a:r>
              <a:rPr lang="en-US" sz="2000" dirty="0"/>
              <a:t> </a:t>
            </a:r>
            <a:r>
              <a:rPr lang="en-US" sz="2000" dirty="0" err="1"/>
              <a:t>pikiran</a:t>
            </a:r>
            <a:r>
              <a:rPr lang="en-US" sz="2000" dirty="0"/>
              <a:t> </a:t>
            </a:r>
            <a:r>
              <a:rPr lang="en-US" sz="2000" dirty="0" err="1"/>
              <a:t>pembukaan</a:t>
            </a:r>
            <a:r>
              <a:rPr lang="en-US" sz="2000" dirty="0"/>
              <a:t> UUD NRI </a:t>
            </a:r>
            <a:r>
              <a:rPr lang="en-US" sz="2000" dirty="0" err="1"/>
              <a:t>tahun</a:t>
            </a:r>
            <a:r>
              <a:rPr lang="en-US" sz="2000" dirty="0"/>
              <a:t> 1945</a:t>
            </a:r>
          </a:p>
          <a:p>
            <a:pPr marL="393192" lvl="1" indent="0">
              <a:buNone/>
            </a:pPr>
            <a:r>
              <a:rPr lang="en-US" sz="1800" dirty="0" err="1"/>
              <a:t>Pokok-pokok</a:t>
            </a:r>
            <a:r>
              <a:rPr lang="en-US" sz="1800" dirty="0"/>
              <a:t> </a:t>
            </a:r>
            <a:r>
              <a:rPr lang="en-US" sz="1800" dirty="0" err="1"/>
              <a:t>pikiran</a:t>
            </a:r>
            <a:r>
              <a:rPr lang="en-US" sz="1800" dirty="0"/>
              <a:t> </a:t>
            </a:r>
            <a:r>
              <a:rPr lang="en-US" sz="1800" dirty="0" err="1"/>
              <a:t>menggambarkan</a:t>
            </a:r>
            <a:r>
              <a:rPr lang="en-US" sz="1800" dirty="0"/>
              <a:t> </a:t>
            </a:r>
            <a:r>
              <a:rPr lang="en-US" sz="1800" dirty="0" err="1"/>
              <a:t>suasana</a:t>
            </a:r>
            <a:r>
              <a:rPr lang="en-US" sz="1800" dirty="0"/>
              <a:t> </a:t>
            </a:r>
            <a:r>
              <a:rPr lang="en-US" sz="1800" dirty="0" err="1"/>
              <a:t>kebatinan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UUD NRI </a:t>
            </a:r>
            <a:r>
              <a:rPr lang="en-US" sz="1800" dirty="0" err="1"/>
              <a:t>tahun</a:t>
            </a:r>
            <a:r>
              <a:rPr lang="en-US" sz="1800" dirty="0"/>
              <a:t> 1945</a:t>
            </a:r>
          </a:p>
          <a:p>
            <a:r>
              <a:rPr lang="en-US" sz="1800" dirty="0" err="1"/>
              <a:t>Terdapat</a:t>
            </a:r>
            <a:r>
              <a:rPr lang="en-US" sz="1800" dirty="0"/>
              <a:t> 4 </a:t>
            </a:r>
            <a:r>
              <a:rPr lang="en-US" sz="1800" dirty="0" err="1"/>
              <a:t>Pokok</a:t>
            </a:r>
            <a:r>
              <a:rPr lang="en-US" sz="1800" dirty="0"/>
              <a:t> </a:t>
            </a:r>
            <a:r>
              <a:rPr lang="en-US" sz="1800" dirty="0" err="1"/>
              <a:t>pikiran</a:t>
            </a:r>
            <a:r>
              <a:rPr lang="en-US" sz="1800" dirty="0"/>
              <a:t> di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pembukaan</a:t>
            </a:r>
            <a:r>
              <a:rPr lang="en-US" sz="1800" dirty="0"/>
              <a:t> UUD 1945</a:t>
            </a:r>
          </a:p>
          <a:p>
            <a:pPr marL="0" indent="0" algn="ctr">
              <a:buNone/>
            </a:pPr>
            <a:r>
              <a:rPr lang="en-US" sz="1800" b="1" dirty="0"/>
              <a:t>POKOK PIKIRAN PERTAMA</a:t>
            </a:r>
          </a:p>
          <a:p>
            <a:pPr marL="0" indent="0" algn="ctr">
              <a:buNone/>
            </a:pPr>
            <a:r>
              <a:rPr lang="en-US" sz="1800" dirty="0"/>
              <a:t>        </a:t>
            </a:r>
            <a:r>
              <a:rPr lang="en-US" sz="1800" i="1" dirty="0">
                <a:solidFill>
                  <a:srgbClr val="FF0000"/>
                </a:solidFill>
              </a:rPr>
              <a:t>“</a:t>
            </a:r>
            <a:r>
              <a:rPr lang="en-US" sz="1800" b="1" i="1" u="sng" dirty="0">
                <a:solidFill>
                  <a:srgbClr val="FF0000"/>
                </a:solidFill>
              </a:rPr>
              <a:t>Negara </a:t>
            </a:r>
            <a:r>
              <a:rPr lang="en-US" sz="1800" b="1" i="1" u="sng" dirty="0" err="1">
                <a:solidFill>
                  <a:srgbClr val="FF0000"/>
                </a:solidFill>
              </a:rPr>
              <a:t>melindungi</a:t>
            </a:r>
            <a:r>
              <a:rPr lang="en-US" sz="1800" b="1" i="1" u="sng" dirty="0">
                <a:solidFill>
                  <a:srgbClr val="FF0000"/>
                </a:solidFill>
              </a:rPr>
              <a:t> </a:t>
            </a:r>
            <a:r>
              <a:rPr lang="en-US" sz="1800" b="1" i="1" u="sng" dirty="0" err="1">
                <a:solidFill>
                  <a:srgbClr val="FF0000"/>
                </a:solidFill>
              </a:rPr>
              <a:t>segenap</a:t>
            </a:r>
            <a:r>
              <a:rPr lang="en-US" sz="1800" b="1" i="1" u="sng" dirty="0">
                <a:solidFill>
                  <a:srgbClr val="FF0000"/>
                </a:solidFill>
              </a:rPr>
              <a:t> </a:t>
            </a:r>
            <a:r>
              <a:rPr lang="en-US" sz="1800" b="1" i="1" u="sng" dirty="0" err="1">
                <a:solidFill>
                  <a:srgbClr val="FF0000"/>
                </a:solidFill>
              </a:rPr>
              <a:t>bangsa</a:t>
            </a:r>
            <a:r>
              <a:rPr lang="en-US" sz="1800" b="1" i="1" u="sng" dirty="0">
                <a:solidFill>
                  <a:srgbClr val="FF0000"/>
                </a:solidFill>
              </a:rPr>
              <a:t> Indonesia dan </a:t>
            </a:r>
            <a:r>
              <a:rPr lang="en-US" sz="1800" b="1" i="1" u="sng" dirty="0" err="1">
                <a:solidFill>
                  <a:srgbClr val="FF0000"/>
                </a:solidFill>
              </a:rPr>
              <a:t>seluruh</a:t>
            </a:r>
            <a:r>
              <a:rPr lang="en-US" sz="1800" b="1" i="1" u="sng" dirty="0">
                <a:solidFill>
                  <a:srgbClr val="FF0000"/>
                </a:solidFill>
              </a:rPr>
              <a:t> </a:t>
            </a:r>
            <a:r>
              <a:rPr lang="en-US" sz="1800" b="1" i="1" u="sng" dirty="0" err="1">
                <a:solidFill>
                  <a:srgbClr val="FF0000"/>
                </a:solidFill>
              </a:rPr>
              <a:t>tumpah</a:t>
            </a:r>
            <a:r>
              <a:rPr lang="en-US" sz="1800" b="1" i="1" u="sng" dirty="0">
                <a:solidFill>
                  <a:srgbClr val="FF0000"/>
                </a:solidFill>
              </a:rPr>
              <a:t> </a:t>
            </a:r>
            <a:r>
              <a:rPr lang="en-US" sz="1800" b="1" i="1" u="sng" dirty="0" err="1">
                <a:solidFill>
                  <a:srgbClr val="FF0000"/>
                </a:solidFill>
              </a:rPr>
              <a:t>darah</a:t>
            </a:r>
            <a:r>
              <a:rPr lang="en-US" sz="1800" b="1" i="1" u="sng" dirty="0">
                <a:solidFill>
                  <a:srgbClr val="FF0000"/>
                </a:solidFill>
              </a:rPr>
              <a:t> Indonesia </a:t>
            </a:r>
            <a:r>
              <a:rPr lang="en-US" sz="1800" b="1" i="1" u="sng" dirty="0" err="1">
                <a:solidFill>
                  <a:srgbClr val="FF0000"/>
                </a:solidFill>
              </a:rPr>
              <a:t>dengan</a:t>
            </a:r>
            <a:r>
              <a:rPr lang="en-US" sz="1800" b="1" i="1" u="sng" dirty="0">
                <a:solidFill>
                  <a:srgbClr val="FF0000"/>
                </a:solidFill>
              </a:rPr>
              <a:t> </a:t>
            </a:r>
            <a:r>
              <a:rPr lang="en-US" sz="1800" b="1" i="1" u="sng" dirty="0" err="1">
                <a:solidFill>
                  <a:srgbClr val="FF0000"/>
                </a:solidFill>
              </a:rPr>
              <a:t>berdasar</a:t>
            </a:r>
            <a:r>
              <a:rPr lang="en-US" sz="1800" b="1" i="1" u="sng" dirty="0">
                <a:solidFill>
                  <a:srgbClr val="FF0000"/>
                </a:solidFill>
              </a:rPr>
              <a:t> </a:t>
            </a:r>
            <a:r>
              <a:rPr lang="en-US" sz="1800" b="1" i="1" u="sng" dirty="0" err="1">
                <a:solidFill>
                  <a:srgbClr val="FF0000"/>
                </a:solidFill>
              </a:rPr>
              <a:t>atas</a:t>
            </a:r>
            <a:r>
              <a:rPr lang="en-US" sz="1800" b="1" i="1" u="sng" dirty="0">
                <a:solidFill>
                  <a:srgbClr val="FF0000"/>
                </a:solidFill>
              </a:rPr>
              <a:t> </a:t>
            </a:r>
            <a:r>
              <a:rPr lang="en-US" sz="1800" b="1" i="1" u="sng" dirty="0" err="1">
                <a:solidFill>
                  <a:srgbClr val="FF0000"/>
                </a:solidFill>
              </a:rPr>
              <a:t>persatuan</a:t>
            </a:r>
            <a:r>
              <a:rPr lang="en-US" sz="1800" i="1" dirty="0">
                <a:solidFill>
                  <a:srgbClr val="FF0000"/>
                </a:solidFill>
              </a:rPr>
              <a:t>”</a:t>
            </a:r>
          </a:p>
          <a:p>
            <a:pPr marL="0" indent="0" algn="ctr">
              <a:buNone/>
            </a:pPr>
            <a:r>
              <a:rPr lang="en-US" sz="1800" i="1" dirty="0"/>
              <a:t>( </a:t>
            </a:r>
            <a:r>
              <a:rPr lang="en-US" sz="1800" i="1" dirty="0" err="1"/>
              <a:t>pokok</a:t>
            </a:r>
            <a:r>
              <a:rPr lang="en-US" sz="1800" i="1" dirty="0"/>
              <a:t> </a:t>
            </a:r>
            <a:r>
              <a:rPr lang="en-US" sz="1800" i="1" dirty="0" err="1"/>
              <a:t>pikiran</a:t>
            </a:r>
            <a:r>
              <a:rPr lang="en-US" sz="1800" i="1" dirty="0"/>
              <a:t> </a:t>
            </a:r>
            <a:r>
              <a:rPr lang="en-US" sz="1800" i="1" dirty="0" err="1"/>
              <a:t>persatuan</a:t>
            </a:r>
            <a:r>
              <a:rPr lang="en-US" sz="1800" i="1" dirty="0"/>
              <a:t> ) </a:t>
            </a:r>
            <a:endParaRPr lang="en-US" sz="1800" dirty="0"/>
          </a:p>
          <a:p>
            <a:pPr marL="0" indent="0" algn="ctr">
              <a:buNone/>
            </a:pPr>
            <a:r>
              <a:rPr lang="en-US" sz="1800" b="1" u="sng" dirty="0" err="1"/>
              <a:t>Adapun</a:t>
            </a:r>
            <a:r>
              <a:rPr lang="en-US" sz="1800" b="1" u="sng" dirty="0"/>
              <a:t> </a:t>
            </a:r>
            <a:r>
              <a:rPr lang="en-US" sz="1800" b="1" u="sng" dirty="0" err="1"/>
              <a:t>pengertian</a:t>
            </a:r>
            <a:r>
              <a:rPr lang="en-US" sz="1800" b="1" u="sng" dirty="0"/>
              <a:t> yang </a:t>
            </a:r>
            <a:r>
              <a:rPr lang="en-US" sz="1800" b="1" u="sng" dirty="0" err="1"/>
              <a:t>terkandung</a:t>
            </a:r>
            <a:r>
              <a:rPr lang="en-US" sz="1800" b="1" u="sng" dirty="0"/>
              <a:t> </a:t>
            </a:r>
            <a:r>
              <a:rPr lang="en-US" sz="1800" b="1" u="sng" dirty="0" err="1"/>
              <a:t>dalam</a:t>
            </a:r>
            <a:r>
              <a:rPr lang="en-US" sz="1800" b="1" u="sng" dirty="0"/>
              <a:t> </a:t>
            </a:r>
            <a:r>
              <a:rPr lang="en-US" sz="1800" b="1" u="sng" dirty="0" err="1"/>
              <a:t>pokok</a:t>
            </a:r>
            <a:r>
              <a:rPr lang="en-US" sz="1800" b="1" u="sng" dirty="0"/>
              <a:t> </a:t>
            </a:r>
            <a:r>
              <a:rPr lang="en-US" sz="1800" b="1" u="sng" dirty="0" err="1"/>
              <a:t>pikiran</a:t>
            </a:r>
            <a:r>
              <a:rPr lang="en-US" sz="1800" b="1" u="sng" dirty="0"/>
              <a:t> PERTAMA </a:t>
            </a:r>
            <a:r>
              <a:rPr lang="en-US" sz="1800" b="1" u="sng" dirty="0" err="1"/>
              <a:t>adalah</a:t>
            </a:r>
            <a:r>
              <a:rPr lang="en-US" sz="1800" b="1" u="sng" dirty="0"/>
              <a:t>:</a:t>
            </a:r>
          </a:p>
          <a:p>
            <a:pPr marL="0" indent="0">
              <a:buNone/>
            </a:pPr>
            <a:r>
              <a:rPr lang="en-US" sz="1800" dirty="0"/>
              <a:t>	1. </a:t>
            </a:r>
            <a:r>
              <a:rPr lang="en-US" sz="1800" dirty="0" err="1"/>
              <a:t>diterimanya</a:t>
            </a:r>
            <a:r>
              <a:rPr lang="en-US" sz="1800" dirty="0"/>
              <a:t>  </a:t>
            </a:r>
            <a:r>
              <a:rPr lang="en-US" sz="1800" dirty="0" err="1"/>
              <a:t>paham</a:t>
            </a:r>
            <a:r>
              <a:rPr lang="en-US" sz="1800" dirty="0"/>
              <a:t> negara </a:t>
            </a:r>
            <a:r>
              <a:rPr lang="en-US" sz="1800" dirty="0" err="1"/>
              <a:t>persatuan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	2. negara </a:t>
            </a:r>
            <a:r>
              <a:rPr lang="en-US" sz="1800" dirty="0" err="1"/>
              <a:t>melindungi</a:t>
            </a:r>
            <a:r>
              <a:rPr lang="en-US" sz="1800" dirty="0"/>
              <a:t> </a:t>
            </a:r>
            <a:r>
              <a:rPr lang="en-US" sz="1800" dirty="0" err="1"/>
              <a:t>segenap</a:t>
            </a:r>
            <a:r>
              <a:rPr lang="en-US" sz="1800" dirty="0"/>
              <a:t> </a:t>
            </a:r>
            <a:r>
              <a:rPr lang="en-US" sz="1800" dirty="0" err="1"/>
              <a:t>bangsa</a:t>
            </a:r>
            <a:r>
              <a:rPr lang="en-US" sz="1800" dirty="0"/>
              <a:t> dan </a:t>
            </a:r>
            <a:r>
              <a:rPr lang="en-US" sz="1800" dirty="0" err="1"/>
              <a:t>wilayahnya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	3. negara </a:t>
            </a:r>
            <a:r>
              <a:rPr lang="en-US" sz="1800" dirty="0" err="1"/>
              <a:t>mengatasi</a:t>
            </a:r>
            <a:r>
              <a:rPr lang="en-US" sz="1800" dirty="0"/>
              <a:t> </a:t>
            </a:r>
            <a:r>
              <a:rPr lang="en-US" sz="1800" dirty="0" err="1"/>
              <a:t>paham</a:t>
            </a:r>
            <a:r>
              <a:rPr lang="en-US" sz="1800" dirty="0"/>
              <a:t> </a:t>
            </a:r>
            <a:r>
              <a:rPr lang="en-US" sz="1800" dirty="0" err="1"/>
              <a:t>golongan</a:t>
            </a:r>
            <a:r>
              <a:rPr lang="en-US" sz="1800" dirty="0"/>
              <a:t> dan </a:t>
            </a:r>
            <a:r>
              <a:rPr lang="en-US" sz="1800" dirty="0" err="1"/>
              <a:t>individualis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	4. </a:t>
            </a:r>
            <a:r>
              <a:rPr lang="en-US" sz="1800" dirty="0" err="1"/>
              <a:t>penyelenggara</a:t>
            </a:r>
            <a:r>
              <a:rPr lang="en-US" sz="1800" dirty="0"/>
              <a:t> negara dan </a:t>
            </a:r>
            <a:r>
              <a:rPr lang="en-US" sz="1800" dirty="0" err="1"/>
              <a:t>warga</a:t>
            </a:r>
            <a:r>
              <a:rPr lang="en-US" sz="1800" dirty="0"/>
              <a:t> negara </a:t>
            </a:r>
            <a:r>
              <a:rPr lang="en-US" sz="1800" dirty="0" err="1"/>
              <a:t>wajib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mengutamakan</a:t>
            </a:r>
            <a:r>
              <a:rPr lang="en-US" sz="1800" dirty="0"/>
              <a:t> 	  	    </a:t>
            </a:r>
            <a:r>
              <a:rPr lang="en-US" sz="1800" dirty="0" err="1"/>
              <a:t>kepentingan</a:t>
            </a:r>
            <a:r>
              <a:rPr lang="en-US" sz="1800" dirty="0"/>
              <a:t> negara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1800" dirty="0" err="1"/>
              <a:t>Pokok</a:t>
            </a:r>
            <a:r>
              <a:rPr lang="en-US" sz="1800" dirty="0"/>
              <a:t> </a:t>
            </a:r>
            <a:r>
              <a:rPr lang="en-US" sz="1800" dirty="0" err="1"/>
              <a:t>pikiran</a:t>
            </a:r>
            <a:r>
              <a:rPr lang="en-US" sz="1800" dirty="0"/>
              <a:t> </a:t>
            </a:r>
            <a:r>
              <a:rPr lang="en-US" sz="1800" dirty="0" err="1"/>
              <a:t>pertama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penjabaran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sila</a:t>
            </a:r>
            <a:r>
              <a:rPr lang="en-US" sz="1800" dirty="0"/>
              <a:t> </a:t>
            </a:r>
            <a:r>
              <a:rPr lang="en-US" sz="1800" b="1" i="1" u="sng" dirty="0" err="1"/>
              <a:t>ketiga</a:t>
            </a:r>
            <a:r>
              <a:rPr lang="en-US" sz="1800" b="1" i="1" u="sng" dirty="0"/>
              <a:t> </a:t>
            </a:r>
            <a:r>
              <a:rPr lang="en-US" sz="1800" b="1" i="1" u="sng" dirty="0" err="1"/>
              <a:t>pancasila</a:t>
            </a:r>
            <a:endParaRPr lang="en-US" sz="1800" b="1" i="1" u="sng" dirty="0"/>
          </a:p>
          <a:p>
            <a:endParaRPr lang="en-US" sz="18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119465"/>
    </mc:Choice>
    <mc:Fallback>
      <p:transition spd="slow" advTm="119465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3B245D4-8867-4560-8C62-682D71E8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en-US" sz="1800" b="1" dirty="0"/>
              <a:t>POKOK PIKIRAN KEDUA</a:t>
            </a:r>
          </a:p>
          <a:p>
            <a:pPr marL="0" indent="0" algn="ctr">
              <a:buNone/>
            </a:pPr>
            <a:r>
              <a:rPr lang="en-US" sz="1800" dirty="0"/>
              <a:t>      </a:t>
            </a:r>
            <a:r>
              <a:rPr lang="en-US" sz="1800" i="1" dirty="0"/>
              <a:t> </a:t>
            </a:r>
            <a:r>
              <a:rPr lang="en-US" sz="1800" i="1" dirty="0">
                <a:solidFill>
                  <a:srgbClr val="FF0000"/>
                </a:solidFill>
              </a:rPr>
              <a:t>“</a:t>
            </a:r>
            <a:r>
              <a:rPr lang="en-US" sz="1800" b="1" i="1" dirty="0">
                <a:solidFill>
                  <a:srgbClr val="FF0000"/>
                </a:solidFill>
              </a:rPr>
              <a:t>Negara </a:t>
            </a:r>
            <a:r>
              <a:rPr lang="en-US" sz="1800" b="1" i="1" dirty="0" err="1">
                <a:solidFill>
                  <a:srgbClr val="FF0000"/>
                </a:solidFill>
              </a:rPr>
              <a:t>hendak</a:t>
            </a:r>
            <a:r>
              <a:rPr lang="en-US" sz="1800" b="1" i="1" dirty="0">
                <a:solidFill>
                  <a:srgbClr val="FF0000"/>
                </a:solidFill>
              </a:rPr>
              <a:t> </a:t>
            </a:r>
            <a:r>
              <a:rPr lang="en-US" sz="1800" b="1" i="1" dirty="0" err="1">
                <a:solidFill>
                  <a:srgbClr val="FF0000"/>
                </a:solidFill>
              </a:rPr>
              <a:t>mewujudkan</a:t>
            </a:r>
            <a:r>
              <a:rPr lang="en-US" sz="1800" b="1" i="1" dirty="0">
                <a:solidFill>
                  <a:srgbClr val="FF0000"/>
                </a:solidFill>
              </a:rPr>
              <a:t> </a:t>
            </a:r>
            <a:r>
              <a:rPr lang="en-US" sz="1800" b="1" i="1" dirty="0" err="1">
                <a:solidFill>
                  <a:srgbClr val="FF0000"/>
                </a:solidFill>
              </a:rPr>
              <a:t>keadilan</a:t>
            </a:r>
            <a:r>
              <a:rPr lang="en-US" sz="1800" b="1" i="1" dirty="0">
                <a:solidFill>
                  <a:srgbClr val="FF0000"/>
                </a:solidFill>
              </a:rPr>
              <a:t> </a:t>
            </a:r>
            <a:r>
              <a:rPr lang="en-US" sz="1800" b="1" i="1" dirty="0" err="1">
                <a:solidFill>
                  <a:srgbClr val="FF0000"/>
                </a:solidFill>
              </a:rPr>
              <a:t>sosial</a:t>
            </a:r>
            <a:r>
              <a:rPr lang="en-US" sz="1800" b="1" i="1" dirty="0">
                <a:solidFill>
                  <a:srgbClr val="FF0000"/>
                </a:solidFill>
              </a:rPr>
              <a:t> </a:t>
            </a:r>
            <a:r>
              <a:rPr lang="en-US" sz="1800" b="1" i="1" dirty="0" err="1">
                <a:solidFill>
                  <a:srgbClr val="FF0000"/>
                </a:solidFill>
              </a:rPr>
              <a:t>bagi</a:t>
            </a:r>
            <a:r>
              <a:rPr lang="en-US" sz="1800" b="1" i="1" dirty="0">
                <a:solidFill>
                  <a:srgbClr val="FF0000"/>
                </a:solidFill>
              </a:rPr>
              <a:t> </a:t>
            </a:r>
            <a:r>
              <a:rPr lang="en-US" sz="1800" b="1" i="1" dirty="0" err="1">
                <a:solidFill>
                  <a:srgbClr val="FF0000"/>
                </a:solidFill>
              </a:rPr>
              <a:t>seluruh</a:t>
            </a:r>
            <a:r>
              <a:rPr lang="en-US" sz="1800" b="1" i="1" dirty="0">
                <a:solidFill>
                  <a:srgbClr val="FF0000"/>
                </a:solidFill>
              </a:rPr>
              <a:t> </a:t>
            </a:r>
            <a:r>
              <a:rPr lang="en-US" sz="1800" b="1" i="1" dirty="0" err="1">
                <a:solidFill>
                  <a:srgbClr val="FF0000"/>
                </a:solidFill>
              </a:rPr>
              <a:t>rakyat</a:t>
            </a:r>
            <a:r>
              <a:rPr lang="en-US" sz="1800" b="1" i="1" dirty="0">
                <a:solidFill>
                  <a:srgbClr val="FF0000"/>
                </a:solidFill>
              </a:rPr>
              <a:t> Indonesia”</a:t>
            </a:r>
          </a:p>
          <a:p>
            <a:pPr marL="0" indent="0" algn="ctr">
              <a:buNone/>
            </a:pPr>
            <a:r>
              <a:rPr lang="en-US" sz="1800" b="1" i="1" dirty="0"/>
              <a:t>( </a:t>
            </a:r>
            <a:r>
              <a:rPr lang="en-US" sz="1800" b="1" i="1" dirty="0" err="1"/>
              <a:t>pokok</a:t>
            </a:r>
            <a:r>
              <a:rPr lang="en-US" sz="1800" b="1" i="1" dirty="0"/>
              <a:t> </a:t>
            </a:r>
            <a:r>
              <a:rPr lang="en-US" sz="1800" b="1" i="1" dirty="0" err="1"/>
              <a:t>pikiran</a:t>
            </a:r>
            <a:r>
              <a:rPr lang="en-US" sz="1800" b="1" i="1" dirty="0"/>
              <a:t> </a:t>
            </a:r>
            <a:r>
              <a:rPr lang="en-US" sz="1800" b="1" i="1" dirty="0" err="1"/>
              <a:t>keadilan</a:t>
            </a:r>
            <a:r>
              <a:rPr lang="en-US" sz="1800" b="1" i="1" dirty="0"/>
              <a:t> </a:t>
            </a:r>
            <a:r>
              <a:rPr lang="en-US" sz="1800" b="1" i="1" dirty="0" err="1"/>
              <a:t>sosial</a:t>
            </a:r>
            <a:r>
              <a:rPr lang="en-US" sz="1800" b="1" i="1" dirty="0"/>
              <a:t> )</a:t>
            </a:r>
          </a:p>
          <a:p>
            <a:pPr marL="0" indent="0">
              <a:buNone/>
            </a:pPr>
            <a:r>
              <a:rPr lang="en-US" sz="1800" b="1" u="sng" dirty="0" err="1"/>
              <a:t>Adapun</a:t>
            </a:r>
            <a:r>
              <a:rPr lang="en-US" sz="1800" b="1" u="sng" dirty="0"/>
              <a:t> </a:t>
            </a:r>
            <a:r>
              <a:rPr lang="en-US" sz="1800" b="1" u="sng" dirty="0" err="1"/>
              <a:t>pengertian</a:t>
            </a:r>
            <a:r>
              <a:rPr lang="en-US" sz="1800" b="1" u="sng" dirty="0"/>
              <a:t> yang </a:t>
            </a:r>
            <a:r>
              <a:rPr lang="en-US" sz="1800" b="1" u="sng" dirty="0" err="1"/>
              <a:t>terkandung</a:t>
            </a:r>
            <a:r>
              <a:rPr lang="en-US" sz="1800" b="1" u="sng" dirty="0"/>
              <a:t> </a:t>
            </a:r>
            <a:r>
              <a:rPr lang="en-US" sz="1800" b="1" u="sng" dirty="0" err="1"/>
              <a:t>dalam</a:t>
            </a:r>
            <a:r>
              <a:rPr lang="en-US" sz="1800" b="1" u="sng" dirty="0"/>
              <a:t> </a:t>
            </a:r>
            <a:r>
              <a:rPr lang="en-US" sz="1800" b="1" u="sng" dirty="0" err="1"/>
              <a:t>pokok</a:t>
            </a:r>
            <a:r>
              <a:rPr lang="en-US" sz="1800" b="1" u="sng" dirty="0"/>
              <a:t> </a:t>
            </a:r>
            <a:r>
              <a:rPr lang="en-US" sz="1800" b="1" u="sng" dirty="0" err="1"/>
              <a:t>pikiran</a:t>
            </a:r>
            <a:r>
              <a:rPr lang="en-US" sz="1800" b="1" u="sng" dirty="0"/>
              <a:t> KEDUA </a:t>
            </a:r>
            <a:r>
              <a:rPr lang="en-US" sz="1800" b="1" u="sng" dirty="0" err="1"/>
              <a:t>adalah</a:t>
            </a:r>
            <a:r>
              <a:rPr lang="en-US" sz="1800" b="1" u="sng" dirty="0"/>
              <a:t>:</a:t>
            </a:r>
            <a:endParaRPr lang="en-US" sz="1800" b="1" i="1" dirty="0"/>
          </a:p>
          <a:p>
            <a:pPr marL="0" indent="0">
              <a:buNone/>
            </a:pPr>
            <a:r>
              <a:rPr lang="en-US" sz="1800" b="1" i="1" dirty="0"/>
              <a:t>	1. negara </a:t>
            </a:r>
            <a:r>
              <a:rPr lang="en-US" sz="1800" b="1" i="1" dirty="0" err="1"/>
              <a:t>hendak</a:t>
            </a:r>
            <a:r>
              <a:rPr lang="en-US" sz="1800" b="1" i="1" dirty="0"/>
              <a:t> </a:t>
            </a:r>
            <a:r>
              <a:rPr lang="en-US" sz="1800" b="1" i="1" dirty="0" err="1"/>
              <a:t>mewujdkan</a:t>
            </a:r>
            <a:r>
              <a:rPr lang="en-US" sz="1800" b="1" i="1" dirty="0"/>
              <a:t> </a:t>
            </a:r>
            <a:r>
              <a:rPr lang="en-US" sz="1800" b="1" i="1" dirty="0" err="1"/>
              <a:t>keadilan</a:t>
            </a:r>
            <a:r>
              <a:rPr lang="en-US" sz="1800" b="1" i="1" dirty="0"/>
              <a:t> social yang </a:t>
            </a:r>
            <a:r>
              <a:rPr lang="en-US" sz="1800" b="1" i="1" dirty="0" err="1"/>
              <a:t>didasarkan</a:t>
            </a:r>
            <a:r>
              <a:rPr lang="en-US" sz="1800" b="1" i="1" dirty="0"/>
              <a:t> 	pada </a:t>
            </a:r>
            <a:r>
              <a:rPr lang="en-US" sz="1800" b="1" i="1" dirty="0" err="1"/>
              <a:t>persamaan</a:t>
            </a:r>
            <a:r>
              <a:rPr lang="en-US" sz="1800" b="1" i="1" dirty="0"/>
              <a:t> </a:t>
            </a:r>
            <a:r>
              <a:rPr lang="en-US" sz="1800" b="1" i="1" dirty="0" err="1"/>
              <a:t>hak</a:t>
            </a:r>
            <a:r>
              <a:rPr lang="en-US" sz="1800" b="1" i="1" dirty="0"/>
              <a:t> dan </a:t>
            </a:r>
            <a:r>
              <a:rPr lang="en-US" sz="1800" b="1" i="1" dirty="0" err="1"/>
              <a:t>kewajiban</a:t>
            </a:r>
            <a:endParaRPr lang="en-US" sz="1800" b="1" i="1" dirty="0"/>
          </a:p>
          <a:p>
            <a:pPr marL="0" indent="0">
              <a:buNone/>
            </a:pPr>
            <a:r>
              <a:rPr lang="en-US" sz="1800" b="1" i="1" dirty="0"/>
              <a:t>	2. negara </a:t>
            </a:r>
            <a:r>
              <a:rPr lang="en-US" sz="1800" b="1" i="1" dirty="0" err="1"/>
              <a:t>hendak</a:t>
            </a:r>
            <a:r>
              <a:rPr lang="en-US" sz="1800" b="1" i="1" dirty="0"/>
              <a:t> </a:t>
            </a:r>
            <a:r>
              <a:rPr lang="en-US" sz="1800" b="1" i="1" dirty="0" err="1"/>
              <a:t>mewujdkan</a:t>
            </a:r>
            <a:r>
              <a:rPr lang="en-US" sz="1800" b="1" i="1" dirty="0"/>
              <a:t> </a:t>
            </a:r>
            <a:r>
              <a:rPr lang="en-US" sz="1800" b="1" i="1" dirty="0" err="1"/>
              <a:t>cita-cita</a:t>
            </a:r>
            <a:r>
              <a:rPr lang="en-US" sz="1800" b="1" i="1" dirty="0"/>
              <a:t> negara yang </a:t>
            </a:r>
            <a:r>
              <a:rPr lang="en-US" sz="1800" b="1" i="1" dirty="0" err="1"/>
              <a:t>merdeka</a:t>
            </a:r>
            <a:r>
              <a:rPr lang="en-US" sz="1800" b="1" i="1" dirty="0"/>
              <a:t>, 	Bersatu, </a:t>
            </a:r>
            <a:r>
              <a:rPr lang="en-US" sz="1800" b="1" i="1" dirty="0" err="1"/>
              <a:t>berdaulat</a:t>
            </a:r>
            <a:r>
              <a:rPr lang="en-US" sz="1800" b="1" i="1" dirty="0"/>
              <a:t> </a:t>
            </a:r>
            <a:r>
              <a:rPr lang="en-US" sz="1800" b="1" i="1" dirty="0" err="1"/>
              <a:t>adil</a:t>
            </a:r>
            <a:r>
              <a:rPr lang="en-US" sz="1800" b="1" i="1" dirty="0"/>
              <a:t> dan Makmur</a:t>
            </a:r>
          </a:p>
          <a:p>
            <a:pPr marL="0" indent="0">
              <a:buNone/>
            </a:pPr>
            <a:r>
              <a:rPr lang="en-US" sz="1800" b="1" i="1" dirty="0"/>
              <a:t>	3. negara </a:t>
            </a:r>
            <a:r>
              <a:rPr lang="en-US" sz="1800" b="1" i="1" dirty="0" err="1"/>
              <a:t>hendak</a:t>
            </a:r>
            <a:r>
              <a:rPr lang="en-US" sz="1800" b="1" i="1" dirty="0"/>
              <a:t> </a:t>
            </a:r>
            <a:r>
              <a:rPr lang="en-US" sz="1800" b="1" i="1" dirty="0" err="1"/>
              <a:t>mewujudkan</a:t>
            </a:r>
            <a:r>
              <a:rPr lang="en-US" sz="1800" b="1" i="1" dirty="0"/>
              <a:t> </a:t>
            </a:r>
            <a:r>
              <a:rPr lang="en-US" sz="1800" b="1" i="1" dirty="0" err="1"/>
              <a:t>tujuan</a:t>
            </a:r>
            <a:r>
              <a:rPr lang="en-US" sz="1800" b="1" i="1" dirty="0"/>
              <a:t> negara yang </a:t>
            </a:r>
            <a:r>
              <a:rPr lang="en-US" sz="1800" b="1" i="1" dirty="0" err="1"/>
              <a:t>ada</a:t>
            </a:r>
            <a:r>
              <a:rPr lang="en-US" sz="1800" b="1" i="1" dirty="0"/>
              <a:t> di </a:t>
            </a:r>
            <a:r>
              <a:rPr lang="en-US" sz="1800" b="1" i="1" dirty="0" err="1"/>
              <a:t>alenia</a:t>
            </a:r>
            <a:r>
              <a:rPr lang="en-US" sz="1800" b="1" i="1" dirty="0"/>
              <a:t> </a:t>
            </a:r>
            <a:r>
              <a:rPr lang="en-US" sz="1800" b="1" i="1" dirty="0" err="1"/>
              <a:t>ke</a:t>
            </a:r>
            <a:r>
              <a:rPr lang="en-US" sz="1800" b="1" i="1" dirty="0"/>
              <a:t> 	4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1800" dirty="0" err="1"/>
              <a:t>Pokok</a:t>
            </a:r>
            <a:r>
              <a:rPr lang="en-US" sz="1800" dirty="0"/>
              <a:t> </a:t>
            </a:r>
            <a:r>
              <a:rPr lang="en-US" sz="1800" dirty="0" err="1"/>
              <a:t>pikiran</a:t>
            </a:r>
            <a:r>
              <a:rPr lang="en-US" sz="1800" dirty="0"/>
              <a:t> </a:t>
            </a:r>
            <a:r>
              <a:rPr lang="en-US" sz="1800" dirty="0" err="1"/>
              <a:t>kedua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penjabaran</a:t>
            </a:r>
            <a:r>
              <a:rPr lang="en-US" sz="1800" dirty="0"/>
              <a:t> </a:t>
            </a:r>
            <a:r>
              <a:rPr lang="en-US" sz="1800" b="1" i="1" u="sng" dirty="0" err="1"/>
              <a:t>sila</a:t>
            </a:r>
            <a:r>
              <a:rPr lang="en-US" sz="1800" b="1" i="1" u="sng" dirty="0"/>
              <a:t> </a:t>
            </a:r>
            <a:r>
              <a:rPr lang="en-US" sz="1800" b="1" i="1" u="sng" dirty="0" err="1"/>
              <a:t>kelima</a:t>
            </a:r>
            <a:r>
              <a:rPr lang="en-US" sz="1800" b="1" i="1" u="sng" dirty="0"/>
              <a:t> </a:t>
            </a:r>
            <a:r>
              <a:rPr lang="en-US" sz="1800" b="1" i="1" u="sng" dirty="0" err="1"/>
              <a:t>pancasila</a:t>
            </a:r>
            <a:endParaRPr lang="en-US" sz="1800" b="1" i="1" u="sng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="" xmlns:p14="http://schemas.microsoft.com/office/powerpoint/2010/main" val="2709807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73356"/>
    </mc:Choice>
    <mc:Fallback>
      <p:transition spd="slow" advTm="7335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b="1" dirty="0"/>
              <a:t>POKOK PIKIRAN KETIGA</a:t>
            </a:r>
          </a:p>
          <a:p>
            <a:pPr marL="0" indent="0" algn="ctr">
              <a:buNone/>
            </a:pPr>
            <a:r>
              <a:rPr lang="en-US" sz="1800" dirty="0">
                <a:solidFill>
                  <a:srgbClr val="FF0000"/>
                </a:solidFill>
              </a:rPr>
              <a:t>“</a:t>
            </a:r>
            <a:r>
              <a:rPr lang="en-US" sz="1800" b="1" dirty="0">
                <a:solidFill>
                  <a:srgbClr val="FF0000"/>
                </a:solidFill>
              </a:rPr>
              <a:t>Negara yang </a:t>
            </a:r>
            <a:r>
              <a:rPr lang="en-US" sz="1800" b="1" dirty="0" err="1">
                <a:solidFill>
                  <a:srgbClr val="FF0000"/>
                </a:solidFill>
              </a:rPr>
              <a:t>berkedaulatan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rakyat</a:t>
            </a:r>
            <a:r>
              <a:rPr lang="en-US" sz="1800" b="1" dirty="0">
                <a:solidFill>
                  <a:srgbClr val="FF0000"/>
                </a:solidFill>
              </a:rPr>
              <a:t>, </a:t>
            </a:r>
            <a:r>
              <a:rPr lang="en-US" sz="1800" b="1" dirty="0" err="1">
                <a:solidFill>
                  <a:srgbClr val="FF0000"/>
                </a:solidFill>
              </a:rPr>
              <a:t>berdasarkan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atas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kerakyatan</a:t>
            </a:r>
            <a:r>
              <a:rPr lang="en-US" sz="1800" b="1" dirty="0">
                <a:solidFill>
                  <a:srgbClr val="FF0000"/>
                </a:solidFill>
              </a:rPr>
              <a:t> dan </a:t>
            </a:r>
            <a:r>
              <a:rPr lang="en-US" sz="1800" b="1" dirty="0" err="1">
                <a:solidFill>
                  <a:srgbClr val="FF0000"/>
                </a:solidFill>
              </a:rPr>
              <a:t>permusyawaratan</a:t>
            </a:r>
            <a:r>
              <a:rPr lang="en-US" sz="1800" b="1" dirty="0">
                <a:solidFill>
                  <a:srgbClr val="FF0000"/>
                </a:solidFill>
              </a:rPr>
              <a:t>/</a:t>
            </a:r>
            <a:r>
              <a:rPr lang="en-US" sz="1800" b="1" dirty="0" err="1">
                <a:solidFill>
                  <a:srgbClr val="FF0000"/>
                </a:solidFill>
              </a:rPr>
              <a:t>perwakilan</a:t>
            </a:r>
            <a:r>
              <a:rPr lang="en-US" sz="1800" b="1" dirty="0">
                <a:solidFill>
                  <a:srgbClr val="FF0000"/>
                </a:solidFill>
              </a:rPr>
              <a:t>“</a:t>
            </a:r>
          </a:p>
          <a:p>
            <a:pPr marL="0" indent="0" algn="ctr">
              <a:buNone/>
            </a:pPr>
            <a:r>
              <a:rPr lang="en-US" sz="1800" i="1" dirty="0"/>
              <a:t>( </a:t>
            </a:r>
            <a:r>
              <a:rPr lang="en-US" sz="1800" i="1" dirty="0" err="1"/>
              <a:t>Pokok</a:t>
            </a:r>
            <a:r>
              <a:rPr lang="en-US" sz="1800" i="1" dirty="0"/>
              <a:t> </a:t>
            </a:r>
            <a:r>
              <a:rPr lang="en-US" sz="1800" i="1" dirty="0" err="1"/>
              <a:t>pikiran</a:t>
            </a:r>
            <a:r>
              <a:rPr lang="en-US" sz="1800" i="1" dirty="0"/>
              <a:t> </a:t>
            </a:r>
            <a:r>
              <a:rPr lang="en-US" sz="1800" i="1" dirty="0" err="1"/>
              <a:t>kedaulatan</a:t>
            </a:r>
            <a:r>
              <a:rPr lang="en-US" sz="1800" i="1" dirty="0"/>
              <a:t> </a:t>
            </a:r>
            <a:r>
              <a:rPr lang="en-US" sz="1800" i="1" dirty="0" err="1"/>
              <a:t>rakyat</a:t>
            </a:r>
            <a:r>
              <a:rPr lang="en-US" sz="1800" i="1" dirty="0"/>
              <a:t> )</a:t>
            </a:r>
          </a:p>
          <a:p>
            <a:pPr marL="0" indent="0" algn="ctr">
              <a:buNone/>
            </a:pPr>
            <a:r>
              <a:rPr lang="en-US" sz="1800" b="1" u="sng" dirty="0" err="1"/>
              <a:t>Adapun</a:t>
            </a:r>
            <a:r>
              <a:rPr lang="en-US" sz="1800" b="1" u="sng" dirty="0"/>
              <a:t> </a:t>
            </a:r>
            <a:r>
              <a:rPr lang="en-US" sz="1800" b="1" u="sng" dirty="0" err="1"/>
              <a:t>pengertian</a:t>
            </a:r>
            <a:r>
              <a:rPr lang="en-US" sz="1800" b="1" u="sng" dirty="0"/>
              <a:t> yang </a:t>
            </a:r>
            <a:r>
              <a:rPr lang="en-US" sz="1800" b="1" u="sng" dirty="0" err="1"/>
              <a:t>terkandung</a:t>
            </a:r>
            <a:r>
              <a:rPr lang="en-US" sz="1800" b="1" u="sng" dirty="0"/>
              <a:t> </a:t>
            </a:r>
            <a:r>
              <a:rPr lang="en-US" sz="1800" b="1" u="sng" dirty="0" err="1"/>
              <a:t>dalam</a:t>
            </a:r>
            <a:r>
              <a:rPr lang="en-US" sz="1800" b="1" u="sng" dirty="0"/>
              <a:t> </a:t>
            </a:r>
            <a:r>
              <a:rPr lang="en-US" sz="1800" b="1" u="sng" dirty="0" err="1"/>
              <a:t>pokok</a:t>
            </a:r>
            <a:r>
              <a:rPr lang="en-US" sz="1800" b="1" u="sng" dirty="0"/>
              <a:t> </a:t>
            </a:r>
            <a:r>
              <a:rPr lang="en-US" sz="1800" b="1" u="sng" dirty="0" err="1"/>
              <a:t>pikiran</a:t>
            </a:r>
            <a:r>
              <a:rPr lang="en-US" sz="1800" b="1" u="sng" dirty="0"/>
              <a:t> KETIGA </a:t>
            </a:r>
            <a:r>
              <a:rPr lang="en-US" sz="1800" b="1" u="sng" dirty="0" err="1"/>
              <a:t>adalah</a:t>
            </a:r>
            <a:r>
              <a:rPr lang="en-US" sz="1800" b="1" u="sng" dirty="0"/>
              <a:t>:</a:t>
            </a:r>
          </a:p>
          <a:p>
            <a:pPr marL="0" indent="0">
              <a:buNone/>
            </a:pPr>
            <a:r>
              <a:rPr lang="en-US" sz="1800" dirty="0"/>
              <a:t>	1. negara </a:t>
            </a:r>
            <a:r>
              <a:rPr lang="en-US" sz="1800" dirty="0" err="1"/>
              <a:t>harus</a:t>
            </a:r>
            <a:r>
              <a:rPr lang="en-US" sz="1800" dirty="0"/>
              <a:t> </a:t>
            </a:r>
            <a:r>
              <a:rPr lang="en-US" sz="1800" dirty="0" err="1"/>
              <a:t>berdasarkan</a:t>
            </a:r>
            <a:r>
              <a:rPr lang="en-US" sz="1800" dirty="0"/>
              <a:t> </a:t>
            </a:r>
            <a:r>
              <a:rPr lang="en-US" sz="1800" dirty="0" err="1"/>
              <a:t>kedaulatan</a:t>
            </a:r>
            <a:r>
              <a:rPr lang="en-US" sz="1800" dirty="0"/>
              <a:t> </a:t>
            </a:r>
            <a:r>
              <a:rPr lang="en-US" sz="1800" dirty="0" err="1"/>
              <a:t>rakyatdan</a:t>
            </a:r>
            <a:r>
              <a:rPr lang="en-US" sz="1800" dirty="0"/>
              <a:t> </a:t>
            </a:r>
            <a:r>
              <a:rPr lang="en-US" sz="1800" dirty="0" err="1"/>
              <a:t>berdasar</a:t>
            </a:r>
            <a:r>
              <a:rPr lang="en-US" sz="1800" dirty="0"/>
              <a:t> </a:t>
            </a:r>
            <a:r>
              <a:rPr lang="en-US" sz="1800" dirty="0" err="1"/>
              <a:t>atas</a:t>
            </a:r>
            <a:r>
              <a:rPr lang="en-US" sz="1800" dirty="0"/>
              <a:t> 	</a:t>
            </a:r>
            <a:r>
              <a:rPr lang="en-US" sz="1800" dirty="0" err="1"/>
              <a:t>permusyaaratan</a:t>
            </a:r>
            <a:r>
              <a:rPr lang="en-US" sz="1800" dirty="0"/>
              <a:t>/</a:t>
            </a:r>
            <a:r>
              <a:rPr lang="en-US" sz="1800" dirty="0" err="1"/>
              <a:t>perwakilan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	2. system negara yang </a:t>
            </a:r>
            <a:r>
              <a:rPr lang="en-US" sz="1800" dirty="0" err="1"/>
              <a:t>dibentuk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UUD </a:t>
            </a:r>
            <a:r>
              <a:rPr lang="en-US" sz="1800" dirty="0" err="1"/>
              <a:t>harus</a:t>
            </a:r>
            <a:r>
              <a:rPr lang="en-US" sz="1800" dirty="0"/>
              <a:t> </a:t>
            </a:r>
            <a:r>
              <a:rPr lang="en-US" sz="1800" dirty="0" err="1"/>
              <a:t>berdasarkan</a:t>
            </a:r>
            <a:r>
              <a:rPr lang="en-US" sz="1800" dirty="0"/>
              <a:t> 	</a:t>
            </a:r>
            <a:r>
              <a:rPr lang="en-US" sz="1800" dirty="0" err="1"/>
              <a:t>kedaulatan</a:t>
            </a:r>
            <a:r>
              <a:rPr lang="en-US" sz="1800" dirty="0"/>
              <a:t> </a:t>
            </a:r>
            <a:r>
              <a:rPr lang="en-US" sz="1800" dirty="0" err="1"/>
              <a:t>rakyat</a:t>
            </a:r>
            <a:r>
              <a:rPr lang="en-US" sz="1800" dirty="0"/>
              <a:t> 	dan </a:t>
            </a:r>
            <a:r>
              <a:rPr lang="en-US" sz="1800" dirty="0" err="1"/>
              <a:t>permusyawaratan</a:t>
            </a:r>
            <a:r>
              <a:rPr lang="en-US" sz="1800" dirty="0"/>
              <a:t> </a:t>
            </a:r>
            <a:r>
              <a:rPr lang="en-US" sz="1800" dirty="0" err="1"/>
              <a:t>perwakilan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	3. </a:t>
            </a:r>
            <a:r>
              <a:rPr lang="en-US" sz="1800" dirty="0" err="1"/>
              <a:t>kedaulatan</a:t>
            </a:r>
            <a:r>
              <a:rPr lang="en-US" sz="1800" dirty="0"/>
              <a:t> negara </a:t>
            </a:r>
            <a:r>
              <a:rPr lang="en-US" sz="1800" dirty="0" err="1"/>
              <a:t>harus</a:t>
            </a:r>
            <a:r>
              <a:rPr lang="en-US" sz="1800" dirty="0"/>
              <a:t> </a:t>
            </a:r>
            <a:r>
              <a:rPr lang="en-US" sz="1800" dirty="0" err="1"/>
              <a:t>berada</a:t>
            </a:r>
            <a:r>
              <a:rPr lang="en-US" sz="1800" dirty="0"/>
              <a:t> </a:t>
            </a:r>
            <a:r>
              <a:rPr lang="en-US" sz="1800" dirty="0" err="1"/>
              <a:t>ditangan</a:t>
            </a:r>
            <a:r>
              <a:rPr lang="en-US" sz="1800" dirty="0"/>
              <a:t> </a:t>
            </a:r>
            <a:r>
              <a:rPr lang="en-US" sz="1800" dirty="0" err="1"/>
              <a:t>rakyat</a:t>
            </a:r>
            <a:r>
              <a:rPr lang="en-US" sz="1800" dirty="0"/>
              <a:t> </a:t>
            </a:r>
            <a:r>
              <a:rPr lang="en-US" sz="1800" dirty="0" err="1"/>
              <a:t>dilaksanakan</a:t>
            </a:r>
            <a:r>
              <a:rPr lang="en-US" sz="1800" dirty="0"/>
              <a:t> 	</a:t>
            </a:r>
            <a:r>
              <a:rPr lang="en-US" sz="1800" dirty="0" err="1"/>
              <a:t>menurut</a:t>
            </a:r>
            <a:r>
              <a:rPr lang="en-US" sz="1800" dirty="0"/>
              <a:t> UUD</a:t>
            </a:r>
          </a:p>
          <a:p>
            <a:pPr marL="0" indent="0">
              <a:buNone/>
            </a:pPr>
            <a:r>
              <a:rPr lang="en-US" sz="1800" dirty="0"/>
              <a:t>	4. </a:t>
            </a:r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suatu</a:t>
            </a:r>
            <a:r>
              <a:rPr lang="en-US" sz="1800" dirty="0"/>
              <a:t> </a:t>
            </a:r>
            <a:r>
              <a:rPr lang="en-US" sz="1800" dirty="0" err="1"/>
              <a:t>dasar</a:t>
            </a:r>
            <a:r>
              <a:rPr lang="en-US" sz="1800" dirty="0"/>
              <a:t> </a:t>
            </a:r>
            <a:r>
              <a:rPr lang="en-US" sz="1800" dirty="0" err="1"/>
              <a:t>politik</a:t>
            </a:r>
            <a:r>
              <a:rPr lang="en-US" sz="1800" dirty="0"/>
              <a:t> negara Indonesia</a:t>
            </a:r>
            <a:endParaRPr lang="en-US" sz="1800" i="1" dirty="0"/>
          </a:p>
          <a:p>
            <a:pPr marL="0" indent="0">
              <a:buNone/>
            </a:pPr>
            <a:r>
              <a:rPr lang="en-US" sz="1800" dirty="0" err="1"/>
              <a:t>Pokok</a:t>
            </a:r>
            <a:r>
              <a:rPr lang="en-US" sz="1800" dirty="0"/>
              <a:t> </a:t>
            </a:r>
            <a:r>
              <a:rPr lang="en-US" sz="1800" dirty="0" err="1"/>
              <a:t>pikiran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penjabaran</a:t>
            </a:r>
            <a:r>
              <a:rPr lang="en-US" sz="1800" dirty="0"/>
              <a:t> </a:t>
            </a:r>
            <a:r>
              <a:rPr lang="en-US" sz="1800" b="1" i="1" u="sng" dirty="0" err="1"/>
              <a:t>sila</a:t>
            </a:r>
            <a:r>
              <a:rPr lang="en-US" sz="1800" b="1" i="1" u="sng" dirty="0"/>
              <a:t> </a:t>
            </a:r>
            <a:r>
              <a:rPr lang="en-US" sz="1800" b="1" i="1" u="sng" dirty="0" err="1"/>
              <a:t>keempat</a:t>
            </a:r>
            <a:r>
              <a:rPr lang="en-US" sz="1800" b="1" i="1" u="sng" dirty="0"/>
              <a:t> </a:t>
            </a:r>
            <a:r>
              <a:rPr lang="en-US" sz="1800" b="1" i="1" u="sng" dirty="0" err="1"/>
              <a:t>pancasila</a:t>
            </a:r>
            <a:endParaRPr lang="en-US" sz="1800" b="1" i="1" u="sng" dirty="0"/>
          </a:p>
          <a:p>
            <a:pPr marL="0" indent="0">
              <a:buNone/>
            </a:pP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endParaRPr lang="en-US" sz="2000" b="1" i="1" u="sng" dirty="0"/>
          </a:p>
          <a:p>
            <a:pPr>
              <a:buFont typeface="Wingdings" panose="05000000000000000000" pitchFamily="2" charset="2"/>
              <a:buChar char="Ø"/>
            </a:pPr>
            <a:endParaRPr lang="en-US" sz="2000" b="1" i="1" u="sng" dirty="0"/>
          </a:p>
          <a:p>
            <a:pPr>
              <a:buNone/>
            </a:pPr>
            <a:endParaRPr lang="en-US" sz="2000" b="1" i="1" u="sng" dirty="0"/>
          </a:p>
          <a:p>
            <a:pPr>
              <a:buFont typeface="Wingdings" panose="05000000000000000000" pitchFamily="2" charset="2"/>
              <a:buChar char="Ø"/>
            </a:pPr>
            <a:endParaRPr lang="en-US" sz="2000" b="1" i="1" u="sng" dirty="0"/>
          </a:p>
          <a:p>
            <a:pPr>
              <a:buFont typeface="Wingdings" panose="05000000000000000000" pitchFamily="2" charset="2"/>
              <a:buChar char="Ø"/>
            </a:pPr>
            <a:endParaRPr lang="en-US" sz="2000" b="1" i="1" u="sng" dirty="0"/>
          </a:p>
          <a:p>
            <a:pPr>
              <a:buNone/>
            </a:pPr>
            <a:endParaRPr lang="en-US" sz="2000" b="1" i="1" u="sng" dirty="0"/>
          </a:p>
          <a:p>
            <a:pPr>
              <a:buNone/>
            </a:pPr>
            <a:endParaRPr lang="en-US" sz="2000" b="1" i="1" u="sng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/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66727"/>
    </mc:Choice>
    <mc:Fallback>
      <p:transition spd="slow" advTm="66727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7500"/>
          </a:bodyPr>
          <a:lstStyle/>
          <a:p>
            <a:pPr marL="0" indent="0" algn="ctr">
              <a:buNone/>
            </a:pPr>
            <a:r>
              <a:rPr lang="en-US" sz="1800" b="1" dirty="0"/>
              <a:t>POKOK PIKIRAN KEEMPAT</a:t>
            </a:r>
          </a:p>
          <a:p>
            <a:pPr marL="0" indent="0" algn="ctr">
              <a:buNone/>
            </a:pPr>
            <a:r>
              <a:rPr lang="en-US" sz="1800" dirty="0">
                <a:solidFill>
                  <a:srgbClr val="FF0000"/>
                </a:solidFill>
              </a:rPr>
              <a:t> “</a:t>
            </a:r>
            <a:r>
              <a:rPr lang="en-US" sz="1800" b="1" u="sng" dirty="0">
                <a:solidFill>
                  <a:srgbClr val="FF0000"/>
                </a:solidFill>
              </a:rPr>
              <a:t>Negara </a:t>
            </a:r>
            <a:r>
              <a:rPr lang="en-US" sz="1800" b="1" u="sng" dirty="0" err="1">
                <a:solidFill>
                  <a:srgbClr val="FF0000"/>
                </a:solidFill>
              </a:rPr>
              <a:t>berdasarkan</a:t>
            </a:r>
            <a:r>
              <a:rPr lang="en-US" sz="1800" b="1" u="sng" dirty="0">
                <a:solidFill>
                  <a:srgbClr val="FF0000"/>
                </a:solidFill>
              </a:rPr>
              <a:t> </a:t>
            </a:r>
            <a:r>
              <a:rPr lang="en-US" sz="1800" b="1" u="sng" dirty="0" err="1">
                <a:solidFill>
                  <a:srgbClr val="FF0000"/>
                </a:solidFill>
              </a:rPr>
              <a:t>atas</a:t>
            </a:r>
            <a:r>
              <a:rPr lang="en-US" sz="1800" b="1" u="sng" dirty="0">
                <a:solidFill>
                  <a:srgbClr val="FF0000"/>
                </a:solidFill>
              </a:rPr>
              <a:t> </a:t>
            </a:r>
            <a:r>
              <a:rPr lang="en-US" sz="1800" b="1" u="sng" dirty="0" err="1">
                <a:solidFill>
                  <a:srgbClr val="FF0000"/>
                </a:solidFill>
              </a:rPr>
              <a:t>Ketuhanan</a:t>
            </a:r>
            <a:r>
              <a:rPr lang="en-US" sz="1800" b="1" u="sng" dirty="0">
                <a:solidFill>
                  <a:srgbClr val="FF0000"/>
                </a:solidFill>
              </a:rPr>
              <a:t> Yang </a:t>
            </a:r>
            <a:r>
              <a:rPr lang="en-US" sz="1800" b="1" u="sng" dirty="0" err="1">
                <a:solidFill>
                  <a:srgbClr val="FF0000"/>
                </a:solidFill>
              </a:rPr>
              <a:t>Maha</a:t>
            </a:r>
            <a:r>
              <a:rPr lang="en-US" sz="1800" b="1" u="sng" dirty="0">
                <a:solidFill>
                  <a:srgbClr val="FF0000"/>
                </a:solidFill>
              </a:rPr>
              <a:t> </a:t>
            </a:r>
            <a:r>
              <a:rPr lang="en-US" sz="1800" b="1" u="sng" dirty="0" err="1">
                <a:solidFill>
                  <a:srgbClr val="FF0000"/>
                </a:solidFill>
              </a:rPr>
              <a:t>Esa</a:t>
            </a:r>
            <a:r>
              <a:rPr lang="en-US" sz="1800" b="1" u="sng" dirty="0">
                <a:solidFill>
                  <a:srgbClr val="FF0000"/>
                </a:solidFill>
              </a:rPr>
              <a:t>, </a:t>
            </a:r>
            <a:r>
              <a:rPr lang="en-US" sz="1800" b="1" u="sng" dirty="0" err="1">
                <a:solidFill>
                  <a:srgbClr val="FF0000"/>
                </a:solidFill>
              </a:rPr>
              <a:t>menurut</a:t>
            </a:r>
            <a:r>
              <a:rPr lang="en-US" sz="1800" b="1" u="sng" dirty="0">
                <a:solidFill>
                  <a:srgbClr val="FF0000"/>
                </a:solidFill>
              </a:rPr>
              <a:t> </a:t>
            </a:r>
            <a:r>
              <a:rPr lang="en-US" sz="1800" b="1" u="sng" dirty="0" err="1">
                <a:solidFill>
                  <a:srgbClr val="FF0000"/>
                </a:solidFill>
              </a:rPr>
              <a:t>dasar</a:t>
            </a:r>
            <a:r>
              <a:rPr lang="en-US" sz="1800" b="1" u="sng" dirty="0">
                <a:solidFill>
                  <a:srgbClr val="FF0000"/>
                </a:solidFill>
              </a:rPr>
              <a:t> </a:t>
            </a:r>
            <a:r>
              <a:rPr lang="en-US" sz="1800" b="1" u="sng" dirty="0" err="1">
                <a:solidFill>
                  <a:srgbClr val="FF0000"/>
                </a:solidFill>
              </a:rPr>
              <a:t>kemanusiaan</a:t>
            </a:r>
            <a:r>
              <a:rPr lang="en-US" sz="1800" b="1" u="sng" dirty="0">
                <a:solidFill>
                  <a:srgbClr val="FF0000"/>
                </a:solidFill>
              </a:rPr>
              <a:t> yang </a:t>
            </a:r>
            <a:r>
              <a:rPr lang="en-US" sz="1800" b="1" u="sng" dirty="0" err="1">
                <a:solidFill>
                  <a:srgbClr val="FF0000"/>
                </a:solidFill>
              </a:rPr>
              <a:t>adil</a:t>
            </a:r>
            <a:r>
              <a:rPr lang="en-US" sz="1800" b="1" u="sng" dirty="0">
                <a:solidFill>
                  <a:srgbClr val="FF0000"/>
                </a:solidFill>
              </a:rPr>
              <a:t> dan </a:t>
            </a:r>
            <a:r>
              <a:rPr lang="en-US" sz="1800" b="1" u="sng" dirty="0" err="1">
                <a:solidFill>
                  <a:srgbClr val="FF0000"/>
                </a:solidFill>
              </a:rPr>
              <a:t>beradab</a:t>
            </a:r>
            <a:r>
              <a:rPr lang="en-US" sz="1800" dirty="0">
                <a:solidFill>
                  <a:srgbClr val="FF0000"/>
                </a:solidFill>
              </a:rPr>
              <a:t>”</a:t>
            </a:r>
          </a:p>
          <a:p>
            <a:pPr marL="0" indent="0" algn="ctr">
              <a:buNone/>
            </a:pPr>
            <a:r>
              <a:rPr lang="en-US" sz="1800" dirty="0"/>
              <a:t>(</a:t>
            </a:r>
            <a:r>
              <a:rPr lang="en-US" sz="1800" dirty="0" err="1"/>
              <a:t>pokok</a:t>
            </a:r>
            <a:r>
              <a:rPr lang="en-US" sz="1800" dirty="0"/>
              <a:t> </a:t>
            </a:r>
            <a:r>
              <a:rPr lang="en-US" sz="1800" dirty="0" err="1"/>
              <a:t>pikiran</a:t>
            </a:r>
            <a:r>
              <a:rPr lang="en-US" sz="1800" dirty="0"/>
              <a:t> </a:t>
            </a:r>
            <a:r>
              <a:rPr lang="en-US" sz="1800" dirty="0" err="1"/>
              <a:t>Ketuhanan</a:t>
            </a:r>
            <a:r>
              <a:rPr lang="en-US" sz="1800" dirty="0"/>
              <a:t> )</a:t>
            </a:r>
          </a:p>
          <a:p>
            <a:pPr marL="0" indent="0">
              <a:buNone/>
            </a:pPr>
            <a:r>
              <a:rPr lang="en-US" sz="1800" b="1" u="sng" dirty="0" err="1"/>
              <a:t>Adapun</a:t>
            </a:r>
            <a:r>
              <a:rPr lang="en-US" sz="1800" b="1" u="sng" dirty="0"/>
              <a:t> </a:t>
            </a:r>
            <a:r>
              <a:rPr lang="en-US" sz="1800" b="1" u="sng" dirty="0" err="1"/>
              <a:t>pengertian</a:t>
            </a:r>
            <a:r>
              <a:rPr lang="en-US" sz="1800" b="1" u="sng" dirty="0"/>
              <a:t> yang </a:t>
            </a:r>
            <a:r>
              <a:rPr lang="en-US" sz="1800" b="1" u="sng" dirty="0" err="1"/>
              <a:t>terkandung</a:t>
            </a:r>
            <a:r>
              <a:rPr lang="en-US" sz="1800" b="1" u="sng" dirty="0"/>
              <a:t> </a:t>
            </a:r>
            <a:r>
              <a:rPr lang="en-US" sz="1800" b="1" u="sng" dirty="0" err="1"/>
              <a:t>dalam</a:t>
            </a:r>
            <a:r>
              <a:rPr lang="en-US" sz="1800" b="1" u="sng" dirty="0"/>
              <a:t> </a:t>
            </a:r>
            <a:r>
              <a:rPr lang="en-US" sz="1800" b="1" u="sng" dirty="0" err="1"/>
              <a:t>pokok</a:t>
            </a:r>
            <a:r>
              <a:rPr lang="en-US" sz="1800" b="1" u="sng" dirty="0"/>
              <a:t> </a:t>
            </a:r>
            <a:r>
              <a:rPr lang="en-US" sz="1800" b="1" u="sng" dirty="0" err="1"/>
              <a:t>pikiran</a:t>
            </a:r>
            <a:r>
              <a:rPr lang="en-US" sz="1800" b="1" u="sng" dirty="0"/>
              <a:t> KEEMPAT </a:t>
            </a:r>
            <a:r>
              <a:rPr lang="en-US" sz="1800" b="1" u="sng" dirty="0" err="1"/>
              <a:t>adalah</a:t>
            </a:r>
            <a:r>
              <a:rPr lang="en-US" sz="1800" b="1" u="sng" dirty="0"/>
              <a:t>:</a:t>
            </a:r>
          </a:p>
          <a:p>
            <a:pPr marL="0" indent="0">
              <a:buNone/>
            </a:pPr>
            <a:r>
              <a:rPr lang="en-US" sz="1800" dirty="0"/>
              <a:t>	1. </a:t>
            </a:r>
            <a:r>
              <a:rPr lang="en-US" sz="1800" dirty="0" err="1"/>
              <a:t>Mewajibkan</a:t>
            </a:r>
            <a:r>
              <a:rPr lang="en-US" sz="1800" dirty="0"/>
              <a:t> </a:t>
            </a:r>
            <a:r>
              <a:rPr lang="en-US" sz="1800" dirty="0" err="1"/>
              <a:t>pemerintah</a:t>
            </a:r>
            <a:r>
              <a:rPr lang="en-US" sz="1800" dirty="0"/>
              <a:t> dan </a:t>
            </a:r>
            <a:r>
              <a:rPr lang="en-US" sz="1800" dirty="0" err="1"/>
              <a:t>penyelenggara</a:t>
            </a:r>
            <a:r>
              <a:rPr lang="en-US" sz="1800" dirty="0"/>
              <a:t> negara </a:t>
            </a:r>
            <a:r>
              <a:rPr lang="en-US" sz="1800" dirty="0" err="1"/>
              <a:t>lainnya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	</a:t>
            </a:r>
            <a:r>
              <a:rPr lang="en-US" sz="1800" dirty="0" err="1"/>
              <a:t>memelihara</a:t>
            </a:r>
            <a:r>
              <a:rPr lang="en-US" sz="1800" dirty="0"/>
              <a:t> </a:t>
            </a:r>
            <a:r>
              <a:rPr lang="en-US" sz="1800" dirty="0" err="1"/>
              <a:t>budi</a:t>
            </a:r>
            <a:r>
              <a:rPr lang="en-US" sz="1800" dirty="0"/>
              <a:t> </a:t>
            </a:r>
            <a:r>
              <a:rPr lang="en-US" sz="1800" dirty="0" err="1"/>
              <a:t>pekerti</a:t>
            </a:r>
            <a:r>
              <a:rPr lang="en-US" sz="1800" dirty="0"/>
              <a:t> yang </a:t>
            </a:r>
            <a:r>
              <a:rPr lang="en-US" sz="1800" dirty="0" err="1"/>
              <a:t>luhur</a:t>
            </a:r>
            <a:r>
              <a:rPr lang="en-US" sz="1800" dirty="0"/>
              <a:t>. </a:t>
            </a:r>
          </a:p>
          <a:p>
            <a:pPr marL="0" indent="0">
              <a:buNone/>
            </a:pPr>
            <a:r>
              <a:rPr lang="en-US" sz="1800" dirty="0"/>
              <a:t>	2. </a:t>
            </a:r>
            <a:r>
              <a:rPr lang="en-US" sz="1800" dirty="0" err="1"/>
              <a:t>Pokok</a:t>
            </a:r>
            <a:r>
              <a:rPr lang="en-US" sz="1800" dirty="0"/>
              <a:t> </a:t>
            </a:r>
            <a:r>
              <a:rPr lang="en-US" sz="1800" dirty="0" err="1"/>
              <a:t>pikiran</a:t>
            </a:r>
            <a:r>
              <a:rPr lang="en-US" sz="1800" dirty="0"/>
              <a:t> </a:t>
            </a:r>
            <a:r>
              <a:rPr lang="en-US" sz="1800" dirty="0" err="1"/>
              <a:t>Ketuhanan</a:t>
            </a:r>
            <a:r>
              <a:rPr lang="en-US" sz="1800" dirty="0"/>
              <a:t> </a:t>
            </a:r>
            <a:r>
              <a:rPr lang="en-US" sz="1800" dirty="0" err="1"/>
              <a:t>mengandung</a:t>
            </a:r>
            <a:r>
              <a:rPr lang="en-US" sz="1800" dirty="0"/>
              <a:t> </a:t>
            </a:r>
            <a:r>
              <a:rPr lang="en-US" sz="1800" dirty="0" err="1"/>
              <a:t>arti</a:t>
            </a:r>
            <a:r>
              <a:rPr lang="en-US" sz="1800" dirty="0"/>
              <a:t> </a:t>
            </a:r>
            <a:r>
              <a:rPr lang="en-US" sz="1800" dirty="0" err="1"/>
              <a:t>Taqwa</a:t>
            </a:r>
            <a:r>
              <a:rPr lang="en-US" sz="1800" dirty="0"/>
              <a:t> </a:t>
            </a:r>
            <a:r>
              <a:rPr lang="en-US" sz="1800" dirty="0" err="1"/>
              <a:t>kepada</a:t>
            </a:r>
            <a:r>
              <a:rPr lang="en-US" sz="1800" dirty="0"/>
              <a:t> </a:t>
            </a:r>
            <a:r>
              <a:rPr lang="en-US" sz="1800" dirty="0" err="1"/>
              <a:t>Tuhan</a:t>
            </a:r>
            <a:r>
              <a:rPr lang="en-US" sz="1800" dirty="0"/>
              <a:t> 	Yang </a:t>
            </a:r>
            <a:r>
              <a:rPr lang="en-US" sz="1800" dirty="0" err="1"/>
              <a:t>Maha</a:t>
            </a:r>
            <a:r>
              <a:rPr lang="en-US" sz="1800" dirty="0"/>
              <a:t> </a:t>
            </a:r>
            <a:r>
              <a:rPr lang="en-US" sz="1800" dirty="0" err="1"/>
              <a:t>Esa</a:t>
            </a:r>
            <a:r>
              <a:rPr lang="en-US" sz="1800" dirty="0"/>
              <a:t>, </a:t>
            </a:r>
            <a:r>
              <a:rPr lang="en-US" sz="1800" dirty="0" err="1"/>
              <a:t>menurut</a:t>
            </a:r>
            <a:r>
              <a:rPr lang="en-US" sz="1800" dirty="0"/>
              <a:t> </a:t>
            </a:r>
            <a:r>
              <a:rPr lang="en-US" sz="1800" dirty="0" err="1"/>
              <a:t>dasar</a:t>
            </a:r>
            <a:r>
              <a:rPr lang="en-US" sz="1800" dirty="0"/>
              <a:t> </a:t>
            </a:r>
            <a:r>
              <a:rPr lang="en-US" sz="1800" dirty="0" err="1"/>
              <a:t>kemanusiaan</a:t>
            </a:r>
            <a:r>
              <a:rPr lang="en-US" sz="1800" dirty="0"/>
              <a:t> yang </a:t>
            </a:r>
            <a:r>
              <a:rPr lang="en-US" sz="1800" dirty="0" err="1"/>
              <a:t>adil</a:t>
            </a:r>
            <a:r>
              <a:rPr lang="en-US" sz="1800" dirty="0"/>
              <a:t> dan </a:t>
            </a:r>
            <a:r>
              <a:rPr lang="en-US" sz="1800" dirty="0" err="1"/>
              <a:t>beradab</a:t>
            </a:r>
            <a:r>
              <a:rPr lang="en-US" sz="1800" dirty="0"/>
              <a:t> 	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menjujung</a:t>
            </a:r>
            <a:r>
              <a:rPr lang="en-US" sz="1800" dirty="0"/>
              <a:t> </a:t>
            </a:r>
            <a:r>
              <a:rPr lang="en-US" sz="1800" dirty="0" err="1"/>
              <a:t>tinggi</a:t>
            </a:r>
            <a:r>
              <a:rPr lang="en-US" sz="1800" dirty="0"/>
              <a:t> </a:t>
            </a:r>
            <a:r>
              <a:rPr lang="en-US" sz="1800" dirty="0" err="1"/>
              <a:t>harkat</a:t>
            </a:r>
            <a:r>
              <a:rPr lang="en-US" sz="1800" dirty="0"/>
              <a:t> dan </a:t>
            </a:r>
            <a:r>
              <a:rPr lang="en-US" sz="1800" dirty="0" err="1"/>
              <a:t>martabat</a:t>
            </a:r>
            <a:r>
              <a:rPr lang="en-US" sz="1800" dirty="0"/>
              <a:t> </a:t>
            </a:r>
            <a:r>
              <a:rPr lang="en-US" sz="1800" dirty="0" err="1"/>
              <a:t>manusia</a:t>
            </a:r>
            <a:endParaRPr lang="en-US" sz="18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1800" dirty="0" err="1"/>
              <a:t>Pokok</a:t>
            </a:r>
            <a:r>
              <a:rPr lang="en-US" sz="1800" dirty="0"/>
              <a:t> </a:t>
            </a:r>
            <a:r>
              <a:rPr lang="en-US" sz="1800" dirty="0" err="1"/>
              <a:t>pikiran</a:t>
            </a:r>
            <a:r>
              <a:rPr lang="en-US" sz="1800" dirty="0"/>
              <a:t> </a:t>
            </a:r>
            <a:r>
              <a:rPr lang="en-US" sz="1800" dirty="0" err="1"/>
              <a:t>keempat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penjabaran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b="1" i="1" u="sng" dirty="0" err="1"/>
              <a:t>sila</a:t>
            </a:r>
            <a:r>
              <a:rPr lang="en-US" sz="1800" b="1" i="1" u="sng" dirty="0"/>
              <a:t> </a:t>
            </a:r>
            <a:r>
              <a:rPr lang="en-US" sz="1800" b="1" i="1" u="sng" dirty="0" err="1"/>
              <a:t>pertama</a:t>
            </a:r>
            <a:r>
              <a:rPr lang="en-US" sz="1800" b="1" i="1" u="sng" dirty="0"/>
              <a:t> dan </a:t>
            </a:r>
            <a:r>
              <a:rPr lang="en-US" sz="1800" b="1" i="1" u="sng" dirty="0" err="1"/>
              <a:t>sila</a:t>
            </a:r>
            <a:r>
              <a:rPr lang="en-US" sz="1800" b="1" i="1" u="sng" dirty="0"/>
              <a:t> </a:t>
            </a:r>
            <a:r>
              <a:rPr lang="en-US" sz="1800" b="1" i="1" u="sng" dirty="0" err="1"/>
              <a:t>kedua</a:t>
            </a:r>
            <a:r>
              <a:rPr lang="en-US" sz="1800" b="1" i="1" u="sng" dirty="0"/>
              <a:t> </a:t>
            </a:r>
            <a:r>
              <a:rPr lang="en-US" sz="1800" b="1" i="1" u="sng" dirty="0" err="1"/>
              <a:t>pancasila</a:t>
            </a:r>
            <a:r>
              <a:rPr lang="en-US" sz="1800" b="1" i="1" u="sng" dirty="0"/>
              <a:t>.</a:t>
            </a:r>
          </a:p>
          <a:p>
            <a:pPr marL="0" lvl="0" indent="0" algn="ctr">
              <a:buNone/>
            </a:pPr>
            <a:r>
              <a:rPr lang="en-US" sz="1800" b="1" i="1" u="sng" dirty="0" err="1"/>
              <a:t>Jadi</a:t>
            </a:r>
            <a:r>
              <a:rPr lang="en-US" sz="1800" b="1" i="1" u="sng" dirty="0"/>
              <a:t> </a:t>
            </a:r>
            <a:r>
              <a:rPr lang="en-US" sz="1800" b="1" i="1" u="sng" dirty="0" err="1"/>
              <a:t>keempat</a:t>
            </a:r>
            <a:r>
              <a:rPr lang="en-US" sz="1800" b="1" i="1" u="sng" dirty="0"/>
              <a:t> </a:t>
            </a:r>
            <a:r>
              <a:rPr lang="en-US" sz="1800" b="1" i="1" u="sng" dirty="0" err="1"/>
              <a:t>pokok</a:t>
            </a:r>
            <a:r>
              <a:rPr lang="en-US" sz="1800" b="1" i="1" u="sng" dirty="0"/>
              <a:t> </a:t>
            </a:r>
            <a:r>
              <a:rPr lang="en-US" sz="1800" b="1" i="1" u="sng" dirty="0" err="1"/>
              <a:t>pikiran</a:t>
            </a:r>
            <a:r>
              <a:rPr lang="en-US" sz="1800" b="1" i="1" u="sng" dirty="0"/>
              <a:t> </a:t>
            </a:r>
            <a:r>
              <a:rPr lang="en-US" sz="1800" b="1" i="1" u="sng" dirty="0" err="1"/>
              <a:t>pembukaan</a:t>
            </a:r>
            <a:r>
              <a:rPr lang="en-US" sz="1800" b="1" i="1" u="sng" dirty="0"/>
              <a:t> UUD NRI </a:t>
            </a:r>
            <a:r>
              <a:rPr lang="en-US" sz="1800" b="1" i="1" u="sng" dirty="0" err="1"/>
              <a:t>tahun</a:t>
            </a:r>
            <a:r>
              <a:rPr lang="en-US" sz="1800" b="1" i="1" u="sng" dirty="0"/>
              <a:t> 1945 </a:t>
            </a:r>
            <a:r>
              <a:rPr lang="en-US" sz="1800" b="1" i="1" u="sng" dirty="0" err="1"/>
              <a:t>adalah</a:t>
            </a:r>
            <a:r>
              <a:rPr lang="en-US" sz="1800" b="1" i="1" u="sng" dirty="0"/>
              <a:t> </a:t>
            </a:r>
            <a:r>
              <a:rPr lang="en-US" sz="1800" b="1" i="1" u="sng" dirty="0" err="1"/>
              <a:t>pancaran</a:t>
            </a:r>
            <a:r>
              <a:rPr lang="en-US" sz="1800" b="1" i="1" u="sng" dirty="0"/>
              <a:t> </a:t>
            </a:r>
            <a:r>
              <a:rPr lang="en-US" sz="1800" b="1" i="1" u="sng" dirty="0" err="1"/>
              <a:t>dari</a:t>
            </a:r>
            <a:r>
              <a:rPr lang="en-US" sz="1800" b="1" i="1" u="sng" dirty="0"/>
              <a:t> </a:t>
            </a:r>
            <a:r>
              <a:rPr lang="en-US" sz="1800" b="1" i="1" u="sng" dirty="0" err="1"/>
              <a:t>nilai-nilai</a:t>
            </a:r>
            <a:r>
              <a:rPr lang="en-US" sz="1800" b="1" i="1" u="sng" dirty="0"/>
              <a:t> Pancasila</a:t>
            </a:r>
          </a:p>
          <a:p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83380"/>
    </mc:Choice>
    <mc:Fallback>
      <p:transition spd="slow" advTm="8338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7802029-CB71-4ACB-A23C-D0B52CA78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/>
              <a:t>ARTI PENTING POKOK PIKIRAN PEMBUKAAN UUD NRI TAHUN 1945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 err="1"/>
              <a:t>Keempat</a:t>
            </a:r>
            <a:r>
              <a:rPr lang="en-US" sz="1800" dirty="0"/>
              <a:t> </a:t>
            </a:r>
            <a:r>
              <a:rPr lang="en-US" sz="1800" dirty="0" err="1"/>
              <a:t>pokok</a:t>
            </a:r>
            <a:r>
              <a:rPr lang="en-US" sz="1800" dirty="0"/>
              <a:t> </a:t>
            </a:r>
            <a:r>
              <a:rPr lang="en-US" sz="1800" dirty="0" err="1"/>
              <a:t>pikiran</a:t>
            </a:r>
            <a:r>
              <a:rPr lang="en-US" sz="1800" dirty="0"/>
              <a:t> </a:t>
            </a:r>
            <a:r>
              <a:rPr lang="en-US" sz="1800" dirty="0" err="1"/>
              <a:t>pembukaan</a:t>
            </a:r>
            <a:r>
              <a:rPr lang="en-US" sz="1800" dirty="0"/>
              <a:t> UUD NRI </a:t>
            </a:r>
            <a:r>
              <a:rPr lang="en-US" sz="1800" dirty="0" err="1"/>
              <a:t>tahun</a:t>
            </a:r>
            <a:r>
              <a:rPr lang="en-US" sz="1800" dirty="0"/>
              <a:t> 1945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pancaran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nilai-nilai</a:t>
            </a:r>
            <a:r>
              <a:rPr lang="en-US" sz="1800" dirty="0"/>
              <a:t> Pancasila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 err="1"/>
              <a:t>Pokok</a:t>
            </a:r>
            <a:r>
              <a:rPr lang="en-US" sz="1800" dirty="0"/>
              <a:t> </a:t>
            </a:r>
            <a:r>
              <a:rPr lang="en-US" sz="1800" dirty="0" err="1"/>
              <a:t>pikiran</a:t>
            </a:r>
            <a:r>
              <a:rPr lang="en-US" sz="1800" dirty="0"/>
              <a:t> yang </a:t>
            </a:r>
            <a:r>
              <a:rPr lang="en-US" sz="1800" dirty="0" err="1"/>
              <a:t>terkandung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pembukaan</a:t>
            </a:r>
            <a:r>
              <a:rPr lang="en-US" sz="1800" dirty="0"/>
              <a:t> UUD NRI </a:t>
            </a:r>
            <a:r>
              <a:rPr lang="en-US" sz="1800" dirty="0" err="1"/>
              <a:t>tahun</a:t>
            </a:r>
            <a:r>
              <a:rPr lang="en-US" sz="1800" dirty="0"/>
              <a:t> 1945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sumber</a:t>
            </a:r>
            <a:r>
              <a:rPr lang="en-US" sz="1800" dirty="0"/>
              <a:t> </a:t>
            </a:r>
            <a:r>
              <a:rPr lang="en-US" sz="1800" dirty="0" err="1"/>
              <a:t>hukum</a:t>
            </a:r>
            <a:r>
              <a:rPr lang="en-US" sz="1800" dirty="0"/>
              <a:t> </a:t>
            </a:r>
            <a:r>
              <a:rPr lang="en-US" sz="1800" dirty="0" err="1"/>
              <a:t>tertinggi</a:t>
            </a:r>
            <a:r>
              <a:rPr lang="en-US" sz="1800" dirty="0"/>
              <a:t> di Indonesia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 err="1"/>
              <a:t>Seluruh</a:t>
            </a:r>
            <a:r>
              <a:rPr lang="en-US" sz="1800" dirty="0"/>
              <a:t> </a:t>
            </a:r>
            <a:r>
              <a:rPr lang="en-US" sz="1800" dirty="0" err="1"/>
              <a:t>peraturan</a:t>
            </a:r>
            <a:r>
              <a:rPr lang="en-US" sz="1800" dirty="0"/>
              <a:t> </a:t>
            </a:r>
            <a:r>
              <a:rPr lang="en-US" sz="1800" dirty="0" err="1"/>
              <a:t>perudang-undangan</a:t>
            </a:r>
            <a:r>
              <a:rPr lang="en-US" sz="1800" dirty="0"/>
              <a:t> di Indonesia </a:t>
            </a:r>
            <a:r>
              <a:rPr lang="en-US" sz="1800" dirty="0" err="1"/>
              <a:t>harus</a:t>
            </a:r>
            <a:r>
              <a:rPr lang="en-US" sz="1800" dirty="0"/>
              <a:t> </a:t>
            </a:r>
            <a:r>
              <a:rPr lang="en-US" sz="1800" dirty="0" err="1"/>
              <a:t>bersumber</a:t>
            </a:r>
            <a:r>
              <a:rPr lang="en-US" sz="1800" dirty="0"/>
              <a:t> pada  </a:t>
            </a:r>
            <a:r>
              <a:rPr lang="en-US" sz="1800" dirty="0" err="1"/>
              <a:t>pembukaan</a:t>
            </a:r>
            <a:r>
              <a:rPr lang="en-US" sz="1800" dirty="0"/>
              <a:t> UUD </a:t>
            </a:r>
            <a:r>
              <a:rPr lang="en-US" sz="1800" dirty="0" err="1"/>
              <a:t>tahun</a:t>
            </a:r>
            <a:r>
              <a:rPr lang="en-US" sz="1800" dirty="0"/>
              <a:t> 1945 yang </a:t>
            </a:r>
            <a:r>
              <a:rPr lang="en-US" sz="1800" dirty="0" err="1"/>
              <a:t>didalamnya</a:t>
            </a:r>
            <a:r>
              <a:rPr lang="en-US" sz="1800" dirty="0"/>
              <a:t> </a:t>
            </a:r>
            <a:r>
              <a:rPr lang="en-US" sz="1800" dirty="0" err="1"/>
              <a:t>terkandung</a:t>
            </a:r>
            <a:r>
              <a:rPr lang="en-US" sz="1800" dirty="0"/>
              <a:t> </a:t>
            </a:r>
            <a:r>
              <a:rPr lang="en-US" sz="1800" dirty="0" err="1"/>
              <a:t>asas</a:t>
            </a:r>
            <a:r>
              <a:rPr lang="en-US" sz="1800" dirty="0"/>
              <a:t> </a:t>
            </a:r>
            <a:r>
              <a:rPr lang="en-US" sz="1800" dirty="0" err="1"/>
              <a:t>kerohanian</a:t>
            </a:r>
            <a:r>
              <a:rPr lang="en-US" sz="1800" dirty="0"/>
              <a:t> negara, </a:t>
            </a:r>
            <a:r>
              <a:rPr lang="en-US" sz="1800" dirty="0" err="1"/>
              <a:t>yaitu</a:t>
            </a:r>
            <a:r>
              <a:rPr lang="en-US" sz="1800" dirty="0"/>
              <a:t> Pancasila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 err="1"/>
              <a:t>Semangat</a:t>
            </a:r>
            <a:r>
              <a:rPr lang="en-US" sz="1800" dirty="0"/>
              <a:t> </a:t>
            </a:r>
            <a:r>
              <a:rPr lang="en-US" sz="1800" dirty="0" err="1"/>
              <a:t>pembukaan</a:t>
            </a:r>
            <a:r>
              <a:rPr lang="en-US" sz="1800" dirty="0"/>
              <a:t> dan </a:t>
            </a:r>
            <a:r>
              <a:rPr lang="en-US" sz="1800" dirty="0" err="1"/>
              <a:t>pasal-pasal</a:t>
            </a:r>
            <a:r>
              <a:rPr lang="en-US" sz="1800" dirty="0"/>
              <a:t> UUD NRI </a:t>
            </a:r>
            <a:r>
              <a:rPr lang="en-US" sz="1800" dirty="0" err="1"/>
              <a:t>tahun</a:t>
            </a:r>
            <a:r>
              <a:rPr lang="en-US" sz="1800" dirty="0"/>
              <a:t> 1945 pada </a:t>
            </a:r>
            <a:r>
              <a:rPr lang="en-US" sz="1800" dirty="0" err="1"/>
              <a:t>hakekatnya</a:t>
            </a:r>
            <a:r>
              <a:rPr lang="en-US" sz="1800" dirty="0"/>
              <a:t> </a:t>
            </a:r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satu</a:t>
            </a:r>
            <a:r>
              <a:rPr lang="en-US" sz="1800" dirty="0"/>
              <a:t> </a:t>
            </a:r>
            <a:r>
              <a:rPr lang="en-US" sz="1800" dirty="0" err="1"/>
              <a:t>rangkaian</a:t>
            </a:r>
            <a:r>
              <a:rPr lang="en-US" sz="1800" dirty="0"/>
              <a:t> </a:t>
            </a:r>
            <a:r>
              <a:rPr lang="en-US" sz="1800" dirty="0" err="1"/>
              <a:t>kesatuan</a:t>
            </a:r>
            <a:r>
              <a:rPr lang="en-US" sz="1800" dirty="0"/>
              <a:t> yang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dipisahkan</a:t>
            </a:r>
            <a:endParaRPr lang="en-US" sz="18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 err="1"/>
              <a:t>Disamping</a:t>
            </a:r>
            <a:r>
              <a:rPr lang="en-US" sz="1800" dirty="0"/>
              <a:t> UUD, </a:t>
            </a:r>
            <a:r>
              <a:rPr lang="en-US" sz="1800" dirty="0" err="1"/>
              <a:t>masih</a:t>
            </a:r>
            <a:r>
              <a:rPr lang="en-US" sz="1800" dirty="0"/>
              <a:t> </a:t>
            </a:r>
            <a:r>
              <a:rPr lang="en-US" sz="1800" dirty="0" err="1"/>
              <a:t>terdapat</a:t>
            </a:r>
            <a:r>
              <a:rPr lang="en-US" sz="1800" dirty="0"/>
              <a:t> </a:t>
            </a:r>
            <a:r>
              <a:rPr lang="en-US" sz="1800" dirty="0" err="1"/>
              <a:t>hukum</a:t>
            </a:r>
            <a:r>
              <a:rPr lang="en-US" sz="1800" dirty="0"/>
              <a:t> </a:t>
            </a:r>
            <a:r>
              <a:rPr lang="en-US" sz="1800" dirty="0" err="1"/>
              <a:t>dasar</a:t>
            </a:r>
            <a:r>
              <a:rPr lang="en-US" sz="1800" dirty="0"/>
              <a:t> yang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tertulis</a:t>
            </a:r>
            <a:r>
              <a:rPr lang="en-US" sz="1800" dirty="0"/>
              <a:t> yang juga </a:t>
            </a:r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sumber</a:t>
            </a:r>
            <a:r>
              <a:rPr lang="en-US" sz="1800" dirty="0"/>
              <a:t> </a:t>
            </a:r>
            <a:r>
              <a:rPr lang="en-US" sz="1800" dirty="0" err="1"/>
              <a:t>hukum</a:t>
            </a:r>
            <a:r>
              <a:rPr lang="en-US" sz="1800" dirty="0"/>
              <a:t>. </a:t>
            </a:r>
            <a:r>
              <a:rPr lang="en-US" sz="1800" dirty="0" err="1"/>
              <a:t>Yaitu</a:t>
            </a:r>
            <a:r>
              <a:rPr lang="en-US" sz="1800" dirty="0"/>
              <a:t> </a:t>
            </a:r>
            <a:r>
              <a:rPr lang="en-US" sz="1800" dirty="0" err="1"/>
              <a:t>aturan</a:t>
            </a:r>
            <a:r>
              <a:rPr lang="en-US" sz="1800" dirty="0"/>
              <a:t> </a:t>
            </a:r>
            <a:r>
              <a:rPr lang="en-US" sz="1800" dirty="0" err="1"/>
              <a:t>dasar</a:t>
            </a:r>
            <a:r>
              <a:rPr lang="en-US" sz="1800" dirty="0"/>
              <a:t> yang </a:t>
            </a:r>
            <a:r>
              <a:rPr lang="en-US" sz="1800" dirty="0" err="1"/>
              <a:t>timbul</a:t>
            </a:r>
            <a:r>
              <a:rPr lang="en-US" sz="1800" dirty="0"/>
              <a:t> dan </a:t>
            </a:r>
            <a:r>
              <a:rPr lang="en-US" sz="1800" dirty="0" err="1"/>
              <a:t>terpelihara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praktek</a:t>
            </a:r>
            <a:r>
              <a:rPr lang="en-US" sz="1800" dirty="0"/>
              <a:t> </a:t>
            </a:r>
            <a:r>
              <a:rPr lang="en-US" sz="1800" dirty="0" err="1"/>
              <a:t>penyelenggaraan</a:t>
            </a:r>
            <a:r>
              <a:rPr lang="en-US" sz="1800" dirty="0"/>
              <a:t> negara yang </a:t>
            </a:r>
            <a:r>
              <a:rPr lang="en-US" sz="1800" dirty="0" err="1"/>
              <a:t>disebut</a:t>
            </a:r>
            <a:r>
              <a:rPr lang="en-US" sz="1800" dirty="0"/>
              <a:t> KONVENSI/ </a:t>
            </a:r>
            <a:r>
              <a:rPr lang="en-US" sz="1800" dirty="0" err="1"/>
              <a:t>kebiasaan</a:t>
            </a:r>
            <a:r>
              <a:rPr lang="en-US" sz="1800" dirty="0"/>
              <a:t> </a:t>
            </a:r>
            <a:r>
              <a:rPr lang="en-US" sz="1800" dirty="0" err="1"/>
              <a:t>ketatanegaraan</a:t>
            </a:r>
            <a:r>
              <a:rPr lang="en-US" sz="1800" dirty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pelengkap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UUD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1800" dirty="0"/>
          </a:p>
        </p:txBody>
      </p:sp>
    </p:spTree>
    <p:extLst>
      <p:ext uri="{BB962C8B-B14F-4D97-AF65-F5344CB8AC3E}">
        <p14:creationId xmlns="" xmlns:p14="http://schemas.microsoft.com/office/powerpoint/2010/main" val="210370498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130879"/>
    </mc:Choice>
    <mc:Fallback>
      <p:transition spd="slow" advTm="130879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962</TotalTime>
  <Words>277</Words>
  <Application>Microsoft Office PowerPoint</Application>
  <PresentationFormat>On-screen Show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MATERI BAB II “Pembukaan UUD Negara RI Tahun 1945” POKOK PIKIRAN YANG TERKANDUNG DALAM PEMBUKAN UUD NRI TAHUN 1945 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 BAB II PERTEMUAN KE - 2 POKOK PIKIRAN YANG TERKANDUNG DALAM PEMBUKAN UUD 1945</dc:title>
  <dc:creator>Juli</dc:creator>
  <cp:lastModifiedBy>User</cp:lastModifiedBy>
  <cp:revision>60</cp:revision>
  <dcterms:created xsi:type="dcterms:W3CDTF">2020-07-15T04:11:58Z</dcterms:created>
  <dcterms:modified xsi:type="dcterms:W3CDTF">2021-08-15T12:37:57Z</dcterms:modified>
</cp:coreProperties>
</file>