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3" r:id="rId1"/>
  </p:sldMasterIdLst>
  <p:notesMasterIdLst>
    <p:notesMasterId r:id="rId19"/>
  </p:notesMasterIdLst>
  <p:sldIdLst>
    <p:sldId id="256" r:id="rId2"/>
    <p:sldId id="257" r:id="rId3"/>
    <p:sldId id="273" r:id="rId4"/>
    <p:sldId id="305" r:id="rId5"/>
    <p:sldId id="260" r:id="rId6"/>
    <p:sldId id="306" r:id="rId7"/>
    <p:sldId id="262" r:id="rId8"/>
    <p:sldId id="307" r:id="rId9"/>
    <p:sldId id="308" r:id="rId10"/>
    <p:sldId id="276" r:id="rId11"/>
    <p:sldId id="310" r:id="rId12"/>
    <p:sldId id="311" r:id="rId13"/>
    <p:sldId id="312" r:id="rId14"/>
    <p:sldId id="267" r:id="rId15"/>
    <p:sldId id="313" r:id="rId16"/>
    <p:sldId id="314" r:id="rId17"/>
    <p:sldId id="286" r:id="rId18"/>
  </p:sldIdLst>
  <p:sldSz cx="9144000" cy="5143500" type="screen16x9"/>
  <p:notesSz cx="6858000" cy="9144000"/>
  <p:embeddedFontLst>
    <p:embeddedFont>
      <p:font typeface="Baloo 2" panose="020B0604020202020204" charset="0"/>
      <p:regular r:id="rId20"/>
      <p:bold r:id="rId21"/>
    </p:embeddedFont>
    <p:embeddedFont>
      <p:font typeface="Catamaran" panose="020B0604020202020204" charset="0"/>
      <p:regular r:id="rId22"/>
      <p:bold r:id="rId23"/>
    </p:embeddedFont>
    <p:embeddedFont>
      <p:font typeface="Fira Sans" panose="020B0604020202020204" charset="0"/>
      <p:regular r:id="rId24"/>
      <p:bold r:id="rId25"/>
      <p:italic r:id="rId26"/>
      <p:boldItalic r:id="rId27"/>
    </p:embeddedFont>
    <p:embeddedFont>
      <p:font typeface="Handle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40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239EED-BB43-4AEA-8C98-2D451F27BFD0}">
  <a:tblStyle styleId="{D4239EED-BB43-4AEA-8C98-2D451F27BF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Gaya Tema 1 - Akse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Gaya Tema 1 - Akse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606" y="78"/>
      </p:cViewPr>
      <p:guideLst>
        <p:guide orient="horz" pos="5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990e07aeec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990e07aeec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1135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g98f63dd44f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1" name="Google Shape;2391;g98f63dd44f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9f615fc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99f615fc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99f615fc71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99f615fc71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98f63dd44f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98f63dd44f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982fdd2aa0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982fdd2aa0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990e07aeec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990e07aeec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Google Shape;2469;g99f615fc71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0" name="Google Shape;2470;g99f615fc71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0987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990e07aeec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990e07aeec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990e07aeec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990e07aeec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8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96495" y="-1807790"/>
            <a:ext cx="10481321" cy="9800984"/>
            <a:chOff x="-796495" y="-1807790"/>
            <a:chExt cx="10481321" cy="9800984"/>
          </a:xfrm>
        </p:grpSpPr>
        <p:sp>
          <p:nvSpPr>
            <p:cNvPr id="10" name="Google Shape;10;p2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rgbClr val="B3C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rgbClr val="E7A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914450" y="1446281"/>
            <a:ext cx="5429400" cy="2615641"/>
            <a:chOff x="1857300" y="1352550"/>
            <a:chExt cx="5429400" cy="27432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857300" y="1352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857300" y="1657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1857300" y="3486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1857300" y="3790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1857300" y="4095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2"/>
          <p:cNvSpPr/>
          <p:nvPr/>
        </p:nvSpPr>
        <p:spPr>
          <a:xfrm>
            <a:off x="1371600" y="916025"/>
            <a:ext cx="6534000" cy="352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>
            <a:off x="1923900" y="1458125"/>
            <a:ext cx="5429400" cy="2438400"/>
            <a:chOff x="1857300" y="1657350"/>
            <a:chExt cx="5429400" cy="2438400"/>
          </a:xfrm>
        </p:grpSpPr>
        <p:cxnSp>
          <p:nvCxnSpPr>
            <p:cNvPr id="28" name="Google Shape;28;p2"/>
            <p:cNvCxnSpPr/>
            <p:nvPr/>
          </p:nvCxnSpPr>
          <p:spPr>
            <a:xfrm>
              <a:off x="1857300" y="1657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1857300" y="3486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1857300" y="3790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1857300" y="4095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11700" y="1847850"/>
            <a:ext cx="8520600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311700" y="29293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2"/>
                <a:ea typeface="Baloo 2"/>
                <a:cs typeface="Baloo 2"/>
                <a:sym typeface="Baloo 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grpSp>
        <p:nvGrpSpPr>
          <p:cNvPr id="148" name="Google Shape;148;p16"/>
          <p:cNvGrpSpPr/>
          <p:nvPr/>
        </p:nvGrpSpPr>
        <p:grpSpPr>
          <a:xfrm flipH="1">
            <a:off x="4104238" y="614206"/>
            <a:ext cx="5580588" cy="7302788"/>
            <a:chOff x="-796495" y="614206"/>
            <a:chExt cx="5580588" cy="7302788"/>
          </a:xfrm>
        </p:grpSpPr>
        <p:sp>
          <p:nvSpPr>
            <p:cNvPr id="149" name="Google Shape;149;p16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1165914" y="33635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16"/>
          <p:cNvSpPr/>
          <p:nvPr/>
        </p:nvSpPr>
        <p:spPr>
          <a:xfrm rot="10800000" flipH="1">
            <a:off x="-382952" y="-187331"/>
            <a:ext cx="2031454" cy="1635128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7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/>
          <p:nvPr/>
        </p:nvSpPr>
        <p:spPr>
          <a:xfrm rot="10800000" flipH="1">
            <a:off x="80068" y="-186893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8"/>
          <p:cNvSpPr/>
          <p:nvPr/>
        </p:nvSpPr>
        <p:spPr>
          <a:xfrm rot="10800000" flipH="1">
            <a:off x="41705" y="3267192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8"/>
          <p:cNvSpPr/>
          <p:nvPr/>
        </p:nvSpPr>
        <p:spPr>
          <a:xfrm rot="10800000" flipH="1">
            <a:off x="6214164" y="-1823707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/>
          <p:nvPr/>
        </p:nvSpPr>
        <p:spPr>
          <a:xfrm>
            <a:off x="-12661" y="-42117"/>
            <a:ext cx="9304236" cy="5277968"/>
          </a:xfrm>
          <a:custGeom>
            <a:avLst/>
            <a:gdLst/>
            <a:ahLst/>
            <a:cxnLst/>
            <a:rect l="l" t="t" r="r" b="b"/>
            <a:pathLst>
              <a:path w="198766" h="112753" extrusionOk="0">
                <a:moveTo>
                  <a:pt x="1" y="0"/>
                </a:moveTo>
                <a:lnTo>
                  <a:pt x="1" y="112753"/>
                </a:lnTo>
                <a:lnTo>
                  <a:pt x="198766" y="112753"/>
                </a:lnTo>
                <a:lnTo>
                  <a:pt x="198766" y="0"/>
                </a:lnTo>
                <a:close/>
              </a:path>
            </a:pathLst>
          </a:custGeom>
          <a:solidFill>
            <a:srgbClr val="B3C4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1"/>
          <p:cNvSpPr/>
          <p:nvPr/>
        </p:nvSpPr>
        <p:spPr>
          <a:xfrm rot="-1164508" flipH="1">
            <a:off x="6517783" y="3354713"/>
            <a:ext cx="3618183" cy="4553494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1"/>
          <p:cNvSpPr/>
          <p:nvPr/>
        </p:nvSpPr>
        <p:spPr>
          <a:xfrm flipH="1">
            <a:off x="-2296798" y="-2278565"/>
            <a:ext cx="4556439" cy="520911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" name="Google Shape;175;p21"/>
          <p:cNvGrpSpPr/>
          <p:nvPr/>
        </p:nvGrpSpPr>
        <p:grpSpPr>
          <a:xfrm>
            <a:off x="1371600" y="-57157"/>
            <a:ext cx="6534000" cy="4667445"/>
            <a:chOff x="1371600" y="916025"/>
            <a:chExt cx="6534000" cy="3522600"/>
          </a:xfrm>
        </p:grpSpPr>
        <p:sp>
          <p:nvSpPr>
            <p:cNvPr id="176" name="Google Shape;176;p21"/>
            <p:cNvSpPr txBox="1"/>
            <p:nvPr/>
          </p:nvSpPr>
          <p:spPr>
            <a:xfrm>
              <a:off x="2879400" y="3531475"/>
              <a:ext cx="3385200" cy="7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66666"/>
                  </a:solidFill>
                  <a:latin typeface="Baloo 2"/>
                  <a:ea typeface="Baloo 2"/>
                  <a:cs typeface="Baloo 2"/>
                  <a:sym typeface="Baloo 2"/>
                </a:rPr>
                <a:t>CREDITS: This presentation template was created by </a:t>
              </a:r>
              <a:r>
                <a:rPr lang="en" sz="1200" b="1">
                  <a:solidFill>
                    <a:srgbClr val="666666"/>
                  </a:solidFill>
                  <a:uFill>
                    <a:noFill/>
                  </a:uFill>
                  <a:latin typeface="Baloo 2"/>
                  <a:ea typeface="Baloo 2"/>
                  <a:cs typeface="Baloo 2"/>
                  <a:sym typeface="Baloo 2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Slidesgo</a:t>
              </a:r>
              <a:r>
                <a:rPr lang="en" sz="1200">
                  <a:solidFill>
                    <a:srgbClr val="666666"/>
                  </a:solidFill>
                  <a:latin typeface="Baloo 2"/>
                  <a:ea typeface="Baloo 2"/>
                  <a:cs typeface="Baloo 2"/>
                  <a:sym typeface="Baloo 2"/>
                </a:rPr>
                <a:t>, including icons by </a:t>
              </a:r>
              <a:r>
                <a:rPr lang="en" sz="1200" b="1">
                  <a:solidFill>
                    <a:srgbClr val="666666"/>
                  </a:solidFill>
                  <a:uFill>
                    <a:noFill/>
                  </a:uFill>
                  <a:latin typeface="Baloo 2"/>
                  <a:ea typeface="Baloo 2"/>
                  <a:cs typeface="Baloo 2"/>
                  <a:sym typeface="Baloo 2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Flaticon</a:t>
              </a:r>
              <a:r>
                <a:rPr lang="en" sz="1200">
                  <a:solidFill>
                    <a:srgbClr val="666666"/>
                  </a:solidFill>
                  <a:latin typeface="Baloo 2"/>
                  <a:ea typeface="Baloo 2"/>
                  <a:cs typeface="Baloo 2"/>
                  <a:sym typeface="Baloo 2"/>
                </a:rPr>
                <a:t>, and infographics &amp; images by </a:t>
              </a:r>
              <a:r>
                <a:rPr lang="en" sz="1200" b="1">
                  <a:solidFill>
                    <a:srgbClr val="666666"/>
                  </a:solidFill>
                  <a:uFill>
                    <a:noFill/>
                  </a:uFill>
                  <a:latin typeface="Baloo 2"/>
                  <a:ea typeface="Baloo 2"/>
                  <a:cs typeface="Baloo 2"/>
                  <a:sym typeface="Baloo 2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Freepik</a:t>
              </a:r>
              <a:r>
                <a:rPr lang="en" sz="1200">
                  <a:solidFill>
                    <a:srgbClr val="666666"/>
                  </a:solidFill>
                  <a:latin typeface="Baloo 2"/>
                  <a:ea typeface="Baloo 2"/>
                  <a:cs typeface="Baloo 2"/>
                  <a:sym typeface="Baloo 2"/>
                </a:rPr>
                <a:t>. </a:t>
              </a:r>
              <a:endParaRPr sz="120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endParaRPr>
            </a:p>
            <a:p>
              <a:pPr marL="0" lvl="0" indent="0" algn="ctr" rtl="0">
                <a:spcBef>
                  <a:spcPts val="30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3F3C3B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1371600" y="916025"/>
              <a:ext cx="6534000" cy="3522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21"/>
          <p:cNvGrpSpPr/>
          <p:nvPr/>
        </p:nvGrpSpPr>
        <p:grpSpPr>
          <a:xfrm>
            <a:off x="1923900" y="1762925"/>
            <a:ext cx="5429400" cy="2133600"/>
            <a:chOff x="1857300" y="1962150"/>
            <a:chExt cx="5429400" cy="2133600"/>
          </a:xfrm>
        </p:grpSpPr>
        <p:cxnSp>
          <p:nvCxnSpPr>
            <p:cNvPr id="179" name="Google Shape;179;p21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21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21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21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21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21"/>
            <p:cNvCxnSpPr/>
            <p:nvPr/>
          </p:nvCxnSpPr>
          <p:spPr>
            <a:xfrm>
              <a:off x="1857300" y="3486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21"/>
            <p:cNvCxnSpPr/>
            <p:nvPr/>
          </p:nvCxnSpPr>
          <p:spPr>
            <a:xfrm>
              <a:off x="1857300" y="3790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21"/>
            <p:cNvCxnSpPr/>
            <p:nvPr/>
          </p:nvCxnSpPr>
          <p:spPr>
            <a:xfrm>
              <a:off x="1857300" y="4095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7" name="Google Shape;187;p21"/>
          <p:cNvSpPr txBox="1">
            <a:spLocks noGrp="1"/>
          </p:cNvSpPr>
          <p:nvPr>
            <p:ph type="ctrTitle"/>
          </p:nvPr>
        </p:nvSpPr>
        <p:spPr>
          <a:xfrm>
            <a:off x="1847850" y="647700"/>
            <a:ext cx="5486400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EB7E7C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subTitle" idx="1"/>
          </p:nvPr>
        </p:nvSpPr>
        <p:spPr>
          <a:xfrm>
            <a:off x="2619450" y="1738750"/>
            <a:ext cx="3943200" cy="1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89" name="Google Shape;189;p21"/>
          <p:cNvGrpSpPr/>
          <p:nvPr/>
        </p:nvGrpSpPr>
        <p:grpSpPr>
          <a:xfrm>
            <a:off x="1923900" y="1458125"/>
            <a:ext cx="5429400" cy="1524000"/>
            <a:chOff x="1857300" y="1657350"/>
            <a:chExt cx="5429400" cy="1524000"/>
          </a:xfrm>
        </p:grpSpPr>
        <p:cxnSp>
          <p:nvCxnSpPr>
            <p:cNvPr id="190" name="Google Shape;190;p21"/>
            <p:cNvCxnSpPr/>
            <p:nvPr/>
          </p:nvCxnSpPr>
          <p:spPr>
            <a:xfrm>
              <a:off x="1857300" y="1657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21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21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21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21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21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6" name="Google Shape;196;p21"/>
          <p:cNvSpPr txBox="1"/>
          <p:nvPr/>
        </p:nvSpPr>
        <p:spPr>
          <a:xfrm>
            <a:off x="2028900" y="3226675"/>
            <a:ext cx="5124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" sz="1200" b="1">
                <a:solidFill>
                  <a:srgbClr val="666666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" sz="1200" b="1">
                <a:solidFill>
                  <a:srgbClr val="666666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lang="en" sz="1200" b="1">
                <a:solidFill>
                  <a:srgbClr val="666666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rPr>
              <a:t>. </a:t>
            </a:r>
            <a:endParaRPr sz="1200">
              <a:solidFill>
                <a:srgbClr val="666666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200" b="1">
              <a:solidFill>
                <a:srgbClr val="666666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/>
          <p:nvPr/>
        </p:nvSpPr>
        <p:spPr>
          <a:xfrm rot="10800000" flipH="1">
            <a:off x="-796495" y="2940209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2"/>
          <p:cNvSpPr/>
          <p:nvPr/>
        </p:nvSpPr>
        <p:spPr>
          <a:xfrm rot="10800000" flipH="1">
            <a:off x="2689914" y="-276981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2"/>
          <p:cNvSpPr/>
          <p:nvPr/>
        </p:nvSpPr>
        <p:spPr>
          <a:xfrm rot="10800000" flipH="1">
            <a:off x="2689918" y="4000975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2"/>
          <p:cNvSpPr/>
          <p:nvPr/>
        </p:nvSpPr>
        <p:spPr>
          <a:xfrm rot="10800000" flipH="1">
            <a:off x="5128387" y="1822059"/>
            <a:ext cx="4556439" cy="520911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/>
          <p:nvPr/>
        </p:nvSpPr>
        <p:spPr>
          <a:xfrm rot="10800000">
            <a:off x="8026909" y="2940209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3"/>
          <p:cNvSpPr/>
          <p:nvPr/>
        </p:nvSpPr>
        <p:spPr>
          <a:xfrm rot="10800000">
            <a:off x="2580238" y="-276981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3"/>
          <p:cNvSpPr/>
          <p:nvPr/>
        </p:nvSpPr>
        <p:spPr>
          <a:xfrm rot="10800000">
            <a:off x="4768883" y="4000975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/>
          <p:nvPr/>
        </p:nvSpPr>
        <p:spPr>
          <a:xfrm rot="10800000">
            <a:off x="8026909" y="2940209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4"/>
          <p:cNvSpPr/>
          <p:nvPr/>
        </p:nvSpPr>
        <p:spPr>
          <a:xfrm rot="10800000">
            <a:off x="2580238" y="-276981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4"/>
          <p:cNvSpPr/>
          <p:nvPr/>
        </p:nvSpPr>
        <p:spPr>
          <a:xfrm rot="10800000">
            <a:off x="-1006045" y="1669659"/>
            <a:ext cx="4556439" cy="520911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 rot="10800000" flipH="1">
            <a:off x="-727042" y="2778284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5"/>
          <p:cNvSpPr/>
          <p:nvPr/>
        </p:nvSpPr>
        <p:spPr>
          <a:xfrm rot="10800000" flipH="1">
            <a:off x="1921170" y="-351950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5"/>
          <p:cNvSpPr/>
          <p:nvPr/>
        </p:nvSpPr>
        <p:spPr>
          <a:xfrm rot="1398376">
            <a:off x="4242552" y="2849135"/>
            <a:ext cx="3618141" cy="4553442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/>
          <p:nvPr/>
        </p:nvSpPr>
        <p:spPr>
          <a:xfrm flipH="1">
            <a:off x="8026909" y="614206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flipH="1">
            <a:off x="2580238" y="343970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flipH="1">
            <a:off x="4768883" y="71768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 flipH="1">
            <a:off x="8026909" y="614206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 flipH="1">
            <a:off x="2580238" y="343970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761566" flipH="1">
            <a:off x="-1996562" y="-1803588"/>
            <a:ext cx="4556332" cy="5208988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552450" y="0"/>
            <a:ext cx="8058000" cy="470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713225" y="1177085"/>
            <a:ext cx="770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2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/>
          <p:nvPr/>
        </p:nvSpPr>
        <p:spPr>
          <a:xfrm>
            <a:off x="-12661" y="-42117"/>
            <a:ext cx="9304236" cy="5277968"/>
          </a:xfrm>
          <a:custGeom>
            <a:avLst/>
            <a:gdLst/>
            <a:ahLst/>
            <a:cxnLst/>
            <a:rect l="l" t="t" r="r" b="b"/>
            <a:pathLst>
              <a:path w="198766" h="112753" extrusionOk="0">
                <a:moveTo>
                  <a:pt x="1" y="0"/>
                </a:moveTo>
                <a:lnTo>
                  <a:pt x="1" y="112753"/>
                </a:lnTo>
                <a:lnTo>
                  <a:pt x="198766" y="112753"/>
                </a:lnTo>
                <a:lnTo>
                  <a:pt x="198766" y="0"/>
                </a:lnTo>
                <a:close/>
              </a:path>
            </a:pathLst>
          </a:custGeom>
          <a:solidFill>
            <a:srgbClr val="B3C4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-796495" y="614206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"/>
          <p:cNvSpPr/>
          <p:nvPr/>
        </p:nvSpPr>
        <p:spPr>
          <a:xfrm>
            <a:off x="2689914" y="343970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3" name="Google Shape;83;p7"/>
          <p:cNvSpPr/>
          <p:nvPr/>
        </p:nvSpPr>
        <p:spPr>
          <a:xfrm>
            <a:off x="2689914" y="343970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-577157" y="4300868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"/>
          <p:cNvSpPr/>
          <p:nvPr/>
        </p:nvSpPr>
        <p:spPr>
          <a:xfrm>
            <a:off x="5128387" y="-1807790"/>
            <a:ext cx="4556439" cy="520911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-796495" y="-1807790"/>
            <a:ext cx="10481321" cy="9800984"/>
            <a:chOff x="-796495" y="-1807790"/>
            <a:chExt cx="10481321" cy="9800984"/>
          </a:xfrm>
        </p:grpSpPr>
        <p:sp>
          <p:nvSpPr>
            <p:cNvPr id="88" name="Google Shape;88;p8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rgbClr val="B3C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rgbClr val="E7A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 flipH="1">
            <a:off x="-558370" y="-1779215"/>
            <a:ext cx="10481321" cy="9800984"/>
            <a:chOff x="-796495" y="-1807790"/>
            <a:chExt cx="10481321" cy="9800984"/>
          </a:xfrm>
        </p:grpSpPr>
        <p:sp>
          <p:nvSpPr>
            <p:cNvPr id="105" name="Google Shape;105;p11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rgbClr val="B3C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rgbClr val="E7A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/>
          <p:nvPr/>
        </p:nvSpPr>
        <p:spPr>
          <a:xfrm rot="10800000" flipH="1">
            <a:off x="3147118" y="4327957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 rot="10800000" flipH="1">
            <a:off x="41705" y="3267192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10800000" flipH="1">
            <a:off x="6214164" y="-1823707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B3C4B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B7E7C"/>
              </a:buClr>
              <a:buSzPts val="2800"/>
              <a:buFont typeface="Handlee"/>
              <a:buNone/>
              <a:defRPr sz="2800">
                <a:solidFill>
                  <a:srgbClr val="EB7E7C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loo 2"/>
              <a:buChar char="●"/>
              <a:defRPr sz="180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○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■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●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○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■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●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○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Baloo 2"/>
              <a:buChar char="■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7" r:id="rId7"/>
    <p:sldLayoutId id="2147483658" r:id="rId8"/>
    <p:sldLayoutId id="2147483661" r:id="rId9"/>
    <p:sldLayoutId id="2147483662" r:id="rId10"/>
    <p:sldLayoutId id="2147483664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>
            <a:spLocks noGrp="1"/>
          </p:cNvSpPr>
          <p:nvPr>
            <p:ph type="ctrTitle"/>
          </p:nvPr>
        </p:nvSpPr>
        <p:spPr>
          <a:xfrm>
            <a:off x="311700" y="1847850"/>
            <a:ext cx="8520600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dirty="0"/>
              <a:t>Flora dan Fauna</a:t>
            </a:r>
            <a:endParaRPr b="1" dirty="0"/>
          </a:p>
        </p:txBody>
      </p:sp>
      <p:sp>
        <p:nvSpPr>
          <p:cNvPr id="223" name="Google Shape;223;p28"/>
          <p:cNvSpPr txBox="1">
            <a:spLocks noGrp="1"/>
          </p:cNvSpPr>
          <p:nvPr>
            <p:ph type="subTitle" idx="1"/>
          </p:nvPr>
        </p:nvSpPr>
        <p:spPr>
          <a:xfrm>
            <a:off x="311700" y="29293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Ratna Arsyad, S.Pd. | IPS kelas 7 | 2021/2022</a:t>
            </a:r>
            <a:endParaRPr dirty="0"/>
          </a:p>
        </p:txBody>
      </p:sp>
      <p:grpSp>
        <p:nvGrpSpPr>
          <p:cNvPr id="224" name="Google Shape;224;p28"/>
          <p:cNvGrpSpPr/>
          <p:nvPr/>
        </p:nvGrpSpPr>
        <p:grpSpPr>
          <a:xfrm>
            <a:off x="6464585" y="-43921"/>
            <a:ext cx="3774524" cy="1979829"/>
            <a:chOff x="6797960" y="203729"/>
            <a:chExt cx="3774524" cy="1979829"/>
          </a:xfrm>
        </p:grpSpPr>
        <p:sp>
          <p:nvSpPr>
            <p:cNvPr id="225" name="Google Shape;225;p28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28"/>
          <p:cNvGrpSpPr/>
          <p:nvPr/>
        </p:nvGrpSpPr>
        <p:grpSpPr>
          <a:xfrm>
            <a:off x="-1304902" y="1221490"/>
            <a:ext cx="3393304" cy="1796989"/>
            <a:chOff x="-1085827" y="927365"/>
            <a:chExt cx="3393304" cy="1796989"/>
          </a:xfrm>
        </p:grpSpPr>
        <p:sp>
          <p:nvSpPr>
            <p:cNvPr id="232" name="Google Shape;232;p28"/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8"/>
          <p:cNvGrpSpPr/>
          <p:nvPr/>
        </p:nvGrpSpPr>
        <p:grpSpPr>
          <a:xfrm>
            <a:off x="4257372" y="3758929"/>
            <a:ext cx="3081549" cy="1994761"/>
            <a:chOff x="3476322" y="3871854"/>
            <a:chExt cx="3081549" cy="1994761"/>
          </a:xfrm>
        </p:grpSpPr>
        <p:sp>
          <p:nvSpPr>
            <p:cNvPr id="247" name="Google Shape;247;p28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28"/>
          <p:cNvGrpSpPr/>
          <p:nvPr/>
        </p:nvGrpSpPr>
        <p:grpSpPr>
          <a:xfrm>
            <a:off x="1010165" y="3920650"/>
            <a:ext cx="1748567" cy="1517857"/>
            <a:chOff x="972034" y="4038077"/>
            <a:chExt cx="1579697" cy="1371393"/>
          </a:xfrm>
        </p:grpSpPr>
        <p:sp>
          <p:nvSpPr>
            <p:cNvPr id="267" name="Google Shape;267;p28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9" name="Google Shape;269;p28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270" name="Google Shape;270;p28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8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8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8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" name="Google Shape;1556;p48"/>
          <p:cNvGrpSpPr/>
          <p:nvPr/>
        </p:nvGrpSpPr>
        <p:grpSpPr>
          <a:xfrm>
            <a:off x="713226" y="1725675"/>
            <a:ext cx="7697400" cy="1406400"/>
            <a:chOff x="713226" y="1725675"/>
            <a:chExt cx="7697400" cy="1406400"/>
          </a:xfrm>
        </p:grpSpPr>
        <p:sp>
          <p:nvSpPr>
            <p:cNvPr id="1557" name="Google Shape;1557;p48"/>
            <p:cNvSpPr/>
            <p:nvPr/>
          </p:nvSpPr>
          <p:spPr>
            <a:xfrm rot="-5400000">
              <a:off x="3858726" y="-1419825"/>
              <a:ext cx="1406400" cy="76974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</a:endParaRPr>
            </a:p>
          </p:txBody>
        </p:sp>
        <p:grpSp>
          <p:nvGrpSpPr>
            <p:cNvPr id="1558" name="Google Shape;1558;p48"/>
            <p:cNvGrpSpPr/>
            <p:nvPr/>
          </p:nvGrpSpPr>
          <p:grpSpPr>
            <a:xfrm>
              <a:off x="938515" y="2166762"/>
              <a:ext cx="7148195" cy="688275"/>
              <a:chOff x="938515" y="2166762"/>
              <a:chExt cx="7148195" cy="688275"/>
            </a:xfrm>
          </p:grpSpPr>
          <p:sp>
            <p:nvSpPr>
              <p:cNvPr id="1559" name="Google Shape;1559;p48"/>
              <p:cNvSpPr/>
              <p:nvPr/>
            </p:nvSpPr>
            <p:spPr>
              <a:xfrm>
                <a:off x="938515" y="2166762"/>
                <a:ext cx="7148195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46392" h="1" fill="none" extrusionOk="0">
                    <a:moveTo>
                      <a:pt x="0" y="0"/>
                    </a:moveTo>
                    <a:lnTo>
                      <a:pt x="46391" y="0"/>
                    </a:lnTo>
                  </a:path>
                </a:pathLst>
              </a:custGeom>
              <a:noFill/>
              <a:ln w="9525" cap="flat" cmpd="sng">
                <a:solidFill>
                  <a:srgbClr val="D9D9D9"/>
                </a:solidFill>
                <a:prstDash val="solid"/>
                <a:miter lim="161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8"/>
              <p:cNvSpPr/>
              <p:nvPr/>
            </p:nvSpPr>
            <p:spPr>
              <a:xfrm>
                <a:off x="938515" y="2471562"/>
                <a:ext cx="7148195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46392" h="1" fill="none" extrusionOk="0">
                    <a:moveTo>
                      <a:pt x="0" y="0"/>
                    </a:moveTo>
                    <a:lnTo>
                      <a:pt x="46391" y="0"/>
                    </a:lnTo>
                  </a:path>
                </a:pathLst>
              </a:custGeom>
              <a:noFill/>
              <a:ln w="9525" cap="flat" cmpd="sng">
                <a:solidFill>
                  <a:srgbClr val="D9D9D9"/>
                </a:solidFill>
                <a:prstDash val="solid"/>
                <a:miter lim="161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8"/>
              <p:cNvSpPr/>
              <p:nvPr/>
            </p:nvSpPr>
            <p:spPr>
              <a:xfrm>
                <a:off x="938515" y="2776362"/>
                <a:ext cx="7148195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46392" h="1" fill="none" extrusionOk="0">
                    <a:moveTo>
                      <a:pt x="0" y="0"/>
                    </a:moveTo>
                    <a:lnTo>
                      <a:pt x="46391" y="0"/>
                    </a:lnTo>
                  </a:path>
                </a:pathLst>
              </a:custGeom>
              <a:noFill/>
              <a:ln w="9525" cap="flat" cmpd="sng">
                <a:solidFill>
                  <a:srgbClr val="D9D9D9"/>
                </a:solidFill>
                <a:prstDash val="solid"/>
                <a:miter lim="161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2" name="Google Shape;1562;p48"/>
          <p:cNvGrpSpPr/>
          <p:nvPr/>
        </p:nvGrpSpPr>
        <p:grpSpPr>
          <a:xfrm>
            <a:off x="713226" y="3202050"/>
            <a:ext cx="7697400" cy="1627740"/>
            <a:chOff x="713226" y="3202050"/>
            <a:chExt cx="7697400" cy="1406400"/>
          </a:xfrm>
        </p:grpSpPr>
        <p:sp>
          <p:nvSpPr>
            <p:cNvPr id="1563" name="Google Shape;1563;p48"/>
            <p:cNvSpPr/>
            <p:nvPr/>
          </p:nvSpPr>
          <p:spPr>
            <a:xfrm rot="-5400000">
              <a:off x="3858726" y="56550"/>
              <a:ext cx="1406400" cy="76974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</a:endParaRPr>
            </a:p>
          </p:txBody>
        </p:sp>
        <p:grpSp>
          <p:nvGrpSpPr>
            <p:cNvPr id="1564" name="Google Shape;1564;p48"/>
            <p:cNvGrpSpPr/>
            <p:nvPr/>
          </p:nvGrpSpPr>
          <p:grpSpPr>
            <a:xfrm>
              <a:off x="938515" y="3643137"/>
              <a:ext cx="7148195" cy="688275"/>
              <a:chOff x="938515" y="3643137"/>
              <a:chExt cx="7148195" cy="688275"/>
            </a:xfrm>
          </p:grpSpPr>
          <p:sp>
            <p:nvSpPr>
              <p:cNvPr id="1565" name="Google Shape;1565;p48"/>
              <p:cNvSpPr/>
              <p:nvPr/>
            </p:nvSpPr>
            <p:spPr>
              <a:xfrm>
                <a:off x="938515" y="3643137"/>
                <a:ext cx="7148195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46392" h="1" fill="none" extrusionOk="0">
                    <a:moveTo>
                      <a:pt x="0" y="0"/>
                    </a:moveTo>
                    <a:lnTo>
                      <a:pt x="46391" y="0"/>
                    </a:lnTo>
                  </a:path>
                </a:pathLst>
              </a:custGeom>
              <a:noFill/>
              <a:ln w="9525" cap="flat" cmpd="sng">
                <a:solidFill>
                  <a:srgbClr val="D9D9D9"/>
                </a:solidFill>
                <a:prstDash val="solid"/>
                <a:miter lim="161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8"/>
              <p:cNvSpPr/>
              <p:nvPr/>
            </p:nvSpPr>
            <p:spPr>
              <a:xfrm>
                <a:off x="938515" y="3947937"/>
                <a:ext cx="7148195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46392" h="1" fill="none" extrusionOk="0">
                    <a:moveTo>
                      <a:pt x="0" y="0"/>
                    </a:moveTo>
                    <a:lnTo>
                      <a:pt x="46391" y="0"/>
                    </a:lnTo>
                  </a:path>
                </a:pathLst>
              </a:custGeom>
              <a:noFill/>
              <a:ln w="9525" cap="flat" cmpd="sng">
                <a:solidFill>
                  <a:srgbClr val="D9D9D9"/>
                </a:solidFill>
                <a:prstDash val="solid"/>
                <a:miter lim="161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8"/>
              <p:cNvSpPr/>
              <p:nvPr/>
            </p:nvSpPr>
            <p:spPr>
              <a:xfrm>
                <a:off x="938515" y="4252737"/>
                <a:ext cx="7148195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46392" h="1" fill="none" extrusionOk="0">
                    <a:moveTo>
                      <a:pt x="0" y="0"/>
                    </a:moveTo>
                    <a:lnTo>
                      <a:pt x="46391" y="0"/>
                    </a:lnTo>
                  </a:path>
                </a:pathLst>
              </a:custGeom>
              <a:noFill/>
              <a:ln w="9525" cap="flat" cmpd="sng">
                <a:solidFill>
                  <a:srgbClr val="D9D9D9"/>
                </a:solidFill>
                <a:prstDash val="solid"/>
                <a:miter lim="161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68" name="Google Shape;1568;p48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>
                <a:solidFill>
                  <a:schemeClr val="accent1">
                    <a:lumMod val="75000"/>
                  </a:schemeClr>
                </a:solidFill>
              </a:rPr>
              <a:t>FLORA</a:t>
            </a:r>
            <a:endParaRPr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69" name="Google Shape;1569;p48"/>
          <p:cNvSpPr/>
          <p:nvPr/>
        </p:nvSpPr>
        <p:spPr>
          <a:xfrm>
            <a:off x="713224" y="1145400"/>
            <a:ext cx="2225100" cy="43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rPr>
              <a:t>Title</a:t>
            </a:r>
            <a:r>
              <a:rPr lang="id-ID" sz="1600" b="1" dirty="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rPr>
              <a:t> </a:t>
            </a:r>
            <a:r>
              <a:rPr lang="en" sz="1600" b="1" dirty="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rPr>
              <a:t>:</a:t>
            </a:r>
            <a:r>
              <a:rPr lang="id-ID" sz="1600" b="1" dirty="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rPr>
              <a:t> Persebaran Flora</a:t>
            </a:r>
            <a:endParaRPr sz="1600" b="1" dirty="0">
              <a:solidFill>
                <a:schemeClr val="lt1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570" name="Google Shape;1570;p48"/>
          <p:cNvSpPr/>
          <p:nvPr/>
        </p:nvSpPr>
        <p:spPr>
          <a:xfrm>
            <a:off x="3454774" y="1145400"/>
            <a:ext cx="2225100" cy="43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rPr>
              <a:t>Author</a:t>
            </a:r>
            <a:r>
              <a:rPr lang="id-ID" sz="1600" b="1" dirty="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rPr>
              <a:t> </a:t>
            </a:r>
            <a:r>
              <a:rPr lang="en" sz="1600" b="1" dirty="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rPr>
              <a:t>:</a:t>
            </a:r>
            <a:r>
              <a:rPr lang="id-ID" sz="1600" b="1" dirty="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rPr>
              <a:t> Ratna Arsyad</a:t>
            </a:r>
            <a:endParaRPr sz="1600" b="1" dirty="0">
              <a:solidFill>
                <a:schemeClr val="lt1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571" name="Google Shape;1571;p48"/>
          <p:cNvSpPr/>
          <p:nvPr/>
        </p:nvSpPr>
        <p:spPr>
          <a:xfrm>
            <a:off x="6196324" y="1145400"/>
            <a:ext cx="2225100" cy="43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b="1" dirty="0" err="1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rPr>
              <a:t>Year</a:t>
            </a:r>
            <a:r>
              <a:rPr lang="id-ID" sz="1600" b="1" dirty="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rPr>
              <a:t> </a:t>
            </a:r>
            <a:r>
              <a:rPr lang="en" sz="1600" b="1" dirty="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rPr>
              <a:t>:</a:t>
            </a:r>
            <a:r>
              <a:rPr lang="id-ID" sz="1600" b="1" dirty="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rPr>
              <a:t> 2021</a:t>
            </a:r>
            <a:endParaRPr sz="1600" b="1" dirty="0">
              <a:solidFill>
                <a:schemeClr val="lt1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572" name="Google Shape;1572;p48"/>
          <p:cNvSpPr txBox="1"/>
          <p:nvPr/>
        </p:nvSpPr>
        <p:spPr>
          <a:xfrm>
            <a:off x="1011025" y="1826900"/>
            <a:ext cx="476632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rPr>
              <a:t>Ada berapa jenis persebaran fauna di Indonesia?</a:t>
            </a:r>
            <a:endParaRPr dirty="0">
              <a:solidFill>
                <a:srgbClr val="666666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573" name="Google Shape;1573;p48"/>
          <p:cNvSpPr txBox="1"/>
          <p:nvPr/>
        </p:nvSpPr>
        <p:spPr>
          <a:xfrm>
            <a:off x="1011025" y="3303275"/>
            <a:ext cx="36129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rPr>
              <a:t>Apa yang membedakan keduanya?</a:t>
            </a:r>
            <a:endParaRPr dirty="0">
              <a:solidFill>
                <a:srgbClr val="666666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grpSp>
        <p:nvGrpSpPr>
          <p:cNvPr id="1574" name="Google Shape;1574;p48"/>
          <p:cNvGrpSpPr/>
          <p:nvPr/>
        </p:nvGrpSpPr>
        <p:grpSpPr>
          <a:xfrm flipH="1">
            <a:off x="-623852" y="-358997"/>
            <a:ext cx="3393304" cy="1796989"/>
            <a:chOff x="-1085827" y="927365"/>
            <a:chExt cx="3393304" cy="1796989"/>
          </a:xfrm>
        </p:grpSpPr>
        <p:sp>
          <p:nvSpPr>
            <p:cNvPr id="1575" name="Google Shape;1575;p48"/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8"/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8"/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8"/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8"/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8"/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8"/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8"/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8"/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8"/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8"/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8"/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8"/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48"/>
          <p:cNvGrpSpPr/>
          <p:nvPr/>
        </p:nvGrpSpPr>
        <p:grpSpPr>
          <a:xfrm rot="-2968875">
            <a:off x="7547206" y="-219405"/>
            <a:ext cx="1748446" cy="1517801"/>
            <a:chOff x="972034" y="4038077"/>
            <a:chExt cx="1579697" cy="1371393"/>
          </a:xfrm>
        </p:grpSpPr>
        <p:sp>
          <p:nvSpPr>
            <p:cNvPr id="1590" name="Google Shape;1590;p48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2" name="Google Shape;1592;p48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1593" name="Google Shape;1593;p48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8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48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48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" name="Google Shape;1572;p48">
            <a:extLst>
              <a:ext uri="{FF2B5EF4-FFF2-40B4-BE49-F238E27FC236}">
                <a16:creationId xmlns:a16="http://schemas.microsoft.com/office/drawing/2014/main" id="{133331AB-58C8-4840-BA76-E4B74406E685}"/>
              </a:ext>
            </a:extLst>
          </p:cNvPr>
          <p:cNvSpPr txBox="1"/>
          <p:nvPr/>
        </p:nvSpPr>
        <p:spPr>
          <a:xfrm>
            <a:off x="856943" y="2201137"/>
            <a:ext cx="7231085" cy="9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sz="1300" b="1" dirty="0">
                <a:solidFill>
                  <a:schemeClr val="bg2"/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Flora di Indonesia ternyata dapat dibedakan menjadi dua kelompok besar yaitu Indo-</a:t>
            </a:r>
            <a:r>
              <a:rPr lang="id-ID" sz="1300" b="1" dirty="0" err="1">
                <a:solidFill>
                  <a:schemeClr val="bg2"/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Malayan</a:t>
            </a:r>
            <a:r>
              <a:rPr lang="id-ID" sz="1300" b="1" dirty="0">
                <a:solidFill>
                  <a:schemeClr val="bg2"/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dan Indo-</a:t>
            </a:r>
            <a:r>
              <a:rPr lang="id-ID" sz="1300" b="1" dirty="0" err="1">
                <a:solidFill>
                  <a:schemeClr val="bg2"/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Australian</a:t>
            </a:r>
            <a:endParaRPr sz="1300" b="1" dirty="0">
              <a:solidFill>
                <a:schemeClr val="bg2"/>
              </a:solidFill>
              <a:latin typeface="Baloo 2" panose="020B0604020202020204" charset="0"/>
              <a:ea typeface="Baloo 2"/>
              <a:cs typeface="Baloo 2" panose="020B0604020202020204" charset="0"/>
              <a:sym typeface="Baloo 2"/>
            </a:endParaRPr>
          </a:p>
        </p:txBody>
      </p:sp>
      <p:sp>
        <p:nvSpPr>
          <p:cNvPr id="45" name="Google Shape;1573;p48">
            <a:extLst>
              <a:ext uri="{FF2B5EF4-FFF2-40B4-BE49-F238E27FC236}">
                <a16:creationId xmlns:a16="http://schemas.microsoft.com/office/drawing/2014/main" id="{6B4976D7-5F1D-4A47-8CF5-FE9D5253C325}"/>
              </a:ext>
            </a:extLst>
          </p:cNvPr>
          <p:cNvSpPr txBox="1"/>
          <p:nvPr/>
        </p:nvSpPr>
        <p:spPr>
          <a:xfrm>
            <a:off x="858265" y="3621836"/>
            <a:ext cx="7228443" cy="95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sz="1200" b="1" dirty="0">
                <a:solidFill>
                  <a:schemeClr val="bg2"/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Kelompok Indo-</a:t>
            </a:r>
            <a:r>
              <a:rPr lang="id-ID" sz="1200" b="1" dirty="0" err="1">
                <a:solidFill>
                  <a:schemeClr val="bg2"/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Malayan</a:t>
            </a:r>
            <a:r>
              <a:rPr lang="id-ID" sz="1200" b="1" dirty="0">
                <a:solidFill>
                  <a:schemeClr val="bg2"/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meliputi kawasan Indonesia Barat. Pulau-pulau yang masuk ke dalam kelompok ini adalah Sumatra, Kalimantan, Jawa, dan Bali. Kelompok Indo-</a:t>
            </a:r>
            <a:r>
              <a:rPr lang="id-ID" sz="1200" b="1" dirty="0" err="1">
                <a:solidFill>
                  <a:schemeClr val="bg2"/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Australian</a:t>
            </a:r>
            <a:r>
              <a:rPr lang="id-ID" sz="1200" b="1" dirty="0">
                <a:solidFill>
                  <a:schemeClr val="bg2"/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meliputi tumbuhan yang ada kawasan Indonesia Timur. Pulau-pulau yang termasuk dalam kawasan ini adalah Sulawesi, Nusa Tenggara, Maluku dan Papua</a:t>
            </a:r>
            <a:endParaRPr sz="1200" b="1" dirty="0">
              <a:solidFill>
                <a:schemeClr val="bg2"/>
              </a:solidFill>
              <a:latin typeface="Baloo 2" panose="020B0604020202020204" charset="0"/>
              <a:ea typeface="Baloo 2"/>
              <a:cs typeface="Baloo 2" panose="020B0604020202020204" charset="0"/>
              <a:sym typeface="Baloo 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8B9EE060-C409-4CD3-8B1B-6DB760BCB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866240"/>
              </p:ext>
            </p:extLst>
          </p:nvPr>
        </p:nvGraphicFramePr>
        <p:xfrm>
          <a:off x="1276350" y="1008111"/>
          <a:ext cx="6591300" cy="312727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295650">
                  <a:extLst>
                    <a:ext uri="{9D8B030D-6E8A-4147-A177-3AD203B41FA5}">
                      <a16:colId xmlns:a16="http://schemas.microsoft.com/office/drawing/2014/main" val="534160785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1215312800"/>
                    </a:ext>
                  </a:extLst>
                </a:gridCol>
              </a:tblGrid>
              <a:tr h="431965"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Handlee" panose="020B0604020202020204" charset="0"/>
                        </a:rPr>
                        <a:t>Indonesia Barat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Handlee" panose="020B0604020202020204" charset="0"/>
                        </a:rPr>
                        <a:t>Indonesia Timur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5272222"/>
                  </a:ext>
                </a:extLst>
              </a:tr>
              <a:tr h="431965"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loo 2" panose="020B0604020202020204" charset="0"/>
                          <a:cs typeface="Baloo 2" panose="020B0604020202020204" charset="0"/>
                        </a:rPr>
                        <a:t>Jenis meranti-</a:t>
                      </a:r>
                      <a:r>
                        <a:rPr lang="id-ID" sz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loo 2" panose="020B0604020202020204" charset="0"/>
                          <a:cs typeface="Baloo 2" panose="020B0604020202020204" charset="0"/>
                        </a:rPr>
                        <a:t>merantian</a:t>
                      </a:r>
                      <a:r>
                        <a:rPr lang="id-ID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loo 2" panose="020B0604020202020204" charset="0"/>
                          <a:cs typeface="Baloo 2" panose="020B0604020202020204" charset="0"/>
                        </a:rPr>
                        <a:t> sangat banyak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loo 2" panose="020B0604020202020204" charset="0"/>
                          <a:cs typeface="Baloo 2" panose="020B0604020202020204" charset="0"/>
                        </a:rPr>
                        <a:t>Jenis meranti-</a:t>
                      </a:r>
                      <a:r>
                        <a:rPr lang="id-ID" sz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loo 2" panose="020B0604020202020204" charset="0"/>
                          <a:cs typeface="Baloo 2" panose="020B0604020202020204" charset="0"/>
                        </a:rPr>
                        <a:t>merantian</a:t>
                      </a:r>
                      <a:r>
                        <a:rPr lang="id-ID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loo 2" panose="020B0604020202020204" charset="0"/>
                          <a:cs typeface="Baloo 2" panose="020B0604020202020204" charset="0"/>
                        </a:rPr>
                        <a:t> hanya sedikit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154210"/>
                  </a:ext>
                </a:extLst>
              </a:tr>
              <a:tr h="431965"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loo 2" panose="020B0604020202020204" charset="0"/>
                          <a:cs typeface="Baloo 2" panose="020B0604020202020204" charset="0"/>
                        </a:rPr>
                        <a:t>Terdapat berbagai jenis rotan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loo 2" panose="020B0604020202020204" charset="0"/>
                          <a:cs typeface="Baloo 2" panose="020B0604020202020204" charset="0"/>
                        </a:rPr>
                        <a:t>Tidak terdapat jenis rotan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5924639"/>
                  </a:ext>
                </a:extLst>
              </a:tr>
              <a:tr h="431965"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loo 2" panose="020B0604020202020204" charset="0"/>
                          <a:cs typeface="Baloo 2" panose="020B0604020202020204" charset="0"/>
                        </a:rPr>
                        <a:t>Tidak terdapat hutan kayu putih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loo 2" panose="020B0604020202020204" charset="0"/>
                          <a:cs typeface="Baloo 2" panose="020B0604020202020204" charset="0"/>
                        </a:rPr>
                        <a:t>Terdapat hutan kayu putih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369160"/>
                  </a:ext>
                </a:extLst>
              </a:tr>
              <a:tr h="535487"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loo 2" panose="020B0604020202020204" charset="0"/>
                          <a:cs typeface="Baloo 2" panose="020B0604020202020204" charset="0"/>
                        </a:rPr>
                        <a:t>Jenis tumbuhan Matoa (</a:t>
                      </a:r>
                      <a:r>
                        <a:rPr lang="id-ID" sz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loo 2" panose="020B0604020202020204" charset="0"/>
                          <a:cs typeface="Baloo 2" panose="020B0604020202020204" charset="0"/>
                        </a:rPr>
                        <a:t>Pometia</a:t>
                      </a:r>
                      <a:r>
                        <a:rPr lang="id-ID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loo 2" panose="020B0604020202020204" charset="0"/>
                          <a:cs typeface="Baloo 2" panose="020B0604020202020204" charset="0"/>
                        </a:rPr>
                        <a:t> </a:t>
                      </a:r>
                      <a:r>
                        <a:rPr lang="id-ID" sz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loo 2" panose="020B0604020202020204" charset="0"/>
                          <a:cs typeface="Baloo 2" panose="020B0604020202020204" charset="0"/>
                        </a:rPr>
                        <a:t>pinnata</a:t>
                      </a:r>
                      <a:r>
                        <a:rPr lang="id-ID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loo 2" panose="020B0604020202020204" charset="0"/>
                          <a:cs typeface="Baloo 2" panose="020B0604020202020204" charset="0"/>
                        </a:rPr>
                        <a:t>) sedikit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loo 2" panose="020B0604020202020204" charset="0"/>
                          <a:cs typeface="Baloo 2" panose="020B0604020202020204" charset="0"/>
                        </a:rPr>
                        <a:t>Jenis tumbuhan Matoa (</a:t>
                      </a:r>
                      <a:r>
                        <a:rPr lang="id-ID" sz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loo 2" panose="020B0604020202020204" charset="0"/>
                          <a:cs typeface="Baloo 2" panose="020B0604020202020204" charset="0"/>
                        </a:rPr>
                        <a:t>Pometia</a:t>
                      </a:r>
                      <a:r>
                        <a:rPr lang="id-ID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loo 2" panose="020B0604020202020204" charset="0"/>
                          <a:cs typeface="Baloo 2" panose="020B0604020202020204" charset="0"/>
                        </a:rPr>
                        <a:t> </a:t>
                      </a:r>
                      <a:r>
                        <a:rPr lang="id-ID" sz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loo 2" panose="020B0604020202020204" charset="0"/>
                          <a:cs typeface="Baloo 2" panose="020B0604020202020204" charset="0"/>
                        </a:rPr>
                        <a:t>pinnata</a:t>
                      </a:r>
                      <a:r>
                        <a:rPr lang="id-ID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loo 2" panose="020B0604020202020204" charset="0"/>
                          <a:cs typeface="Baloo 2" panose="020B0604020202020204" charset="0"/>
                        </a:rPr>
                        <a:t>) banyak, terutama di Papua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1196760"/>
                  </a:ext>
                </a:extLst>
              </a:tr>
              <a:tr h="431965"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loo 2" panose="020B0604020202020204" charset="0"/>
                          <a:cs typeface="Baloo 2" panose="020B0604020202020204" charset="0"/>
                        </a:rPr>
                        <a:t>Jenis tumbuhan sagu sedikit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loo 2" panose="020B0604020202020204" charset="0"/>
                          <a:cs typeface="Baloo 2" panose="020B0604020202020204" charset="0"/>
                        </a:rPr>
                        <a:t>Banyak terdapat tumbuhan sagu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002198"/>
                  </a:ext>
                </a:extLst>
              </a:tr>
              <a:tr h="431965"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loo 2" panose="020B0604020202020204" charset="0"/>
                          <a:cs typeface="Baloo 2" panose="020B0604020202020204" charset="0"/>
                        </a:rPr>
                        <a:t>Terdapat berbagai jenis nangka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aloo 2" panose="020B0604020202020204" charset="0"/>
                          <a:cs typeface="Baloo 2" panose="020B0604020202020204" charset="0"/>
                        </a:rPr>
                        <a:t>Tidak terdapat jenis nangka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360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63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81EFDE4-C606-43D2-838B-05DA0C8E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45" y="1943066"/>
            <a:ext cx="7450309" cy="1402841"/>
          </a:xfrm>
        </p:spPr>
        <p:txBody>
          <a:bodyPr/>
          <a:lstStyle/>
          <a:p>
            <a:r>
              <a:rPr lang="id-ID" sz="4200" b="1" dirty="0">
                <a:solidFill>
                  <a:schemeClr val="accent3">
                    <a:lumMod val="50000"/>
                  </a:schemeClr>
                </a:solidFill>
              </a:rPr>
              <a:t>PERSEBARAN FAUNA</a:t>
            </a:r>
          </a:p>
        </p:txBody>
      </p:sp>
      <p:grpSp>
        <p:nvGrpSpPr>
          <p:cNvPr id="3" name="Google Shape;2546;p59">
            <a:extLst>
              <a:ext uri="{FF2B5EF4-FFF2-40B4-BE49-F238E27FC236}">
                <a16:creationId xmlns:a16="http://schemas.microsoft.com/office/drawing/2014/main" id="{DEEAF628-731D-438E-AC33-245D5908BAEA}"/>
              </a:ext>
            </a:extLst>
          </p:cNvPr>
          <p:cNvGrpSpPr/>
          <p:nvPr/>
        </p:nvGrpSpPr>
        <p:grpSpPr>
          <a:xfrm>
            <a:off x="0" y="549761"/>
            <a:ext cx="3047861" cy="653807"/>
            <a:chOff x="1757065" y="4147474"/>
            <a:chExt cx="870800" cy="240131"/>
          </a:xfrm>
          <a:solidFill>
            <a:schemeClr val="accent3"/>
          </a:solidFill>
        </p:grpSpPr>
        <p:sp>
          <p:nvSpPr>
            <p:cNvPr id="4" name="Google Shape;2547;p59">
              <a:extLst>
                <a:ext uri="{FF2B5EF4-FFF2-40B4-BE49-F238E27FC236}">
                  <a16:creationId xmlns:a16="http://schemas.microsoft.com/office/drawing/2014/main" id="{B6FEFDD7-134B-4841-A9F8-634BE417E97F}"/>
                </a:ext>
              </a:extLst>
            </p:cNvPr>
            <p:cNvSpPr/>
            <p:nvPr/>
          </p:nvSpPr>
          <p:spPr>
            <a:xfrm>
              <a:off x="1757065" y="4147476"/>
              <a:ext cx="870800" cy="240129"/>
            </a:xfrm>
            <a:custGeom>
              <a:avLst/>
              <a:gdLst/>
              <a:ahLst/>
              <a:cxnLst/>
              <a:rect l="l" t="t" r="r" b="b"/>
              <a:pathLst>
                <a:path w="45366" h="12510" extrusionOk="0">
                  <a:moveTo>
                    <a:pt x="0" y="1"/>
                  </a:moveTo>
                  <a:lnTo>
                    <a:pt x="0" y="12510"/>
                  </a:lnTo>
                  <a:lnTo>
                    <a:pt x="45366" y="12510"/>
                  </a:lnTo>
                  <a:lnTo>
                    <a:pt x="39095" y="6238"/>
                  </a:lnTo>
                  <a:lnTo>
                    <a:pt x="453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2548;p59">
              <a:extLst>
                <a:ext uri="{FF2B5EF4-FFF2-40B4-BE49-F238E27FC236}">
                  <a16:creationId xmlns:a16="http://schemas.microsoft.com/office/drawing/2014/main" id="{DD217951-4CD1-4724-B6CB-14283B41A9AF}"/>
                </a:ext>
              </a:extLst>
            </p:cNvPr>
            <p:cNvGrpSpPr/>
            <p:nvPr/>
          </p:nvGrpSpPr>
          <p:grpSpPr>
            <a:xfrm>
              <a:off x="1785225" y="4147474"/>
              <a:ext cx="222850" cy="240114"/>
              <a:chOff x="1785225" y="4147474"/>
              <a:chExt cx="222850" cy="240114"/>
            </a:xfrm>
            <a:grpFill/>
          </p:grpSpPr>
          <p:sp>
            <p:nvSpPr>
              <p:cNvPr id="6" name="Google Shape;2549;p59">
                <a:extLst>
                  <a:ext uri="{FF2B5EF4-FFF2-40B4-BE49-F238E27FC236}">
                    <a16:creationId xmlns:a16="http://schemas.microsoft.com/office/drawing/2014/main" id="{8CB7A3CC-16F5-4B99-9DCD-15AB723142A1}"/>
                  </a:ext>
                </a:extLst>
              </p:cNvPr>
              <p:cNvSpPr/>
              <p:nvPr/>
            </p:nvSpPr>
            <p:spPr>
              <a:xfrm>
                <a:off x="1785225" y="4147729"/>
                <a:ext cx="58929" cy="236864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15812" extrusionOk="0">
                    <a:moveTo>
                      <a:pt x="1519" y="0"/>
                    </a:moveTo>
                    <a:cubicBezTo>
                      <a:pt x="1319" y="0"/>
                      <a:pt x="1118" y="101"/>
                      <a:pt x="1002" y="301"/>
                    </a:cubicBezTo>
                    <a:cubicBezTo>
                      <a:pt x="1" y="2235"/>
                      <a:pt x="468" y="4937"/>
                      <a:pt x="501" y="7106"/>
                    </a:cubicBezTo>
                    <a:cubicBezTo>
                      <a:pt x="535" y="9674"/>
                      <a:pt x="535" y="12243"/>
                      <a:pt x="601" y="14811"/>
                    </a:cubicBezTo>
                    <a:cubicBezTo>
                      <a:pt x="651" y="15478"/>
                      <a:pt x="1160" y="15812"/>
                      <a:pt x="1665" y="15812"/>
                    </a:cubicBezTo>
                    <a:cubicBezTo>
                      <a:pt x="2169" y="15812"/>
                      <a:pt x="2670" y="15478"/>
                      <a:pt x="2703" y="14811"/>
                    </a:cubicBezTo>
                    <a:cubicBezTo>
                      <a:pt x="2770" y="12243"/>
                      <a:pt x="2703" y="9674"/>
                      <a:pt x="2670" y="7106"/>
                    </a:cubicBezTo>
                    <a:cubicBezTo>
                      <a:pt x="2670" y="4937"/>
                      <a:pt x="3070" y="2235"/>
                      <a:pt x="2036" y="301"/>
                    </a:cubicBezTo>
                    <a:cubicBezTo>
                      <a:pt x="1919" y="101"/>
                      <a:pt x="1719" y="0"/>
                      <a:pt x="151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2550;p59">
                <a:extLst>
                  <a:ext uri="{FF2B5EF4-FFF2-40B4-BE49-F238E27FC236}">
                    <a16:creationId xmlns:a16="http://schemas.microsoft.com/office/drawing/2014/main" id="{5B7BCDF6-10FE-44B5-BC37-3C1692D14584}"/>
                  </a:ext>
                </a:extLst>
              </p:cNvPr>
              <p:cNvSpPr/>
              <p:nvPr/>
            </p:nvSpPr>
            <p:spPr>
              <a:xfrm>
                <a:off x="1863980" y="4147474"/>
                <a:ext cx="60848" cy="240114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6029" extrusionOk="0">
                    <a:moveTo>
                      <a:pt x="1398" y="1"/>
                    </a:moveTo>
                    <a:cubicBezTo>
                      <a:pt x="1018" y="1"/>
                      <a:pt x="635" y="218"/>
                      <a:pt x="501" y="651"/>
                    </a:cubicBezTo>
                    <a:cubicBezTo>
                      <a:pt x="1" y="3020"/>
                      <a:pt x="201" y="5521"/>
                      <a:pt x="301" y="7923"/>
                    </a:cubicBezTo>
                    <a:cubicBezTo>
                      <a:pt x="368" y="10325"/>
                      <a:pt x="168" y="12860"/>
                      <a:pt x="601" y="15228"/>
                    </a:cubicBezTo>
                    <a:cubicBezTo>
                      <a:pt x="701" y="15762"/>
                      <a:pt x="1193" y="16029"/>
                      <a:pt x="1681" y="16029"/>
                    </a:cubicBezTo>
                    <a:cubicBezTo>
                      <a:pt x="2169" y="16029"/>
                      <a:pt x="2653" y="15762"/>
                      <a:pt x="2736" y="15228"/>
                    </a:cubicBezTo>
                    <a:cubicBezTo>
                      <a:pt x="3170" y="12860"/>
                      <a:pt x="2870" y="10325"/>
                      <a:pt x="2803" y="7923"/>
                    </a:cubicBezTo>
                    <a:cubicBezTo>
                      <a:pt x="2736" y="5521"/>
                      <a:pt x="2803" y="3020"/>
                      <a:pt x="2269" y="651"/>
                    </a:cubicBezTo>
                    <a:cubicBezTo>
                      <a:pt x="2152" y="218"/>
                      <a:pt x="1777" y="1"/>
                      <a:pt x="139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551;p59">
                <a:extLst>
                  <a:ext uri="{FF2B5EF4-FFF2-40B4-BE49-F238E27FC236}">
                    <a16:creationId xmlns:a16="http://schemas.microsoft.com/office/drawing/2014/main" id="{AC63C1B9-25C2-4D9B-9499-5FF1A16B5E68}"/>
                  </a:ext>
                </a:extLst>
              </p:cNvPr>
              <p:cNvSpPr/>
              <p:nvPr/>
            </p:nvSpPr>
            <p:spPr>
              <a:xfrm>
                <a:off x="1935057" y="4148358"/>
                <a:ext cx="73018" cy="233613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15595" extrusionOk="0">
                    <a:moveTo>
                      <a:pt x="1785" y="0"/>
                    </a:moveTo>
                    <a:cubicBezTo>
                      <a:pt x="1735" y="0"/>
                      <a:pt x="1685" y="8"/>
                      <a:pt x="1635" y="25"/>
                    </a:cubicBezTo>
                    <a:cubicBezTo>
                      <a:pt x="1" y="1193"/>
                      <a:pt x="634" y="4628"/>
                      <a:pt x="701" y="6363"/>
                    </a:cubicBezTo>
                    <a:cubicBezTo>
                      <a:pt x="834" y="9132"/>
                      <a:pt x="568" y="12301"/>
                      <a:pt x="1335" y="14969"/>
                    </a:cubicBezTo>
                    <a:cubicBezTo>
                      <a:pt x="1468" y="15386"/>
                      <a:pt x="1835" y="15595"/>
                      <a:pt x="2198" y="15595"/>
                    </a:cubicBezTo>
                    <a:cubicBezTo>
                      <a:pt x="2561" y="15595"/>
                      <a:pt x="2919" y="15386"/>
                      <a:pt x="3036" y="14969"/>
                    </a:cubicBezTo>
                    <a:cubicBezTo>
                      <a:pt x="3803" y="12301"/>
                      <a:pt x="3270" y="9098"/>
                      <a:pt x="3169" y="6363"/>
                    </a:cubicBezTo>
                    <a:cubicBezTo>
                      <a:pt x="3103" y="4628"/>
                      <a:pt x="3536" y="1159"/>
                      <a:pt x="1935" y="25"/>
                    </a:cubicBezTo>
                    <a:cubicBezTo>
                      <a:pt x="1885" y="8"/>
                      <a:pt x="1835" y="0"/>
                      <a:pt x="17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095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p59"/>
          <p:cNvSpPr txBox="1">
            <a:spLocks noGrp="1"/>
          </p:cNvSpPr>
          <p:nvPr>
            <p:ph type="title"/>
          </p:nvPr>
        </p:nvSpPr>
        <p:spPr>
          <a:xfrm>
            <a:off x="722776" y="464342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accent3">
                    <a:lumMod val="50000"/>
                  </a:schemeClr>
                </a:solidFill>
              </a:rPr>
              <a:t>FAUNA</a:t>
            </a:r>
            <a:endParaRPr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490" name="Google Shape;2490;p59"/>
          <p:cNvGrpSpPr/>
          <p:nvPr/>
        </p:nvGrpSpPr>
        <p:grpSpPr>
          <a:xfrm>
            <a:off x="722777" y="961029"/>
            <a:ext cx="7708199" cy="3982710"/>
            <a:chOff x="952254" y="1032600"/>
            <a:chExt cx="1038565" cy="1468206"/>
          </a:xfrm>
        </p:grpSpPr>
        <p:sp>
          <p:nvSpPr>
            <p:cNvPr id="2491" name="Google Shape;2491;p59"/>
            <p:cNvSpPr/>
            <p:nvPr/>
          </p:nvSpPr>
          <p:spPr>
            <a:xfrm>
              <a:off x="952254" y="1032600"/>
              <a:ext cx="1038565" cy="1468206"/>
            </a:xfrm>
            <a:custGeom>
              <a:avLst/>
              <a:gdLst/>
              <a:ahLst/>
              <a:cxnLst/>
              <a:rect l="l" t="t" r="r" b="b"/>
              <a:pathLst>
                <a:path w="54106" h="76489" extrusionOk="0">
                  <a:moveTo>
                    <a:pt x="0" y="1"/>
                  </a:moveTo>
                  <a:lnTo>
                    <a:pt x="0" y="76489"/>
                  </a:lnTo>
                  <a:lnTo>
                    <a:pt x="54106" y="76489"/>
                  </a:lnTo>
                  <a:lnTo>
                    <a:pt x="54106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59"/>
            <p:cNvSpPr/>
            <p:nvPr/>
          </p:nvSpPr>
          <p:spPr>
            <a:xfrm>
              <a:off x="1068505" y="1469849"/>
              <a:ext cx="806061" cy="31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59"/>
            <p:cNvSpPr/>
            <p:nvPr/>
          </p:nvSpPr>
          <p:spPr>
            <a:xfrm>
              <a:off x="1068505" y="1619772"/>
              <a:ext cx="806061" cy="31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59"/>
            <p:cNvSpPr/>
            <p:nvPr/>
          </p:nvSpPr>
          <p:spPr>
            <a:xfrm>
              <a:off x="1068505" y="1769696"/>
              <a:ext cx="806061" cy="31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59"/>
            <p:cNvSpPr/>
            <p:nvPr/>
          </p:nvSpPr>
          <p:spPr>
            <a:xfrm>
              <a:off x="1068505" y="1919620"/>
              <a:ext cx="806061" cy="31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59"/>
            <p:cNvSpPr/>
            <p:nvPr/>
          </p:nvSpPr>
          <p:spPr>
            <a:xfrm>
              <a:off x="1068505" y="2069544"/>
              <a:ext cx="806061" cy="31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59"/>
            <p:cNvSpPr/>
            <p:nvPr/>
          </p:nvSpPr>
          <p:spPr>
            <a:xfrm>
              <a:off x="1068505" y="1319925"/>
              <a:ext cx="806061" cy="31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5" name="Google Shape;2625;p59"/>
          <p:cNvGrpSpPr/>
          <p:nvPr/>
        </p:nvGrpSpPr>
        <p:grpSpPr>
          <a:xfrm>
            <a:off x="5902035" y="3726874"/>
            <a:ext cx="2315449" cy="1780065"/>
            <a:chOff x="979778" y="1995299"/>
            <a:chExt cx="968756" cy="796943"/>
          </a:xfrm>
        </p:grpSpPr>
        <p:sp>
          <p:nvSpPr>
            <p:cNvPr id="2626" name="Google Shape;2626;p59"/>
            <p:cNvSpPr/>
            <p:nvPr/>
          </p:nvSpPr>
          <p:spPr>
            <a:xfrm>
              <a:off x="1802517" y="2299679"/>
              <a:ext cx="138972" cy="492563"/>
            </a:xfrm>
            <a:custGeom>
              <a:avLst/>
              <a:gdLst/>
              <a:ahLst/>
              <a:cxnLst/>
              <a:rect l="l" t="t" r="r" b="b"/>
              <a:pathLst>
                <a:path w="7240" h="25661" extrusionOk="0">
                  <a:moveTo>
                    <a:pt x="1168" y="5771"/>
                  </a:moveTo>
                  <a:lnTo>
                    <a:pt x="1168" y="5771"/>
                  </a:lnTo>
                  <a:cubicBezTo>
                    <a:pt x="1468" y="5805"/>
                    <a:pt x="1802" y="5838"/>
                    <a:pt x="2102" y="5972"/>
                  </a:cubicBezTo>
                  <a:cubicBezTo>
                    <a:pt x="2569" y="6138"/>
                    <a:pt x="2769" y="6505"/>
                    <a:pt x="3069" y="6806"/>
                  </a:cubicBezTo>
                  <a:cubicBezTo>
                    <a:pt x="3069" y="7106"/>
                    <a:pt x="3069" y="7373"/>
                    <a:pt x="3069" y="7639"/>
                  </a:cubicBezTo>
                  <a:cubicBezTo>
                    <a:pt x="2869" y="7639"/>
                    <a:pt x="2669" y="7606"/>
                    <a:pt x="2469" y="7573"/>
                  </a:cubicBezTo>
                  <a:lnTo>
                    <a:pt x="2469" y="7539"/>
                  </a:lnTo>
                  <a:cubicBezTo>
                    <a:pt x="2202" y="7406"/>
                    <a:pt x="2002" y="7206"/>
                    <a:pt x="1835" y="6972"/>
                  </a:cubicBezTo>
                  <a:cubicBezTo>
                    <a:pt x="1568" y="6605"/>
                    <a:pt x="1335" y="6205"/>
                    <a:pt x="1168" y="5771"/>
                  </a:cubicBezTo>
                  <a:close/>
                  <a:moveTo>
                    <a:pt x="6272" y="10175"/>
                  </a:moveTo>
                  <a:lnTo>
                    <a:pt x="6272" y="10175"/>
                  </a:lnTo>
                  <a:cubicBezTo>
                    <a:pt x="6105" y="11075"/>
                    <a:pt x="5038" y="11776"/>
                    <a:pt x="4170" y="11809"/>
                  </a:cubicBezTo>
                  <a:cubicBezTo>
                    <a:pt x="4671" y="11042"/>
                    <a:pt x="5404" y="10475"/>
                    <a:pt x="6272" y="10175"/>
                  </a:cubicBezTo>
                  <a:close/>
                  <a:moveTo>
                    <a:pt x="1124" y="15530"/>
                  </a:moveTo>
                  <a:cubicBezTo>
                    <a:pt x="1870" y="15530"/>
                    <a:pt x="2590" y="15914"/>
                    <a:pt x="3069" y="16512"/>
                  </a:cubicBezTo>
                  <a:cubicBezTo>
                    <a:pt x="3103" y="16579"/>
                    <a:pt x="3136" y="16579"/>
                    <a:pt x="3203" y="16613"/>
                  </a:cubicBezTo>
                  <a:lnTo>
                    <a:pt x="3203" y="16846"/>
                  </a:lnTo>
                  <a:lnTo>
                    <a:pt x="3103" y="16846"/>
                  </a:lnTo>
                  <a:cubicBezTo>
                    <a:pt x="2965" y="16863"/>
                    <a:pt x="2827" y="16872"/>
                    <a:pt x="2690" y="16872"/>
                  </a:cubicBezTo>
                  <a:cubicBezTo>
                    <a:pt x="2298" y="16872"/>
                    <a:pt x="1915" y="16803"/>
                    <a:pt x="1568" y="16679"/>
                  </a:cubicBezTo>
                  <a:cubicBezTo>
                    <a:pt x="1168" y="16412"/>
                    <a:pt x="901" y="16012"/>
                    <a:pt x="868" y="15545"/>
                  </a:cubicBezTo>
                  <a:cubicBezTo>
                    <a:pt x="953" y="15535"/>
                    <a:pt x="1039" y="15530"/>
                    <a:pt x="1124" y="15530"/>
                  </a:cubicBezTo>
                  <a:close/>
                  <a:moveTo>
                    <a:pt x="6072" y="19581"/>
                  </a:moveTo>
                  <a:cubicBezTo>
                    <a:pt x="6005" y="20449"/>
                    <a:pt x="4904" y="20749"/>
                    <a:pt x="4170" y="20949"/>
                  </a:cubicBezTo>
                  <a:lnTo>
                    <a:pt x="4137" y="20949"/>
                  </a:lnTo>
                  <a:lnTo>
                    <a:pt x="4137" y="20882"/>
                  </a:lnTo>
                  <a:cubicBezTo>
                    <a:pt x="4204" y="20816"/>
                    <a:pt x="4237" y="20715"/>
                    <a:pt x="4270" y="20615"/>
                  </a:cubicBezTo>
                  <a:cubicBezTo>
                    <a:pt x="4437" y="20382"/>
                    <a:pt x="4671" y="20182"/>
                    <a:pt x="4904" y="20048"/>
                  </a:cubicBezTo>
                  <a:cubicBezTo>
                    <a:pt x="5271" y="19848"/>
                    <a:pt x="5671" y="19681"/>
                    <a:pt x="6072" y="19581"/>
                  </a:cubicBezTo>
                  <a:close/>
                  <a:moveTo>
                    <a:pt x="3520" y="1"/>
                  </a:moveTo>
                  <a:cubicBezTo>
                    <a:pt x="3403" y="1"/>
                    <a:pt x="3286" y="67"/>
                    <a:pt x="3236" y="201"/>
                  </a:cubicBezTo>
                  <a:cubicBezTo>
                    <a:pt x="2903" y="1101"/>
                    <a:pt x="3003" y="2069"/>
                    <a:pt x="3003" y="3036"/>
                  </a:cubicBezTo>
                  <a:cubicBezTo>
                    <a:pt x="3003" y="3970"/>
                    <a:pt x="3003" y="4837"/>
                    <a:pt x="3036" y="5738"/>
                  </a:cubicBezTo>
                  <a:cubicBezTo>
                    <a:pt x="2903" y="5638"/>
                    <a:pt x="2769" y="5505"/>
                    <a:pt x="2602" y="5405"/>
                  </a:cubicBezTo>
                  <a:cubicBezTo>
                    <a:pt x="2078" y="5055"/>
                    <a:pt x="1427" y="4858"/>
                    <a:pt x="782" y="4858"/>
                  </a:cubicBezTo>
                  <a:cubicBezTo>
                    <a:pt x="688" y="4858"/>
                    <a:pt x="594" y="4862"/>
                    <a:pt x="501" y="4871"/>
                  </a:cubicBezTo>
                  <a:cubicBezTo>
                    <a:pt x="267" y="4871"/>
                    <a:pt x="34" y="5071"/>
                    <a:pt x="34" y="5338"/>
                  </a:cubicBezTo>
                  <a:cubicBezTo>
                    <a:pt x="101" y="6305"/>
                    <a:pt x="434" y="7206"/>
                    <a:pt x="1035" y="7973"/>
                  </a:cubicBezTo>
                  <a:cubicBezTo>
                    <a:pt x="1348" y="8338"/>
                    <a:pt x="2049" y="8744"/>
                    <a:pt x="2642" y="8744"/>
                  </a:cubicBezTo>
                  <a:cubicBezTo>
                    <a:pt x="2808" y="8744"/>
                    <a:pt x="2965" y="8713"/>
                    <a:pt x="3103" y="8640"/>
                  </a:cubicBezTo>
                  <a:cubicBezTo>
                    <a:pt x="3103" y="10108"/>
                    <a:pt x="3136" y="11609"/>
                    <a:pt x="3136" y="13110"/>
                  </a:cubicBezTo>
                  <a:cubicBezTo>
                    <a:pt x="3136" y="13944"/>
                    <a:pt x="3170" y="14778"/>
                    <a:pt x="3170" y="15645"/>
                  </a:cubicBezTo>
                  <a:cubicBezTo>
                    <a:pt x="2660" y="15034"/>
                    <a:pt x="1878" y="14772"/>
                    <a:pt x="1076" y="14772"/>
                  </a:cubicBezTo>
                  <a:cubicBezTo>
                    <a:pt x="828" y="14772"/>
                    <a:pt x="578" y="14797"/>
                    <a:pt x="334" y="14845"/>
                  </a:cubicBezTo>
                  <a:cubicBezTo>
                    <a:pt x="101" y="14911"/>
                    <a:pt x="1" y="15111"/>
                    <a:pt x="34" y="15345"/>
                  </a:cubicBezTo>
                  <a:cubicBezTo>
                    <a:pt x="276" y="16798"/>
                    <a:pt x="1343" y="17812"/>
                    <a:pt x="2760" y="17812"/>
                  </a:cubicBezTo>
                  <a:cubicBezTo>
                    <a:pt x="2904" y="17812"/>
                    <a:pt x="3052" y="17802"/>
                    <a:pt x="3203" y="17780"/>
                  </a:cubicBezTo>
                  <a:cubicBezTo>
                    <a:pt x="3203" y="18514"/>
                    <a:pt x="3236" y="19248"/>
                    <a:pt x="3270" y="19982"/>
                  </a:cubicBezTo>
                  <a:cubicBezTo>
                    <a:pt x="3270" y="21049"/>
                    <a:pt x="3270" y="22116"/>
                    <a:pt x="3303" y="23184"/>
                  </a:cubicBezTo>
                  <a:cubicBezTo>
                    <a:pt x="3303" y="23784"/>
                    <a:pt x="3303" y="24385"/>
                    <a:pt x="3336" y="25019"/>
                  </a:cubicBezTo>
                  <a:cubicBezTo>
                    <a:pt x="3370" y="25252"/>
                    <a:pt x="3603" y="25352"/>
                    <a:pt x="3637" y="25586"/>
                  </a:cubicBezTo>
                  <a:cubicBezTo>
                    <a:pt x="3653" y="25636"/>
                    <a:pt x="3687" y="25661"/>
                    <a:pt x="3720" y="25661"/>
                  </a:cubicBezTo>
                  <a:cubicBezTo>
                    <a:pt x="3753" y="25661"/>
                    <a:pt x="3787" y="25636"/>
                    <a:pt x="3803" y="25586"/>
                  </a:cubicBezTo>
                  <a:cubicBezTo>
                    <a:pt x="3837" y="25385"/>
                    <a:pt x="4037" y="25285"/>
                    <a:pt x="4070" y="25085"/>
                  </a:cubicBezTo>
                  <a:cubicBezTo>
                    <a:pt x="4170" y="24618"/>
                    <a:pt x="4170" y="24118"/>
                    <a:pt x="4137" y="23618"/>
                  </a:cubicBezTo>
                  <a:lnTo>
                    <a:pt x="4137" y="21616"/>
                  </a:lnTo>
                  <a:cubicBezTo>
                    <a:pt x="4170" y="21633"/>
                    <a:pt x="4204" y="21641"/>
                    <a:pt x="4237" y="21641"/>
                  </a:cubicBezTo>
                  <a:cubicBezTo>
                    <a:pt x="4270" y="21641"/>
                    <a:pt x="4304" y="21633"/>
                    <a:pt x="4337" y="21616"/>
                  </a:cubicBezTo>
                  <a:cubicBezTo>
                    <a:pt x="5638" y="21349"/>
                    <a:pt x="6939" y="20649"/>
                    <a:pt x="6772" y="19114"/>
                  </a:cubicBezTo>
                  <a:cubicBezTo>
                    <a:pt x="6772" y="18914"/>
                    <a:pt x="6605" y="18781"/>
                    <a:pt x="6405" y="18781"/>
                  </a:cubicBezTo>
                  <a:cubicBezTo>
                    <a:pt x="5705" y="18847"/>
                    <a:pt x="5004" y="19081"/>
                    <a:pt x="4437" y="19481"/>
                  </a:cubicBezTo>
                  <a:cubicBezTo>
                    <a:pt x="4337" y="19548"/>
                    <a:pt x="4237" y="19648"/>
                    <a:pt x="4137" y="19715"/>
                  </a:cubicBezTo>
                  <a:cubicBezTo>
                    <a:pt x="4137" y="17680"/>
                    <a:pt x="4104" y="15612"/>
                    <a:pt x="4070" y="13544"/>
                  </a:cubicBezTo>
                  <a:lnTo>
                    <a:pt x="4070" y="12710"/>
                  </a:lnTo>
                  <a:cubicBezTo>
                    <a:pt x="4904" y="12710"/>
                    <a:pt x="5705" y="12410"/>
                    <a:pt x="6272" y="11842"/>
                  </a:cubicBezTo>
                  <a:cubicBezTo>
                    <a:pt x="6906" y="11209"/>
                    <a:pt x="7239" y="10341"/>
                    <a:pt x="7206" y="9474"/>
                  </a:cubicBezTo>
                  <a:cubicBezTo>
                    <a:pt x="7206" y="9209"/>
                    <a:pt x="6971" y="8996"/>
                    <a:pt x="6710" y="8996"/>
                  </a:cubicBezTo>
                  <a:cubicBezTo>
                    <a:pt x="6675" y="8996"/>
                    <a:pt x="6640" y="8999"/>
                    <a:pt x="6605" y="9007"/>
                  </a:cubicBezTo>
                  <a:cubicBezTo>
                    <a:pt x="5605" y="9341"/>
                    <a:pt x="4737" y="9941"/>
                    <a:pt x="4037" y="10708"/>
                  </a:cubicBezTo>
                  <a:cubicBezTo>
                    <a:pt x="4037" y="9374"/>
                    <a:pt x="4003" y="8040"/>
                    <a:pt x="4037" y="6672"/>
                  </a:cubicBezTo>
                  <a:cubicBezTo>
                    <a:pt x="4037" y="5605"/>
                    <a:pt x="4070" y="4537"/>
                    <a:pt x="4037" y="3470"/>
                  </a:cubicBezTo>
                  <a:cubicBezTo>
                    <a:pt x="4037" y="2402"/>
                    <a:pt x="4170" y="1235"/>
                    <a:pt x="3803" y="201"/>
                  </a:cubicBezTo>
                  <a:cubicBezTo>
                    <a:pt x="3753" y="67"/>
                    <a:pt x="3637" y="1"/>
                    <a:pt x="3520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59"/>
            <p:cNvSpPr/>
            <p:nvPr/>
          </p:nvSpPr>
          <p:spPr>
            <a:xfrm>
              <a:off x="1791000" y="2198699"/>
              <a:ext cx="157533" cy="119700"/>
            </a:xfrm>
            <a:custGeom>
              <a:avLst/>
              <a:gdLst/>
              <a:ahLst/>
              <a:cxnLst/>
              <a:rect l="l" t="t" r="r" b="b"/>
              <a:pathLst>
                <a:path w="8207" h="6236" extrusionOk="0">
                  <a:moveTo>
                    <a:pt x="2760" y="1"/>
                  </a:moveTo>
                  <a:cubicBezTo>
                    <a:pt x="2534" y="1"/>
                    <a:pt x="2307" y="86"/>
                    <a:pt x="2102" y="291"/>
                  </a:cubicBezTo>
                  <a:cubicBezTo>
                    <a:pt x="1601" y="825"/>
                    <a:pt x="1701" y="1592"/>
                    <a:pt x="1868" y="2260"/>
                  </a:cubicBezTo>
                  <a:cubicBezTo>
                    <a:pt x="1624" y="2153"/>
                    <a:pt x="1352" y="2074"/>
                    <a:pt x="1104" y="2074"/>
                  </a:cubicBezTo>
                  <a:cubicBezTo>
                    <a:pt x="808" y="2074"/>
                    <a:pt x="545" y="2185"/>
                    <a:pt x="400" y="2493"/>
                  </a:cubicBezTo>
                  <a:cubicBezTo>
                    <a:pt x="0" y="3360"/>
                    <a:pt x="601" y="4328"/>
                    <a:pt x="1201" y="4961"/>
                  </a:cubicBezTo>
                  <a:cubicBezTo>
                    <a:pt x="1968" y="5695"/>
                    <a:pt x="3002" y="6162"/>
                    <a:pt x="4070" y="6229"/>
                  </a:cubicBezTo>
                  <a:cubicBezTo>
                    <a:pt x="4095" y="6233"/>
                    <a:pt x="4121" y="6235"/>
                    <a:pt x="4146" y="6235"/>
                  </a:cubicBezTo>
                  <a:cubicBezTo>
                    <a:pt x="4319" y="6235"/>
                    <a:pt x="4483" y="6137"/>
                    <a:pt x="4570" y="5962"/>
                  </a:cubicBezTo>
                  <a:cubicBezTo>
                    <a:pt x="5304" y="5962"/>
                    <a:pt x="6238" y="5228"/>
                    <a:pt x="6705" y="4828"/>
                  </a:cubicBezTo>
                  <a:cubicBezTo>
                    <a:pt x="7405" y="4194"/>
                    <a:pt x="8206" y="3227"/>
                    <a:pt x="8139" y="2260"/>
                  </a:cubicBezTo>
                  <a:cubicBezTo>
                    <a:pt x="8139" y="1926"/>
                    <a:pt x="7906" y="1692"/>
                    <a:pt x="7606" y="1692"/>
                  </a:cubicBezTo>
                  <a:cubicBezTo>
                    <a:pt x="7558" y="1688"/>
                    <a:pt x="7511" y="1686"/>
                    <a:pt x="7463" y="1686"/>
                  </a:cubicBezTo>
                  <a:cubicBezTo>
                    <a:pt x="7144" y="1686"/>
                    <a:pt x="6829" y="1781"/>
                    <a:pt x="6538" y="1926"/>
                  </a:cubicBezTo>
                  <a:cubicBezTo>
                    <a:pt x="6572" y="1559"/>
                    <a:pt x="6471" y="1192"/>
                    <a:pt x="6305" y="859"/>
                  </a:cubicBezTo>
                  <a:cubicBezTo>
                    <a:pt x="6229" y="506"/>
                    <a:pt x="5906" y="286"/>
                    <a:pt x="5566" y="286"/>
                  </a:cubicBezTo>
                  <a:cubicBezTo>
                    <a:pt x="5455" y="286"/>
                    <a:pt x="5343" y="309"/>
                    <a:pt x="5237" y="358"/>
                  </a:cubicBezTo>
                  <a:cubicBezTo>
                    <a:pt x="5070" y="425"/>
                    <a:pt x="4937" y="525"/>
                    <a:pt x="4837" y="692"/>
                  </a:cubicBezTo>
                  <a:cubicBezTo>
                    <a:pt x="4637" y="925"/>
                    <a:pt x="4503" y="1192"/>
                    <a:pt x="4370" y="1492"/>
                  </a:cubicBezTo>
                  <a:cubicBezTo>
                    <a:pt x="4303" y="1359"/>
                    <a:pt x="4237" y="1225"/>
                    <a:pt x="4170" y="1092"/>
                  </a:cubicBezTo>
                  <a:cubicBezTo>
                    <a:pt x="3930" y="564"/>
                    <a:pt x="3344" y="1"/>
                    <a:pt x="2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9"/>
            <p:cNvSpPr/>
            <p:nvPr/>
          </p:nvSpPr>
          <p:spPr>
            <a:xfrm>
              <a:off x="990661" y="2299679"/>
              <a:ext cx="138972" cy="492563"/>
            </a:xfrm>
            <a:custGeom>
              <a:avLst/>
              <a:gdLst/>
              <a:ahLst/>
              <a:cxnLst/>
              <a:rect l="l" t="t" r="r" b="b"/>
              <a:pathLst>
                <a:path w="7240" h="25661" extrusionOk="0">
                  <a:moveTo>
                    <a:pt x="1168" y="5805"/>
                  </a:moveTo>
                  <a:cubicBezTo>
                    <a:pt x="1468" y="5805"/>
                    <a:pt x="1802" y="5872"/>
                    <a:pt x="2102" y="5972"/>
                  </a:cubicBezTo>
                  <a:cubicBezTo>
                    <a:pt x="2569" y="6138"/>
                    <a:pt x="2769" y="6505"/>
                    <a:pt x="3070" y="6839"/>
                  </a:cubicBezTo>
                  <a:cubicBezTo>
                    <a:pt x="3070" y="7106"/>
                    <a:pt x="3070" y="7406"/>
                    <a:pt x="3103" y="7673"/>
                  </a:cubicBezTo>
                  <a:cubicBezTo>
                    <a:pt x="2869" y="7639"/>
                    <a:pt x="2669" y="7606"/>
                    <a:pt x="2469" y="7573"/>
                  </a:cubicBezTo>
                  <a:cubicBezTo>
                    <a:pt x="2236" y="7439"/>
                    <a:pt x="2002" y="7239"/>
                    <a:pt x="1835" y="7006"/>
                  </a:cubicBezTo>
                  <a:cubicBezTo>
                    <a:pt x="1569" y="6639"/>
                    <a:pt x="1335" y="6238"/>
                    <a:pt x="1168" y="5805"/>
                  </a:cubicBezTo>
                  <a:close/>
                  <a:moveTo>
                    <a:pt x="6272" y="10175"/>
                  </a:moveTo>
                  <a:lnTo>
                    <a:pt x="6272" y="10175"/>
                  </a:lnTo>
                  <a:cubicBezTo>
                    <a:pt x="6105" y="11075"/>
                    <a:pt x="5071" y="11776"/>
                    <a:pt x="4204" y="11809"/>
                  </a:cubicBezTo>
                  <a:cubicBezTo>
                    <a:pt x="4704" y="11042"/>
                    <a:pt x="5438" y="10475"/>
                    <a:pt x="6272" y="10175"/>
                  </a:cubicBezTo>
                  <a:close/>
                  <a:moveTo>
                    <a:pt x="1173" y="15562"/>
                  </a:moveTo>
                  <a:cubicBezTo>
                    <a:pt x="1913" y="15562"/>
                    <a:pt x="2624" y="15922"/>
                    <a:pt x="3070" y="16546"/>
                  </a:cubicBezTo>
                  <a:cubicBezTo>
                    <a:pt x="3103" y="16579"/>
                    <a:pt x="3170" y="16613"/>
                    <a:pt x="3203" y="16613"/>
                  </a:cubicBezTo>
                  <a:lnTo>
                    <a:pt x="3203" y="16846"/>
                  </a:lnTo>
                  <a:lnTo>
                    <a:pt x="3136" y="16846"/>
                  </a:lnTo>
                  <a:cubicBezTo>
                    <a:pt x="2965" y="16878"/>
                    <a:pt x="2794" y="16893"/>
                    <a:pt x="2625" y="16893"/>
                  </a:cubicBezTo>
                  <a:cubicBezTo>
                    <a:pt x="2267" y="16893"/>
                    <a:pt x="1919" y="16826"/>
                    <a:pt x="1602" y="16713"/>
                  </a:cubicBezTo>
                  <a:cubicBezTo>
                    <a:pt x="1202" y="16446"/>
                    <a:pt x="935" y="16045"/>
                    <a:pt x="901" y="15578"/>
                  </a:cubicBezTo>
                  <a:cubicBezTo>
                    <a:pt x="992" y="15568"/>
                    <a:pt x="1083" y="15562"/>
                    <a:pt x="1173" y="15562"/>
                  </a:cubicBezTo>
                  <a:close/>
                  <a:moveTo>
                    <a:pt x="6105" y="19615"/>
                  </a:moveTo>
                  <a:lnTo>
                    <a:pt x="6105" y="19615"/>
                  </a:lnTo>
                  <a:cubicBezTo>
                    <a:pt x="6038" y="20449"/>
                    <a:pt x="4938" y="20749"/>
                    <a:pt x="4170" y="20949"/>
                  </a:cubicBezTo>
                  <a:lnTo>
                    <a:pt x="4137" y="20949"/>
                  </a:lnTo>
                  <a:lnTo>
                    <a:pt x="4137" y="20916"/>
                  </a:lnTo>
                  <a:cubicBezTo>
                    <a:pt x="4204" y="20816"/>
                    <a:pt x="4270" y="20715"/>
                    <a:pt x="4304" y="20649"/>
                  </a:cubicBezTo>
                  <a:cubicBezTo>
                    <a:pt x="4471" y="20415"/>
                    <a:pt x="4704" y="20215"/>
                    <a:pt x="4938" y="20082"/>
                  </a:cubicBezTo>
                  <a:cubicBezTo>
                    <a:pt x="5305" y="19848"/>
                    <a:pt x="5705" y="19715"/>
                    <a:pt x="6105" y="19615"/>
                  </a:cubicBezTo>
                  <a:close/>
                  <a:moveTo>
                    <a:pt x="3537" y="1"/>
                  </a:moveTo>
                  <a:cubicBezTo>
                    <a:pt x="3420" y="1"/>
                    <a:pt x="3303" y="67"/>
                    <a:pt x="3270" y="201"/>
                  </a:cubicBezTo>
                  <a:cubicBezTo>
                    <a:pt x="2903" y="1101"/>
                    <a:pt x="3036" y="2069"/>
                    <a:pt x="3003" y="3036"/>
                  </a:cubicBezTo>
                  <a:cubicBezTo>
                    <a:pt x="3003" y="3970"/>
                    <a:pt x="3003" y="4837"/>
                    <a:pt x="3036" y="5738"/>
                  </a:cubicBezTo>
                  <a:cubicBezTo>
                    <a:pt x="2903" y="5638"/>
                    <a:pt x="2769" y="5505"/>
                    <a:pt x="2636" y="5405"/>
                  </a:cubicBezTo>
                  <a:cubicBezTo>
                    <a:pt x="2083" y="5055"/>
                    <a:pt x="1453" y="4858"/>
                    <a:pt x="814" y="4858"/>
                  </a:cubicBezTo>
                  <a:cubicBezTo>
                    <a:pt x="721" y="4858"/>
                    <a:pt x="628" y="4862"/>
                    <a:pt x="534" y="4871"/>
                  </a:cubicBezTo>
                  <a:cubicBezTo>
                    <a:pt x="268" y="4871"/>
                    <a:pt x="67" y="5071"/>
                    <a:pt x="67" y="5338"/>
                  </a:cubicBezTo>
                  <a:cubicBezTo>
                    <a:pt x="101" y="6305"/>
                    <a:pt x="468" y="7206"/>
                    <a:pt x="1068" y="7973"/>
                  </a:cubicBezTo>
                  <a:cubicBezTo>
                    <a:pt x="1355" y="8338"/>
                    <a:pt x="2050" y="8744"/>
                    <a:pt x="2643" y="8744"/>
                  </a:cubicBezTo>
                  <a:cubicBezTo>
                    <a:pt x="2808" y="8744"/>
                    <a:pt x="2965" y="8713"/>
                    <a:pt x="3103" y="8640"/>
                  </a:cubicBezTo>
                  <a:cubicBezTo>
                    <a:pt x="3136" y="10108"/>
                    <a:pt x="3170" y="11609"/>
                    <a:pt x="3170" y="13110"/>
                  </a:cubicBezTo>
                  <a:cubicBezTo>
                    <a:pt x="3170" y="13944"/>
                    <a:pt x="3170" y="14778"/>
                    <a:pt x="3203" y="15645"/>
                  </a:cubicBezTo>
                  <a:cubicBezTo>
                    <a:pt x="2693" y="15034"/>
                    <a:pt x="1911" y="14772"/>
                    <a:pt x="1094" y="14772"/>
                  </a:cubicBezTo>
                  <a:cubicBezTo>
                    <a:pt x="842" y="14772"/>
                    <a:pt x="586" y="14797"/>
                    <a:pt x="334" y="14845"/>
                  </a:cubicBezTo>
                  <a:cubicBezTo>
                    <a:pt x="134" y="14911"/>
                    <a:pt x="1" y="15111"/>
                    <a:pt x="67" y="15345"/>
                  </a:cubicBezTo>
                  <a:cubicBezTo>
                    <a:pt x="310" y="16798"/>
                    <a:pt x="1377" y="17812"/>
                    <a:pt x="2794" y="17812"/>
                  </a:cubicBezTo>
                  <a:cubicBezTo>
                    <a:pt x="2938" y="17812"/>
                    <a:pt x="3086" y="17802"/>
                    <a:pt x="3236" y="17780"/>
                  </a:cubicBezTo>
                  <a:cubicBezTo>
                    <a:pt x="3236" y="18514"/>
                    <a:pt x="3236" y="19248"/>
                    <a:pt x="3270" y="19982"/>
                  </a:cubicBezTo>
                  <a:cubicBezTo>
                    <a:pt x="3270" y="21049"/>
                    <a:pt x="3303" y="22116"/>
                    <a:pt x="3303" y="23184"/>
                  </a:cubicBezTo>
                  <a:cubicBezTo>
                    <a:pt x="3303" y="23784"/>
                    <a:pt x="3303" y="24385"/>
                    <a:pt x="3370" y="25019"/>
                  </a:cubicBezTo>
                  <a:cubicBezTo>
                    <a:pt x="3403" y="25252"/>
                    <a:pt x="3603" y="25352"/>
                    <a:pt x="3670" y="25586"/>
                  </a:cubicBezTo>
                  <a:cubicBezTo>
                    <a:pt x="3670" y="25636"/>
                    <a:pt x="3703" y="25661"/>
                    <a:pt x="3737" y="25661"/>
                  </a:cubicBezTo>
                  <a:cubicBezTo>
                    <a:pt x="3770" y="25661"/>
                    <a:pt x="3803" y="25636"/>
                    <a:pt x="3803" y="25586"/>
                  </a:cubicBezTo>
                  <a:cubicBezTo>
                    <a:pt x="3870" y="25385"/>
                    <a:pt x="4037" y="25285"/>
                    <a:pt x="4104" y="25085"/>
                  </a:cubicBezTo>
                  <a:cubicBezTo>
                    <a:pt x="4170" y="24618"/>
                    <a:pt x="4204" y="24118"/>
                    <a:pt x="4170" y="23618"/>
                  </a:cubicBezTo>
                  <a:lnTo>
                    <a:pt x="4170" y="21616"/>
                  </a:lnTo>
                  <a:cubicBezTo>
                    <a:pt x="4204" y="21633"/>
                    <a:pt x="4237" y="21641"/>
                    <a:pt x="4270" y="21641"/>
                  </a:cubicBezTo>
                  <a:cubicBezTo>
                    <a:pt x="4304" y="21641"/>
                    <a:pt x="4337" y="21633"/>
                    <a:pt x="4371" y="21616"/>
                  </a:cubicBezTo>
                  <a:cubicBezTo>
                    <a:pt x="5671" y="21349"/>
                    <a:pt x="6939" y="20649"/>
                    <a:pt x="6806" y="19114"/>
                  </a:cubicBezTo>
                  <a:cubicBezTo>
                    <a:pt x="6772" y="18914"/>
                    <a:pt x="6605" y="18781"/>
                    <a:pt x="6439" y="18781"/>
                  </a:cubicBezTo>
                  <a:cubicBezTo>
                    <a:pt x="5705" y="18847"/>
                    <a:pt x="5038" y="19081"/>
                    <a:pt x="4437" y="19481"/>
                  </a:cubicBezTo>
                  <a:cubicBezTo>
                    <a:pt x="4337" y="19548"/>
                    <a:pt x="4237" y="19648"/>
                    <a:pt x="4137" y="19715"/>
                  </a:cubicBezTo>
                  <a:cubicBezTo>
                    <a:pt x="4137" y="17680"/>
                    <a:pt x="4137" y="15612"/>
                    <a:pt x="4104" y="13544"/>
                  </a:cubicBezTo>
                  <a:lnTo>
                    <a:pt x="4104" y="12710"/>
                  </a:lnTo>
                  <a:cubicBezTo>
                    <a:pt x="4904" y="12710"/>
                    <a:pt x="5705" y="12410"/>
                    <a:pt x="6272" y="11842"/>
                  </a:cubicBezTo>
                  <a:cubicBezTo>
                    <a:pt x="6906" y="11209"/>
                    <a:pt x="7239" y="10341"/>
                    <a:pt x="7206" y="9474"/>
                  </a:cubicBezTo>
                  <a:cubicBezTo>
                    <a:pt x="7206" y="9209"/>
                    <a:pt x="6971" y="8996"/>
                    <a:pt x="6710" y="8996"/>
                  </a:cubicBezTo>
                  <a:cubicBezTo>
                    <a:pt x="6675" y="8996"/>
                    <a:pt x="6640" y="8999"/>
                    <a:pt x="6605" y="9007"/>
                  </a:cubicBezTo>
                  <a:cubicBezTo>
                    <a:pt x="5638" y="9341"/>
                    <a:pt x="4737" y="9941"/>
                    <a:pt x="4070" y="10708"/>
                  </a:cubicBezTo>
                  <a:cubicBezTo>
                    <a:pt x="4037" y="9374"/>
                    <a:pt x="4037" y="8040"/>
                    <a:pt x="4070" y="6672"/>
                  </a:cubicBezTo>
                  <a:cubicBezTo>
                    <a:pt x="4070" y="5605"/>
                    <a:pt x="4104" y="4537"/>
                    <a:pt x="4070" y="3470"/>
                  </a:cubicBezTo>
                  <a:cubicBezTo>
                    <a:pt x="4037" y="2402"/>
                    <a:pt x="4204" y="1235"/>
                    <a:pt x="3803" y="201"/>
                  </a:cubicBezTo>
                  <a:cubicBezTo>
                    <a:pt x="3770" y="67"/>
                    <a:pt x="3653" y="1"/>
                    <a:pt x="3537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9"/>
            <p:cNvSpPr/>
            <p:nvPr/>
          </p:nvSpPr>
          <p:spPr>
            <a:xfrm>
              <a:off x="979778" y="2198699"/>
              <a:ext cx="157533" cy="119700"/>
            </a:xfrm>
            <a:custGeom>
              <a:avLst/>
              <a:gdLst/>
              <a:ahLst/>
              <a:cxnLst/>
              <a:rect l="l" t="t" r="r" b="b"/>
              <a:pathLst>
                <a:path w="8207" h="6236" extrusionOk="0">
                  <a:moveTo>
                    <a:pt x="2764" y="0"/>
                  </a:moveTo>
                  <a:cubicBezTo>
                    <a:pt x="2536" y="0"/>
                    <a:pt x="2309" y="85"/>
                    <a:pt x="2102" y="291"/>
                  </a:cubicBezTo>
                  <a:cubicBezTo>
                    <a:pt x="1602" y="825"/>
                    <a:pt x="1702" y="1592"/>
                    <a:pt x="1869" y="2260"/>
                  </a:cubicBezTo>
                  <a:cubicBezTo>
                    <a:pt x="1618" y="2150"/>
                    <a:pt x="1338" y="2062"/>
                    <a:pt x="1084" y="2062"/>
                  </a:cubicBezTo>
                  <a:cubicBezTo>
                    <a:pt x="797" y="2062"/>
                    <a:pt x="543" y="2174"/>
                    <a:pt x="401" y="2493"/>
                  </a:cubicBezTo>
                  <a:cubicBezTo>
                    <a:pt x="1" y="3327"/>
                    <a:pt x="601" y="4328"/>
                    <a:pt x="1202" y="4961"/>
                  </a:cubicBezTo>
                  <a:cubicBezTo>
                    <a:pt x="1969" y="5695"/>
                    <a:pt x="2969" y="6162"/>
                    <a:pt x="4070" y="6229"/>
                  </a:cubicBezTo>
                  <a:cubicBezTo>
                    <a:pt x="4096" y="6233"/>
                    <a:pt x="4121" y="6235"/>
                    <a:pt x="4146" y="6235"/>
                  </a:cubicBezTo>
                  <a:cubicBezTo>
                    <a:pt x="4320" y="6235"/>
                    <a:pt x="4483" y="6137"/>
                    <a:pt x="4571" y="5962"/>
                  </a:cubicBezTo>
                  <a:cubicBezTo>
                    <a:pt x="5304" y="5962"/>
                    <a:pt x="6238" y="5228"/>
                    <a:pt x="6705" y="4828"/>
                  </a:cubicBezTo>
                  <a:cubicBezTo>
                    <a:pt x="7373" y="4194"/>
                    <a:pt x="8207" y="3227"/>
                    <a:pt x="8140" y="2260"/>
                  </a:cubicBezTo>
                  <a:cubicBezTo>
                    <a:pt x="8140" y="1959"/>
                    <a:pt x="7906" y="1692"/>
                    <a:pt x="7606" y="1692"/>
                  </a:cubicBezTo>
                  <a:cubicBezTo>
                    <a:pt x="7559" y="1688"/>
                    <a:pt x="7511" y="1686"/>
                    <a:pt x="7464" y="1686"/>
                  </a:cubicBezTo>
                  <a:cubicBezTo>
                    <a:pt x="7145" y="1686"/>
                    <a:pt x="6833" y="1781"/>
                    <a:pt x="6572" y="1926"/>
                  </a:cubicBezTo>
                  <a:cubicBezTo>
                    <a:pt x="6572" y="1559"/>
                    <a:pt x="6472" y="1192"/>
                    <a:pt x="6305" y="859"/>
                  </a:cubicBezTo>
                  <a:cubicBezTo>
                    <a:pt x="6230" y="506"/>
                    <a:pt x="5906" y="286"/>
                    <a:pt x="5566" y="286"/>
                  </a:cubicBezTo>
                  <a:cubicBezTo>
                    <a:pt x="5456" y="286"/>
                    <a:pt x="5344" y="309"/>
                    <a:pt x="5238" y="358"/>
                  </a:cubicBezTo>
                  <a:cubicBezTo>
                    <a:pt x="5071" y="425"/>
                    <a:pt x="4938" y="525"/>
                    <a:pt x="4837" y="692"/>
                  </a:cubicBezTo>
                  <a:cubicBezTo>
                    <a:pt x="4637" y="925"/>
                    <a:pt x="4504" y="1192"/>
                    <a:pt x="4370" y="1492"/>
                  </a:cubicBezTo>
                  <a:cubicBezTo>
                    <a:pt x="4304" y="1359"/>
                    <a:pt x="4237" y="1225"/>
                    <a:pt x="4170" y="1059"/>
                  </a:cubicBezTo>
                  <a:cubicBezTo>
                    <a:pt x="3931" y="555"/>
                    <a:pt x="3346" y="0"/>
                    <a:pt x="2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9"/>
            <p:cNvSpPr/>
            <p:nvPr/>
          </p:nvSpPr>
          <p:spPr>
            <a:xfrm>
              <a:off x="1396599" y="2299679"/>
              <a:ext cx="138953" cy="492563"/>
            </a:xfrm>
            <a:custGeom>
              <a:avLst/>
              <a:gdLst/>
              <a:ahLst/>
              <a:cxnLst/>
              <a:rect l="l" t="t" r="r" b="b"/>
              <a:pathLst>
                <a:path w="7239" h="25661" extrusionOk="0">
                  <a:moveTo>
                    <a:pt x="1168" y="5805"/>
                  </a:moveTo>
                  <a:cubicBezTo>
                    <a:pt x="1468" y="5805"/>
                    <a:pt x="1801" y="5872"/>
                    <a:pt x="2102" y="5972"/>
                  </a:cubicBezTo>
                  <a:cubicBezTo>
                    <a:pt x="2569" y="6138"/>
                    <a:pt x="2769" y="6505"/>
                    <a:pt x="3069" y="6839"/>
                  </a:cubicBezTo>
                  <a:cubicBezTo>
                    <a:pt x="3069" y="7106"/>
                    <a:pt x="3069" y="7406"/>
                    <a:pt x="3069" y="7673"/>
                  </a:cubicBezTo>
                  <a:cubicBezTo>
                    <a:pt x="2869" y="7639"/>
                    <a:pt x="2669" y="7606"/>
                    <a:pt x="2469" y="7573"/>
                  </a:cubicBezTo>
                  <a:cubicBezTo>
                    <a:pt x="2235" y="7439"/>
                    <a:pt x="2002" y="7239"/>
                    <a:pt x="1835" y="7006"/>
                  </a:cubicBezTo>
                  <a:cubicBezTo>
                    <a:pt x="1535" y="6639"/>
                    <a:pt x="1334" y="6238"/>
                    <a:pt x="1168" y="5805"/>
                  </a:cubicBezTo>
                  <a:close/>
                  <a:moveTo>
                    <a:pt x="6271" y="10175"/>
                  </a:moveTo>
                  <a:lnTo>
                    <a:pt x="6271" y="10175"/>
                  </a:lnTo>
                  <a:cubicBezTo>
                    <a:pt x="6105" y="11075"/>
                    <a:pt x="5037" y="11776"/>
                    <a:pt x="4203" y="11809"/>
                  </a:cubicBezTo>
                  <a:cubicBezTo>
                    <a:pt x="4704" y="11042"/>
                    <a:pt x="5437" y="10475"/>
                    <a:pt x="6271" y="10175"/>
                  </a:cubicBezTo>
                  <a:close/>
                  <a:moveTo>
                    <a:pt x="1095" y="15537"/>
                  </a:moveTo>
                  <a:cubicBezTo>
                    <a:pt x="1862" y="15537"/>
                    <a:pt x="2607" y="15900"/>
                    <a:pt x="3069" y="16546"/>
                  </a:cubicBezTo>
                  <a:cubicBezTo>
                    <a:pt x="3102" y="16579"/>
                    <a:pt x="3169" y="16613"/>
                    <a:pt x="3202" y="16613"/>
                  </a:cubicBezTo>
                  <a:lnTo>
                    <a:pt x="3202" y="16846"/>
                  </a:lnTo>
                  <a:lnTo>
                    <a:pt x="3136" y="16846"/>
                  </a:lnTo>
                  <a:cubicBezTo>
                    <a:pt x="2965" y="16878"/>
                    <a:pt x="2794" y="16893"/>
                    <a:pt x="2624" y="16893"/>
                  </a:cubicBezTo>
                  <a:cubicBezTo>
                    <a:pt x="2263" y="16893"/>
                    <a:pt x="1908" y="16826"/>
                    <a:pt x="1568" y="16713"/>
                  </a:cubicBezTo>
                  <a:cubicBezTo>
                    <a:pt x="1201" y="16446"/>
                    <a:pt x="934" y="16012"/>
                    <a:pt x="901" y="15545"/>
                  </a:cubicBezTo>
                  <a:cubicBezTo>
                    <a:pt x="966" y="15540"/>
                    <a:pt x="1030" y="15537"/>
                    <a:pt x="1095" y="15537"/>
                  </a:cubicBezTo>
                  <a:close/>
                  <a:moveTo>
                    <a:pt x="6105" y="19615"/>
                  </a:moveTo>
                  <a:lnTo>
                    <a:pt x="6105" y="19615"/>
                  </a:lnTo>
                  <a:cubicBezTo>
                    <a:pt x="6038" y="20449"/>
                    <a:pt x="4937" y="20749"/>
                    <a:pt x="4170" y="20949"/>
                  </a:cubicBezTo>
                  <a:lnTo>
                    <a:pt x="4136" y="20949"/>
                  </a:lnTo>
                  <a:lnTo>
                    <a:pt x="4136" y="20916"/>
                  </a:lnTo>
                  <a:cubicBezTo>
                    <a:pt x="4203" y="20816"/>
                    <a:pt x="4270" y="20715"/>
                    <a:pt x="4303" y="20649"/>
                  </a:cubicBezTo>
                  <a:cubicBezTo>
                    <a:pt x="4470" y="20415"/>
                    <a:pt x="4670" y="20215"/>
                    <a:pt x="4937" y="20082"/>
                  </a:cubicBezTo>
                  <a:cubicBezTo>
                    <a:pt x="5304" y="19848"/>
                    <a:pt x="5671" y="19715"/>
                    <a:pt x="6105" y="19615"/>
                  </a:cubicBezTo>
                  <a:close/>
                  <a:moveTo>
                    <a:pt x="3524" y="1"/>
                  </a:moveTo>
                  <a:cubicBezTo>
                    <a:pt x="3411" y="1"/>
                    <a:pt x="3303" y="67"/>
                    <a:pt x="3269" y="201"/>
                  </a:cubicBezTo>
                  <a:cubicBezTo>
                    <a:pt x="2902" y="1101"/>
                    <a:pt x="3036" y="2069"/>
                    <a:pt x="3002" y="3036"/>
                  </a:cubicBezTo>
                  <a:cubicBezTo>
                    <a:pt x="3002" y="3970"/>
                    <a:pt x="3002" y="4837"/>
                    <a:pt x="3036" y="5738"/>
                  </a:cubicBezTo>
                  <a:cubicBezTo>
                    <a:pt x="2902" y="5638"/>
                    <a:pt x="2769" y="5505"/>
                    <a:pt x="2635" y="5405"/>
                  </a:cubicBezTo>
                  <a:cubicBezTo>
                    <a:pt x="2082" y="5055"/>
                    <a:pt x="1453" y="4858"/>
                    <a:pt x="813" y="4858"/>
                  </a:cubicBezTo>
                  <a:cubicBezTo>
                    <a:pt x="720" y="4858"/>
                    <a:pt x="627" y="4862"/>
                    <a:pt x="534" y="4871"/>
                  </a:cubicBezTo>
                  <a:cubicBezTo>
                    <a:pt x="267" y="4871"/>
                    <a:pt x="67" y="5071"/>
                    <a:pt x="67" y="5338"/>
                  </a:cubicBezTo>
                  <a:cubicBezTo>
                    <a:pt x="100" y="6305"/>
                    <a:pt x="467" y="7206"/>
                    <a:pt x="1068" y="7973"/>
                  </a:cubicBezTo>
                  <a:cubicBezTo>
                    <a:pt x="1355" y="8338"/>
                    <a:pt x="2050" y="8744"/>
                    <a:pt x="2642" y="8744"/>
                  </a:cubicBezTo>
                  <a:cubicBezTo>
                    <a:pt x="2807" y="8744"/>
                    <a:pt x="2964" y="8713"/>
                    <a:pt x="3102" y="8640"/>
                  </a:cubicBezTo>
                  <a:cubicBezTo>
                    <a:pt x="3136" y="10108"/>
                    <a:pt x="3136" y="11609"/>
                    <a:pt x="3169" y="13110"/>
                  </a:cubicBezTo>
                  <a:cubicBezTo>
                    <a:pt x="3169" y="13944"/>
                    <a:pt x="3202" y="14778"/>
                    <a:pt x="3202" y="15645"/>
                  </a:cubicBezTo>
                  <a:cubicBezTo>
                    <a:pt x="2693" y="15034"/>
                    <a:pt x="1891" y="14772"/>
                    <a:pt x="1080" y="14772"/>
                  </a:cubicBezTo>
                  <a:cubicBezTo>
                    <a:pt x="829" y="14772"/>
                    <a:pt x="578" y="14797"/>
                    <a:pt x="334" y="14845"/>
                  </a:cubicBezTo>
                  <a:cubicBezTo>
                    <a:pt x="134" y="14911"/>
                    <a:pt x="0" y="15111"/>
                    <a:pt x="67" y="15345"/>
                  </a:cubicBezTo>
                  <a:cubicBezTo>
                    <a:pt x="309" y="16798"/>
                    <a:pt x="1348" y="17812"/>
                    <a:pt x="2786" y="17812"/>
                  </a:cubicBezTo>
                  <a:cubicBezTo>
                    <a:pt x="2932" y="17812"/>
                    <a:pt x="3082" y="17802"/>
                    <a:pt x="3236" y="17780"/>
                  </a:cubicBezTo>
                  <a:cubicBezTo>
                    <a:pt x="3236" y="18514"/>
                    <a:pt x="3236" y="19248"/>
                    <a:pt x="3269" y="19982"/>
                  </a:cubicBezTo>
                  <a:cubicBezTo>
                    <a:pt x="3269" y="21049"/>
                    <a:pt x="3303" y="22116"/>
                    <a:pt x="3303" y="23184"/>
                  </a:cubicBezTo>
                  <a:cubicBezTo>
                    <a:pt x="3303" y="23784"/>
                    <a:pt x="3303" y="24385"/>
                    <a:pt x="3369" y="25019"/>
                  </a:cubicBezTo>
                  <a:cubicBezTo>
                    <a:pt x="3369" y="25252"/>
                    <a:pt x="3603" y="25352"/>
                    <a:pt x="3669" y="25586"/>
                  </a:cubicBezTo>
                  <a:cubicBezTo>
                    <a:pt x="3669" y="25636"/>
                    <a:pt x="3694" y="25661"/>
                    <a:pt x="3724" y="25661"/>
                  </a:cubicBezTo>
                  <a:cubicBezTo>
                    <a:pt x="3753" y="25661"/>
                    <a:pt x="3786" y="25636"/>
                    <a:pt x="3803" y="25586"/>
                  </a:cubicBezTo>
                  <a:cubicBezTo>
                    <a:pt x="3836" y="25385"/>
                    <a:pt x="4036" y="25285"/>
                    <a:pt x="4103" y="25085"/>
                  </a:cubicBezTo>
                  <a:cubicBezTo>
                    <a:pt x="4170" y="24618"/>
                    <a:pt x="4203" y="24118"/>
                    <a:pt x="4136" y="23618"/>
                  </a:cubicBezTo>
                  <a:lnTo>
                    <a:pt x="4136" y="21616"/>
                  </a:lnTo>
                  <a:cubicBezTo>
                    <a:pt x="4170" y="21633"/>
                    <a:pt x="4211" y="21641"/>
                    <a:pt x="4253" y="21641"/>
                  </a:cubicBezTo>
                  <a:cubicBezTo>
                    <a:pt x="4295" y="21641"/>
                    <a:pt x="4337" y="21633"/>
                    <a:pt x="4370" y="21616"/>
                  </a:cubicBezTo>
                  <a:cubicBezTo>
                    <a:pt x="5671" y="21349"/>
                    <a:pt x="6938" y="20649"/>
                    <a:pt x="6805" y="19114"/>
                  </a:cubicBezTo>
                  <a:cubicBezTo>
                    <a:pt x="6772" y="18914"/>
                    <a:pt x="6605" y="18781"/>
                    <a:pt x="6405" y="18781"/>
                  </a:cubicBezTo>
                  <a:cubicBezTo>
                    <a:pt x="5704" y="18847"/>
                    <a:pt x="5037" y="19081"/>
                    <a:pt x="4437" y="19481"/>
                  </a:cubicBezTo>
                  <a:cubicBezTo>
                    <a:pt x="4337" y="19548"/>
                    <a:pt x="4237" y="19648"/>
                    <a:pt x="4136" y="19715"/>
                  </a:cubicBezTo>
                  <a:cubicBezTo>
                    <a:pt x="4136" y="17680"/>
                    <a:pt x="4136" y="15612"/>
                    <a:pt x="4103" y="13544"/>
                  </a:cubicBezTo>
                  <a:lnTo>
                    <a:pt x="4103" y="12710"/>
                  </a:lnTo>
                  <a:cubicBezTo>
                    <a:pt x="4904" y="12710"/>
                    <a:pt x="5704" y="12410"/>
                    <a:pt x="6271" y="11842"/>
                  </a:cubicBezTo>
                  <a:cubicBezTo>
                    <a:pt x="6905" y="11209"/>
                    <a:pt x="7239" y="10341"/>
                    <a:pt x="7205" y="9474"/>
                  </a:cubicBezTo>
                  <a:cubicBezTo>
                    <a:pt x="7205" y="9209"/>
                    <a:pt x="6971" y="8996"/>
                    <a:pt x="6709" y="8996"/>
                  </a:cubicBezTo>
                  <a:cubicBezTo>
                    <a:pt x="6675" y="8996"/>
                    <a:pt x="6640" y="8999"/>
                    <a:pt x="6605" y="9007"/>
                  </a:cubicBezTo>
                  <a:cubicBezTo>
                    <a:pt x="5604" y="9341"/>
                    <a:pt x="4737" y="9941"/>
                    <a:pt x="4070" y="10708"/>
                  </a:cubicBezTo>
                  <a:cubicBezTo>
                    <a:pt x="4070" y="9374"/>
                    <a:pt x="4036" y="8040"/>
                    <a:pt x="4070" y="6672"/>
                  </a:cubicBezTo>
                  <a:cubicBezTo>
                    <a:pt x="4070" y="5605"/>
                    <a:pt x="4070" y="4537"/>
                    <a:pt x="4070" y="3470"/>
                  </a:cubicBezTo>
                  <a:cubicBezTo>
                    <a:pt x="4036" y="2402"/>
                    <a:pt x="4170" y="1235"/>
                    <a:pt x="3803" y="201"/>
                  </a:cubicBezTo>
                  <a:cubicBezTo>
                    <a:pt x="3753" y="67"/>
                    <a:pt x="3636" y="1"/>
                    <a:pt x="3524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9"/>
            <p:cNvSpPr/>
            <p:nvPr/>
          </p:nvSpPr>
          <p:spPr>
            <a:xfrm>
              <a:off x="1385716" y="2198699"/>
              <a:ext cx="156881" cy="119700"/>
            </a:xfrm>
            <a:custGeom>
              <a:avLst/>
              <a:gdLst/>
              <a:ahLst/>
              <a:cxnLst/>
              <a:rect l="l" t="t" r="r" b="b"/>
              <a:pathLst>
                <a:path w="8173" h="6236" extrusionOk="0">
                  <a:moveTo>
                    <a:pt x="2739" y="1"/>
                  </a:moveTo>
                  <a:cubicBezTo>
                    <a:pt x="2517" y="1"/>
                    <a:pt x="2298" y="86"/>
                    <a:pt x="2102" y="291"/>
                  </a:cubicBezTo>
                  <a:cubicBezTo>
                    <a:pt x="1601" y="825"/>
                    <a:pt x="1668" y="1592"/>
                    <a:pt x="1835" y="2260"/>
                  </a:cubicBezTo>
                  <a:cubicBezTo>
                    <a:pt x="1591" y="2153"/>
                    <a:pt x="1319" y="2074"/>
                    <a:pt x="1073" y="2074"/>
                  </a:cubicBezTo>
                  <a:cubicBezTo>
                    <a:pt x="782" y="2074"/>
                    <a:pt x="527" y="2185"/>
                    <a:pt x="400" y="2493"/>
                  </a:cubicBezTo>
                  <a:cubicBezTo>
                    <a:pt x="0" y="3360"/>
                    <a:pt x="601" y="4328"/>
                    <a:pt x="1168" y="4961"/>
                  </a:cubicBezTo>
                  <a:cubicBezTo>
                    <a:pt x="1968" y="5695"/>
                    <a:pt x="2969" y="6162"/>
                    <a:pt x="4036" y="6229"/>
                  </a:cubicBezTo>
                  <a:cubicBezTo>
                    <a:pt x="4066" y="6233"/>
                    <a:pt x="4095" y="6235"/>
                    <a:pt x="4124" y="6235"/>
                  </a:cubicBezTo>
                  <a:cubicBezTo>
                    <a:pt x="4319" y="6235"/>
                    <a:pt x="4483" y="6137"/>
                    <a:pt x="4570" y="5962"/>
                  </a:cubicBezTo>
                  <a:cubicBezTo>
                    <a:pt x="5304" y="5962"/>
                    <a:pt x="6238" y="5228"/>
                    <a:pt x="6672" y="4828"/>
                  </a:cubicBezTo>
                  <a:cubicBezTo>
                    <a:pt x="7372" y="4194"/>
                    <a:pt x="8173" y="3227"/>
                    <a:pt x="8139" y="2260"/>
                  </a:cubicBezTo>
                  <a:cubicBezTo>
                    <a:pt x="8106" y="1926"/>
                    <a:pt x="7872" y="1692"/>
                    <a:pt x="7572" y="1692"/>
                  </a:cubicBezTo>
                  <a:cubicBezTo>
                    <a:pt x="7525" y="1688"/>
                    <a:pt x="7477" y="1686"/>
                    <a:pt x="7430" y="1686"/>
                  </a:cubicBezTo>
                  <a:cubicBezTo>
                    <a:pt x="7112" y="1686"/>
                    <a:pt x="6800" y="1781"/>
                    <a:pt x="6538" y="1926"/>
                  </a:cubicBezTo>
                  <a:cubicBezTo>
                    <a:pt x="6538" y="1559"/>
                    <a:pt x="6471" y="1192"/>
                    <a:pt x="6305" y="859"/>
                  </a:cubicBezTo>
                  <a:cubicBezTo>
                    <a:pt x="6204" y="506"/>
                    <a:pt x="5894" y="286"/>
                    <a:pt x="5561" y="286"/>
                  </a:cubicBezTo>
                  <a:cubicBezTo>
                    <a:pt x="5453" y="286"/>
                    <a:pt x="5343" y="309"/>
                    <a:pt x="5237" y="358"/>
                  </a:cubicBezTo>
                  <a:cubicBezTo>
                    <a:pt x="5070" y="425"/>
                    <a:pt x="4904" y="525"/>
                    <a:pt x="4804" y="692"/>
                  </a:cubicBezTo>
                  <a:cubicBezTo>
                    <a:pt x="4637" y="925"/>
                    <a:pt x="4470" y="1192"/>
                    <a:pt x="4337" y="1492"/>
                  </a:cubicBezTo>
                  <a:cubicBezTo>
                    <a:pt x="4270" y="1359"/>
                    <a:pt x="4203" y="1225"/>
                    <a:pt x="4136" y="1092"/>
                  </a:cubicBezTo>
                  <a:cubicBezTo>
                    <a:pt x="3896" y="564"/>
                    <a:pt x="3310" y="1"/>
                    <a:pt x="2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9"/>
            <p:cNvSpPr/>
            <p:nvPr/>
          </p:nvSpPr>
          <p:spPr>
            <a:xfrm>
              <a:off x="1576506" y="2112882"/>
              <a:ext cx="160739" cy="570034"/>
            </a:xfrm>
            <a:custGeom>
              <a:avLst/>
              <a:gdLst/>
              <a:ahLst/>
              <a:cxnLst/>
              <a:rect l="l" t="t" r="r" b="b"/>
              <a:pathLst>
                <a:path w="8374" h="29697" extrusionOk="0">
                  <a:moveTo>
                    <a:pt x="1335" y="6697"/>
                  </a:moveTo>
                  <a:cubicBezTo>
                    <a:pt x="1702" y="6697"/>
                    <a:pt x="2069" y="6764"/>
                    <a:pt x="2402" y="6897"/>
                  </a:cubicBezTo>
                  <a:cubicBezTo>
                    <a:pt x="2969" y="7097"/>
                    <a:pt x="3203" y="7531"/>
                    <a:pt x="3536" y="7898"/>
                  </a:cubicBezTo>
                  <a:cubicBezTo>
                    <a:pt x="3536" y="8232"/>
                    <a:pt x="3536" y="8565"/>
                    <a:pt x="3536" y="8865"/>
                  </a:cubicBezTo>
                  <a:cubicBezTo>
                    <a:pt x="3303" y="8832"/>
                    <a:pt x="3069" y="8799"/>
                    <a:pt x="2869" y="8732"/>
                  </a:cubicBezTo>
                  <a:cubicBezTo>
                    <a:pt x="2569" y="8565"/>
                    <a:pt x="2336" y="8365"/>
                    <a:pt x="2135" y="8098"/>
                  </a:cubicBezTo>
                  <a:cubicBezTo>
                    <a:pt x="1802" y="7665"/>
                    <a:pt x="1535" y="7198"/>
                    <a:pt x="1335" y="6697"/>
                  </a:cubicBezTo>
                  <a:close/>
                  <a:moveTo>
                    <a:pt x="7272" y="11767"/>
                  </a:moveTo>
                  <a:lnTo>
                    <a:pt x="7272" y="11767"/>
                  </a:lnTo>
                  <a:cubicBezTo>
                    <a:pt x="7072" y="12802"/>
                    <a:pt x="5871" y="13635"/>
                    <a:pt x="4837" y="13669"/>
                  </a:cubicBezTo>
                  <a:cubicBezTo>
                    <a:pt x="5371" y="12735"/>
                    <a:pt x="6305" y="12201"/>
                    <a:pt x="7272" y="11767"/>
                  </a:cubicBezTo>
                  <a:close/>
                  <a:moveTo>
                    <a:pt x="1310" y="17991"/>
                  </a:moveTo>
                  <a:cubicBezTo>
                    <a:pt x="2183" y="17991"/>
                    <a:pt x="3026" y="18415"/>
                    <a:pt x="3570" y="19139"/>
                  </a:cubicBezTo>
                  <a:cubicBezTo>
                    <a:pt x="3603" y="19206"/>
                    <a:pt x="3636" y="19239"/>
                    <a:pt x="3703" y="19239"/>
                  </a:cubicBezTo>
                  <a:lnTo>
                    <a:pt x="3703" y="19506"/>
                  </a:lnTo>
                  <a:lnTo>
                    <a:pt x="3603" y="19506"/>
                  </a:lnTo>
                  <a:cubicBezTo>
                    <a:pt x="3423" y="19536"/>
                    <a:pt x="3243" y="19551"/>
                    <a:pt x="3064" y="19551"/>
                  </a:cubicBezTo>
                  <a:cubicBezTo>
                    <a:pt x="2645" y="19551"/>
                    <a:pt x="2232" y="19470"/>
                    <a:pt x="1835" y="19306"/>
                  </a:cubicBezTo>
                  <a:cubicBezTo>
                    <a:pt x="1368" y="19039"/>
                    <a:pt x="1068" y="18539"/>
                    <a:pt x="1035" y="18005"/>
                  </a:cubicBezTo>
                  <a:cubicBezTo>
                    <a:pt x="1127" y="17996"/>
                    <a:pt x="1219" y="17991"/>
                    <a:pt x="1310" y="17991"/>
                  </a:cubicBezTo>
                  <a:close/>
                  <a:moveTo>
                    <a:pt x="7039" y="22709"/>
                  </a:moveTo>
                  <a:lnTo>
                    <a:pt x="7039" y="22709"/>
                  </a:lnTo>
                  <a:cubicBezTo>
                    <a:pt x="7006" y="23709"/>
                    <a:pt x="5705" y="24010"/>
                    <a:pt x="4837" y="24243"/>
                  </a:cubicBezTo>
                  <a:lnTo>
                    <a:pt x="4804" y="24243"/>
                  </a:lnTo>
                  <a:lnTo>
                    <a:pt x="4804" y="24210"/>
                  </a:lnTo>
                  <a:cubicBezTo>
                    <a:pt x="4871" y="24110"/>
                    <a:pt x="4937" y="23976"/>
                    <a:pt x="5004" y="23876"/>
                  </a:cubicBezTo>
                  <a:cubicBezTo>
                    <a:pt x="5171" y="23609"/>
                    <a:pt x="5438" y="23409"/>
                    <a:pt x="5705" y="23242"/>
                  </a:cubicBezTo>
                  <a:cubicBezTo>
                    <a:pt x="6138" y="22975"/>
                    <a:pt x="6572" y="22809"/>
                    <a:pt x="7039" y="22709"/>
                  </a:cubicBezTo>
                  <a:close/>
                  <a:moveTo>
                    <a:pt x="4087" y="1"/>
                  </a:moveTo>
                  <a:cubicBezTo>
                    <a:pt x="3953" y="1"/>
                    <a:pt x="3820" y="76"/>
                    <a:pt x="3770" y="226"/>
                  </a:cubicBezTo>
                  <a:cubicBezTo>
                    <a:pt x="3370" y="1260"/>
                    <a:pt x="3503" y="2394"/>
                    <a:pt x="3470" y="3495"/>
                  </a:cubicBezTo>
                  <a:cubicBezTo>
                    <a:pt x="3470" y="4596"/>
                    <a:pt x="3470" y="5596"/>
                    <a:pt x="3503" y="6664"/>
                  </a:cubicBezTo>
                  <a:cubicBezTo>
                    <a:pt x="3370" y="6530"/>
                    <a:pt x="3203" y="6397"/>
                    <a:pt x="3036" y="6264"/>
                  </a:cubicBezTo>
                  <a:cubicBezTo>
                    <a:pt x="2423" y="5855"/>
                    <a:pt x="1682" y="5651"/>
                    <a:pt x="926" y="5651"/>
                  </a:cubicBezTo>
                  <a:cubicBezTo>
                    <a:pt x="818" y="5651"/>
                    <a:pt x="709" y="5655"/>
                    <a:pt x="601" y="5663"/>
                  </a:cubicBezTo>
                  <a:cubicBezTo>
                    <a:pt x="334" y="5663"/>
                    <a:pt x="67" y="5897"/>
                    <a:pt x="101" y="6163"/>
                  </a:cubicBezTo>
                  <a:cubicBezTo>
                    <a:pt x="134" y="7298"/>
                    <a:pt x="534" y="8332"/>
                    <a:pt x="1235" y="9199"/>
                  </a:cubicBezTo>
                  <a:cubicBezTo>
                    <a:pt x="1599" y="9642"/>
                    <a:pt x="2391" y="10125"/>
                    <a:pt x="3070" y="10125"/>
                  </a:cubicBezTo>
                  <a:cubicBezTo>
                    <a:pt x="3261" y="10125"/>
                    <a:pt x="3442" y="10087"/>
                    <a:pt x="3603" y="10000"/>
                  </a:cubicBezTo>
                  <a:cubicBezTo>
                    <a:pt x="3636" y="11734"/>
                    <a:pt x="3670" y="13435"/>
                    <a:pt x="3670" y="15170"/>
                  </a:cubicBezTo>
                  <a:cubicBezTo>
                    <a:pt x="3670" y="16137"/>
                    <a:pt x="3703" y="17138"/>
                    <a:pt x="3737" y="18105"/>
                  </a:cubicBezTo>
                  <a:cubicBezTo>
                    <a:pt x="3125" y="17392"/>
                    <a:pt x="2202" y="17087"/>
                    <a:pt x="1265" y="17087"/>
                  </a:cubicBezTo>
                  <a:cubicBezTo>
                    <a:pt x="975" y="17087"/>
                    <a:pt x="684" y="17116"/>
                    <a:pt x="401" y="17171"/>
                  </a:cubicBezTo>
                  <a:cubicBezTo>
                    <a:pt x="134" y="17238"/>
                    <a:pt x="1" y="17505"/>
                    <a:pt x="67" y="17738"/>
                  </a:cubicBezTo>
                  <a:cubicBezTo>
                    <a:pt x="340" y="19436"/>
                    <a:pt x="1577" y="20610"/>
                    <a:pt x="3227" y="20610"/>
                  </a:cubicBezTo>
                  <a:cubicBezTo>
                    <a:pt x="3393" y="20610"/>
                    <a:pt x="3563" y="20598"/>
                    <a:pt x="3737" y="20574"/>
                  </a:cubicBezTo>
                  <a:cubicBezTo>
                    <a:pt x="3770" y="21408"/>
                    <a:pt x="3770" y="22275"/>
                    <a:pt x="3770" y="23109"/>
                  </a:cubicBezTo>
                  <a:cubicBezTo>
                    <a:pt x="3770" y="24376"/>
                    <a:pt x="3803" y="25577"/>
                    <a:pt x="3837" y="26812"/>
                  </a:cubicBezTo>
                  <a:cubicBezTo>
                    <a:pt x="3837" y="27545"/>
                    <a:pt x="3837" y="28246"/>
                    <a:pt x="3903" y="28946"/>
                  </a:cubicBezTo>
                  <a:cubicBezTo>
                    <a:pt x="3937" y="29213"/>
                    <a:pt x="4170" y="29380"/>
                    <a:pt x="4237" y="29647"/>
                  </a:cubicBezTo>
                  <a:cubicBezTo>
                    <a:pt x="4254" y="29680"/>
                    <a:pt x="4287" y="29697"/>
                    <a:pt x="4320" y="29697"/>
                  </a:cubicBezTo>
                  <a:cubicBezTo>
                    <a:pt x="4354" y="29697"/>
                    <a:pt x="4387" y="29680"/>
                    <a:pt x="4404" y="29647"/>
                  </a:cubicBezTo>
                  <a:cubicBezTo>
                    <a:pt x="4470" y="29413"/>
                    <a:pt x="4671" y="29280"/>
                    <a:pt x="4737" y="29080"/>
                  </a:cubicBezTo>
                  <a:cubicBezTo>
                    <a:pt x="4837" y="28513"/>
                    <a:pt x="4871" y="27912"/>
                    <a:pt x="4804" y="27345"/>
                  </a:cubicBezTo>
                  <a:lnTo>
                    <a:pt x="4804" y="25044"/>
                  </a:lnTo>
                  <a:lnTo>
                    <a:pt x="5071" y="25044"/>
                  </a:lnTo>
                  <a:cubicBezTo>
                    <a:pt x="6572" y="24710"/>
                    <a:pt x="8040" y="23876"/>
                    <a:pt x="7873" y="22142"/>
                  </a:cubicBezTo>
                  <a:cubicBezTo>
                    <a:pt x="7839" y="21908"/>
                    <a:pt x="7673" y="21741"/>
                    <a:pt x="7439" y="21741"/>
                  </a:cubicBezTo>
                  <a:cubicBezTo>
                    <a:pt x="6605" y="21808"/>
                    <a:pt x="5805" y="22108"/>
                    <a:pt x="5138" y="22575"/>
                  </a:cubicBezTo>
                  <a:cubicBezTo>
                    <a:pt x="5004" y="22642"/>
                    <a:pt x="4904" y="22742"/>
                    <a:pt x="4804" y="22842"/>
                  </a:cubicBezTo>
                  <a:cubicBezTo>
                    <a:pt x="4771" y="20440"/>
                    <a:pt x="4771" y="18072"/>
                    <a:pt x="4737" y="15704"/>
                  </a:cubicBezTo>
                  <a:lnTo>
                    <a:pt x="4737" y="14703"/>
                  </a:lnTo>
                  <a:cubicBezTo>
                    <a:pt x="4776" y="14704"/>
                    <a:pt x="4815" y="14705"/>
                    <a:pt x="4855" y="14705"/>
                  </a:cubicBezTo>
                  <a:cubicBezTo>
                    <a:pt x="5749" y="14705"/>
                    <a:pt x="6633" y="14341"/>
                    <a:pt x="7272" y="13702"/>
                  </a:cubicBezTo>
                  <a:cubicBezTo>
                    <a:pt x="8006" y="12968"/>
                    <a:pt x="8373" y="12001"/>
                    <a:pt x="8340" y="10967"/>
                  </a:cubicBezTo>
                  <a:cubicBezTo>
                    <a:pt x="8340" y="10653"/>
                    <a:pt x="8095" y="10412"/>
                    <a:pt x="7795" y="10412"/>
                  </a:cubicBezTo>
                  <a:cubicBezTo>
                    <a:pt x="7744" y="10412"/>
                    <a:pt x="7692" y="10419"/>
                    <a:pt x="7639" y="10433"/>
                  </a:cubicBezTo>
                  <a:cubicBezTo>
                    <a:pt x="6505" y="10800"/>
                    <a:pt x="5471" y="11501"/>
                    <a:pt x="4704" y="12401"/>
                  </a:cubicBezTo>
                  <a:cubicBezTo>
                    <a:pt x="4671" y="10867"/>
                    <a:pt x="4671" y="9299"/>
                    <a:pt x="4704" y="7731"/>
                  </a:cubicBezTo>
                  <a:cubicBezTo>
                    <a:pt x="4704" y="6497"/>
                    <a:pt x="4737" y="5263"/>
                    <a:pt x="4704" y="4029"/>
                  </a:cubicBezTo>
                  <a:cubicBezTo>
                    <a:pt x="4671" y="2794"/>
                    <a:pt x="4837" y="1393"/>
                    <a:pt x="4404" y="226"/>
                  </a:cubicBezTo>
                  <a:cubicBezTo>
                    <a:pt x="4354" y="76"/>
                    <a:pt x="4220" y="1"/>
                    <a:pt x="4087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9"/>
            <p:cNvSpPr/>
            <p:nvPr/>
          </p:nvSpPr>
          <p:spPr>
            <a:xfrm>
              <a:off x="1563703" y="1995952"/>
              <a:ext cx="181853" cy="138665"/>
            </a:xfrm>
            <a:custGeom>
              <a:avLst/>
              <a:gdLst/>
              <a:ahLst/>
              <a:cxnLst/>
              <a:rect l="l" t="t" r="r" b="b"/>
              <a:pathLst>
                <a:path w="9474" h="7224" extrusionOk="0">
                  <a:moveTo>
                    <a:pt x="3165" y="0"/>
                  </a:moveTo>
                  <a:cubicBezTo>
                    <a:pt x="2901" y="0"/>
                    <a:pt x="2638" y="101"/>
                    <a:pt x="2402" y="347"/>
                  </a:cubicBezTo>
                  <a:cubicBezTo>
                    <a:pt x="1835" y="947"/>
                    <a:pt x="1902" y="1815"/>
                    <a:pt x="2102" y="2582"/>
                  </a:cubicBezTo>
                  <a:cubicBezTo>
                    <a:pt x="1831" y="2476"/>
                    <a:pt x="1525" y="2391"/>
                    <a:pt x="1244" y="2391"/>
                  </a:cubicBezTo>
                  <a:cubicBezTo>
                    <a:pt x="903" y="2391"/>
                    <a:pt x="599" y="2516"/>
                    <a:pt x="434" y="2882"/>
                  </a:cubicBezTo>
                  <a:cubicBezTo>
                    <a:pt x="0" y="3849"/>
                    <a:pt x="668" y="5017"/>
                    <a:pt x="1368" y="5717"/>
                  </a:cubicBezTo>
                  <a:cubicBezTo>
                    <a:pt x="2269" y="6585"/>
                    <a:pt x="3436" y="7118"/>
                    <a:pt x="4704" y="7219"/>
                  </a:cubicBezTo>
                  <a:cubicBezTo>
                    <a:pt x="4728" y="7222"/>
                    <a:pt x="4752" y="7224"/>
                    <a:pt x="4776" y="7224"/>
                  </a:cubicBezTo>
                  <a:cubicBezTo>
                    <a:pt x="4984" y="7224"/>
                    <a:pt x="5185" y="7098"/>
                    <a:pt x="5304" y="6918"/>
                  </a:cubicBezTo>
                  <a:cubicBezTo>
                    <a:pt x="6138" y="6918"/>
                    <a:pt x="7206" y="6051"/>
                    <a:pt x="7739" y="5584"/>
                  </a:cubicBezTo>
                  <a:cubicBezTo>
                    <a:pt x="8540" y="4850"/>
                    <a:pt x="9474" y="3749"/>
                    <a:pt x="9440" y="2582"/>
                  </a:cubicBezTo>
                  <a:cubicBezTo>
                    <a:pt x="9407" y="2248"/>
                    <a:pt x="9140" y="1948"/>
                    <a:pt x="8773" y="1948"/>
                  </a:cubicBezTo>
                  <a:cubicBezTo>
                    <a:pt x="8722" y="1944"/>
                    <a:pt x="8671" y="1942"/>
                    <a:pt x="8619" y="1942"/>
                  </a:cubicBezTo>
                  <a:cubicBezTo>
                    <a:pt x="8264" y="1942"/>
                    <a:pt x="7893" y="2040"/>
                    <a:pt x="7572" y="2215"/>
                  </a:cubicBezTo>
                  <a:cubicBezTo>
                    <a:pt x="7572" y="1815"/>
                    <a:pt x="7472" y="1381"/>
                    <a:pt x="7306" y="981"/>
                  </a:cubicBezTo>
                  <a:cubicBezTo>
                    <a:pt x="7206" y="583"/>
                    <a:pt x="6847" y="315"/>
                    <a:pt x="6449" y="315"/>
                  </a:cubicBezTo>
                  <a:cubicBezTo>
                    <a:pt x="6314" y="315"/>
                    <a:pt x="6174" y="346"/>
                    <a:pt x="6038" y="414"/>
                  </a:cubicBezTo>
                  <a:cubicBezTo>
                    <a:pt x="5871" y="480"/>
                    <a:pt x="5671" y="614"/>
                    <a:pt x="5538" y="781"/>
                  </a:cubicBezTo>
                  <a:cubicBezTo>
                    <a:pt x="5338" y="1081"/>
                    <a:pt x="5171" y="1381"/>
                    <a:pt x="5004" y="1715"/>
                  </a:cubicBezTo>
                  <a:cubicBezTo>
                    <a:pt x="4937" y="1548"/>
                    <a:pt x="4871" y="1381"/>
                    <a:pt x="4804" y="1248"/>
                  </a:cubicBezTo>
                  <a:cubicBezTo>
                    <a:pt x="4517" y="650"/>
                    <a:pt x="3835" y="0"/>
                    <a:pt x="3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59"/>
            <p:cNvSpPr/>
            <p:nvPr/>
          </p:nvSpPr>
          <p:spPr>
            <a:xfrm>
              <a:off x="1170587" y="2112882"/>
              <a:ext cx="160720" cy="570034"/>
            </a:xfrm>
            <a:custGeom>
              <a:avLst/>
              <a:gdLst/>
              <a:ahLst/>
              <a:cxnLst/>
              <a:rect l="l" t="t" r="r" b="b"/>
              <a:pathLst>
                <a:path w="8373" h="29697" extrusionOk="0">
                  <a:moveTo>
                    <a:pt x="1334" y="6697"/>
                  </a:moveTo>
                  <a:cubicBezTo>
                    <a:pt x="1701" y="6697"/>
                    <a:pt x="2068" y="6764"/>
                    <a:pt x="2435" y="6897"/>
                  </a:cubicBezTo>
                  <a:cubicBezTo>
                    <a:pt x="2969" y="7097"/>
                    <a:pt x="3202" y="7531"/>
                    <a:pt x="3536" y="7898"/>
                  </a:cubicBezTo>
                  <a:cubicBezTo>
                    <a:pt x="3536" y="8232"/>
                    <a:pt x="3536" y="8565"/>
                    <a:pt x="3569" y="8865"/>
                  </a:cubicBezTo>
                  <a:cubicBezTo>
                    <a:pt x="3336" y="8832"/>
                    <a:pt x="3102" y="8799"/>
                    <a:pt x="2869" y="8732"/>
                  </a:cubicBezTo>
                  <a:cubicBezTo>
                    <a:pt x="2569" y="8565"/>
                    <a:pt x="2335" y="8365"/>
                    <a:pt x="2135" y="8098"/>
                  </a:cubicBezTo>
                  <a:cubicBezTo>
                    <a:pt x="1801" y="7665"/>
                    <a:pt x="1535" y="7198"/>
                    <a:pt x="1334" y="6697"/>
                  </a:cubicBezTo>
                  <a:close/>
                  <a:moveTo>
                    <a:pt x="7272" y="11767"/>
                  </a:moveTo>
                  <a:cubicBezTo>
                    <a:pt x="7072" y="12802"/>
                    <a:pt x="5871" y="13635"/>
                    <a:pt x="4870" y="13669"/>
                  </a:cubicBezTo>
                  <a:cubicBezTo>
                    <a:pt x="5371" y="12735"/>
                    <a:pt x="6305" y="12201"/>
                    <a:pt x="7272" y="11767"/>
                  </a:cubicBezTo>
                  <a:close/>
                  <a:moveTo>
                    <a:pt x="1318" y="17991"/>
                  </a:moveTo>
                  <a:cubicBezTo>
                    <a:pt x="2210" y="17991"/>
                    <a:pt x="3026" y="18415"/>
                    <a:pt x="3569" y="19139"/>
                  </a:cubicBezTo>
                  <a:cubicBezTo>
                    <a:pt x="3603" y="19206"/>
                    <a:pt x="3669" y="19239"/>
                    <a:pt x="3703" y="19239"/>
                  </a:cubicBezTo>
                  <a:lnTo>
                    <a:pt x="3703" y="19506"/>
                  </a:lnTo>
                  <a:lnTo>
                    <a:pt x="3603" y="19506"/>
                  </a:lnTo>
                  <a:cubicBezTo>
                    <a:pt x="3423" y="19536"/>
                    <a:pt x="3242" y="19551"/>
                    <a:pt x="3063" y="19551"/>
                  </a:cubicBezTo>
                  <a:cubicBezTo>
                    <a:pt x="2645" y="19551"/>
                    <a:pt x="2232" y="19470"/>
                    <a:pt x="1835" y="19306"/>
                  </a:cubicBezTo>
                  <a:cubicBezTo>
                    <a:pt x="1368" y="19039"/>
                    <a:pt x="1101" y="18539"/>
                    <a:pt x="1034" y="18005"/>
                  </a:cubicBezTo>
                  <a:cubicBezTo>
                    <a:pt x="1129" y="17996"/>
                    <a:pt x="1224" y="17991"/>
                    <a:pt x="1318" y="17991"/>
                  </a:cubicBezTo>
                  <a:close/>
                  <a:moveTo>
                    <a:pt x="7072" y="22709"/>
                  </a:moveTo>
                  <a:cubicBezTo>
                    <a:pt x="7005" y="23709"/>
                    <a:pt x="5704" y="24010"/>
                    <a:pt x="4837" y="24243"/>
                  </a:cubicBezTo>
                  <a:lnTo>
                    <a:pt x="4804" y="24243"/>
                  </a:lnTo>
                  <a:lnTo>
                    <a:pt x="4804" y="24210"/>
                  </a:lnTo>
                  <a:cubicBezTo>
                    <a:pt x="4870" y="24110"/>
                    <a:pt x="4937" y="23976"/>
                    <a:pt x="5004" y="23876"/>
                  </a:cubicBezTo>
                  <a:cubicBezTo>
                    <a:pt x="5170" y="23609"/>
                    <a:pt x="5437" y="23409"/>
                    <a:pt x="5704" y="23242"/>
                  </a:cubicBezTo>
                  <a:cubicBezTo>
                    <a:pt x="6138" y="23009"/>
                    <a:pt x="6571" y="22809"/>
                    <a:pt x="7072" y="22709"/>
                  </a:cubicBezTo>
                  <a:close/>
                  <a:moveTo>
                    <a:pt x="4086" y="1"/>
                  </a:moveTo>
                  <a:cubicBezTo>
                    <a:pt x="3953" y="1"/>
                    <a:pt x="3819" y="76"/>
                    <a:pt x="3769" y="226"/>
                  </a:cubicBezTo>
                  <a:cubicBezTo>
                    <a:pt x="3369" y="1260"/>
                    <a:pt x="3503" y="2394"/>
                    <a:pt x="3503" y="3495"/>
                  </a:cubicBezTo>
                  <a:cubicBezTo>
                    <a:pt x="3503" y="4596"/>
                    <a:pt x="3503" y="5596"/>
                    <a:pt x="3536" y="6664"/>
                  </a:cubicBezTo>
                  <a:cubicBezTo>
                    <a:pt x="3403" y="6530"/>
                    <a:pt x="3236" y="6397"/>
                    <a:pt x="3069" y="6264"/>
                  </a:cubicBezTo>
                  <a:cubicBezTo>
                    <a:pt x="2427" y="5855"/>
                    <a:pt x="1708" y="5651"/>
                    <a:pt x="957" y="5651"/>
                  </a:cubicBezTo>
                  <a:cubicBezTo>
                    <a:pt x="850" y="5651"/>
                    <a:pt x="742" y="5655"/>
                    <a:pt x="634" y="5663"/>
                  </a:cubicBezTo>
                  <a:cubicBezTo>
                    <a:pt x="334" y="5663"/>
                    <a:pt x="100" y="5897"/>
                    <a:pt x="100" y="6197"/>
                  </a:cubicBezTo>
                  <a:cubicBezTo>
                    <a:pt x="167" y="7298"/>
                    <a:pt x="567" y="8365"/>
                    <a:pt x="1234" y="9232"/>
                  </a:cubicBezTo>
                  <a:cubicBezTo>
                    <a:pt x="1596" y="9671"/>
                    <a:pt x="2396" y="10130"/>
                    <a:pt x="3079" y="10130"/>
                  </a:cubicBezTo>
                  <a:cubicBezTo>
                    <a:pt x="3280" y="10130"/>
                    <a:pt x="3470" y="10090"/>
                    <a:pt x="3636" y="10000"/>
                  </a:cubicBezTo>
                  <a:cubicBezTo>
                    <a:pt x="3669" y="11734"/>
                    <a:pt x="3669" y="13435"/>
                    <a:pt x="3703" y="15170"/>
                  </a:cubicBezTo>
                  <a:cubicBezTo>
                    <a:pt x="3703" y="16171"/>
                    <a:pt x="3703" y="17138"/>
                    <a:pt x="3736" y="18105"/>
                  </a:cubicBezTo>
                  <a:cubicBezTo>
                    <a:pt x="3150" y="17392"/>
                    <a:pt x="2233" y="17087"/>
                    <a:pt x="1282" y="17087"/>
                  </a:cubicBezTo>
                  <a:cubicBezTo>
                    <a:pt x="989" y="17087"/>
                    <a:pt x="692" y="17116"/>
                    <a:pt x="400" y="17171"/>
                  </a:cubicBezTo>
                  <a:cubicBezTo>
                    <a:pt x="167" y="17238"/>
                    <a:pt x="0" y="17505"/>
                    <a:pt x="67" y="17738"/>
                  </a:cubicBezTo>
                  <a:cubicBezTo>
                    <a:pt x="339" y="19463"/>
                    <a:pt x="1571" y="20611"/>
                    <a:pt x="3241" y="20611"/>
                  </a:cubicBezTo>
                  <a:cubicBezTo>
                    <a:pt x="3413" y="20611"/>
                    <a:pt x="3589" y="20599"/>
                    <a:pt x="3769" y="20574"/>
                  </a:cubicBezTo>
                  <a:cubicBezTo>
                    <a:pt x="3769" y="21408"/>
                    <a:pt x="3803" y="22275"/>
                    <a:pt x="3803" y="23109"/>
                  </a:cubicBezTo>
                  <a:cubicBezTo>
                    <a:pt x="3803" y="24376"/>
                    <a:pt x="3836" y="25577"/>
                    <a:pt x="3836" y="26845"/>
                  </a:cubicBezTo>
                  <a:cubicBezTo>
                    <a:pt x="3836" y="27545"/>
                    <a:pt x="3836" y="28246"/>
                    <a:pt x="3903" y="28946"/>
                  </a:cubicBezTo>
                  <a:cubicBezTo>
                    <a:pt x="3936" y="29247"/>
                    <a:pt x="4203" y="29380"/>
                    <a:pt x="4270" y="29647"/>
                  </a:cubicBezTo>
                  <a:cubicBezTo>
                    <a:pt x="4286" y="29680"/>
                    <a:pt x="4320" y="29697"/>
                    <a:pt x="4353" y="29697"/>
                  </a:cubicBezTo>
                  <a:cubicBezTo>
                    <a:pt x="4387" y="29697"/>
                    <a:pt x="4420" y="29680"/>
                    <a:pt x="4437" y="29647"/>
                  </a:cubicBezTo>
                  <a:cubicBezTo>
                    <a:pt x="4470" y="29413"/>
                    <a:pt x="4703" y="29280"/>
                    <a:pt x="4770" y="29080"/>
                  </a:cubicBezTo>
                  <a:cubicBezTo>
                    <a:pt x="4837" y="28513"/>
                    <a:pt x="4870" y="27946"/>
                    <a:pt x="4837" y="27379"/>
                  </a:cubicBezTo>
                  <a:lnTo>
                    <a:pt x="4837" y="25044"/>
                  </a:lnTo>
                  <a:lnTo>
                    <a:pt x="5070" y="25044"/>
                  </a:lnTo>
                  <a:cubicBezTo>
                    <a:pt x="6605" y="24710"/>
                    <a:pt x="8073" y="23909"/>
                    <a:pt x="7906" y="22142"/>
                  </a:cubicBezTo>
                  <a:cubicBezTo>
                    <a:pt x="7872" y="21908"/>
                    <a:pt x="7672" y="21741"/>
                    <a:pt x="7439" y="21741"/>
                  </a:cubicBezTo>
                  <a:cubicBezTo>
                    <a:pt x="6605" y="21808"/>
                    <a:pt x="5838" y="22108"/>
                    <a:pt x="5137" y="22575"/>
                  </a:cubicBezTo>
                  <a:cubicBezTo>
                    <a:pt x="5037" y="22642"/>
                    <a:pt x="4904" y="22742"/>
                    <a:pt x="4804" y="22842"/>
                  </a:cubicBezTo>
                  <a:cubicBezTo>
                    <a:pt x="4770" y="20440"/>
                    <a:pt x="4770" y="18072"/>
                    <a:pt x="4737" y="15704"/>
                  </a:cubicBezTo>
                  <a:lnTo>
                    <a:pt x="4737" y="14703"/>
                  </a:lnTo>
                  <a:cubicBezTo>
                    <a:pt x="4776" y="14704"/>
                    <a:pt x="4815" y="14705"/>
                    <a:pt x="4854" y="14705"/>
                  </a:cubicBezTo>
                  <a:cubicBezTo>
                    <a:pt x="5746" y="14705"/>
                    <a:pt x="6599" y="14341"/>
                    <a:pt x="7239" y="13702"/>
                  </a:cubicBezTo>
                  <a:cubicBezTo>
                    <a:pt x="7972" y="12968"/>
                    <a:pt x="8373" y="12001"/>
                    <a:pt x="8339" y="10967"/>
                  </a:cubicBezTo>
                  <a:cubicBezTo>
                    <a:pt x="8309" y="10668"/>
                    <a:pt x="8066" y="10423"/>
                    <a:pt x="7775" y="10423"/>
                  </a:cubicBezTo>
                  <a:cubicBezTo>
                    <a:pt x="7741" y="10423"/>
                    <a:pt x="7707" y="10426"/>
                    <a:pt x="7672" y="10433"/>
                  </a:cubicBezTo>
                  <a:cubicBezTo>
                    <a:pt x="6505" y="10833"/>
                    <a:pt x="5504" y="11501"/>
                    <a:pt x="4703" y="12435"/>
                  </a:cubicBezTo>
                  <a:cubicBezTo>
                    <a:pt x="4703" y="10867"/>
                    <a:pt x="4670" y="9299"/>
                    <a:pt x="4703" y="7731"/>
                  </a:cubicBezTo>
                  <a:cubicBezTo>
                    <a:pt x="4703" y="6497"/>
                    <a:pt x="4737" y="5263"/>
                    <a:pt x="4703" y="4029"/>
                  </a:cubicBezTo>
                  <a:cubicBezTo>
                    <a:pt x="4670" y="2794"/>
                    <a:pt x="4870" y="1393"/>
                    <a:pt x="4403" y="226"/>
                  </a:cubicBezTo>
                  <a:cubicBezTo>
                    <a:pt x="4353" y="76"/>
                    <a:pt x="4220" y="1"/>
                    <a:pt x="4086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9"/>
            <p:cNvSpPr/>
            <p:nvPr/>
          </p:nvSpPr>
          <p:spPr>
            <a:xfrm>
              <a:off x="1157766" y="1995299"/>
              <a:ext cx="182506" cy="138703"/>
            </a:xfrm>
            <a:custGeom>
              <a:avLst/>
              <a:gdLst/>
              <a:ahLst/>
              <a:cxnLst/>
              <a:rect l="l" t="t" r="r" b="b"/>
              <a:pathLst>
                <a:path w="9508" h="7226" extrusionOk="0">
                  <a:moveTo>
                    <a:pt x="3166" y="1"/>
                  </a:moveTo>
                  <a:cubicBezTo>
                    <a:pt x="2901" y="1"/>
                    <a:pt x="2639" y="102"/>
                    <a:pt x="2403" y="348"/>
                  </a:cubicBezTo>
                  <a:cubicBezTo>
                    <a:pt x="1836" y="981"/>
                    <a:pt x="1936" y="1849"/>
                    <a:pt x="2136" y="2616"/>
                  </a:cubicBezTo>
                  <a:cubicBezTo>
                    <a:pt x="1842" y="2492"/>
                    <a:pt x="1520" y="2397"/>
                    <a:pt x="1232" y="2397"/>
                  </a:cubicBezTo>
                  <a:cubicBezTo>
                    <a:pt x="898" y="2397"/>
                    <a:pt x="611" y="2525"/>
                    <a:pt x="468" y="2883"/>
                  </a:cubicBezTo>
                  <a:cubicBezTo>
                    <a:pt x="1" y="3883"/>
                    <a:pt x="701" y="5051"/>
                    <a:pt x="1369" y="5751"/>
                  </a:cubicBezTo>
                  <a:cubicBezTo>
                    <a:pt x="2269" y="6619"/>
                    <a:pt x="3470" y="7152"/>
                    <a:pt x="4704" y="7219"/>
                  </a:cubicBezTo>
                  <a:cubicBezTo>
                    <a:pt x="4738" y="7223"/>
                    <a:pt x="4770" y="7225"/>
                    <a:pt x="4803" y="7225"/>
                  </a:cubicBezTo>
                  <a:cubicBezTo>
                    <a:pt x="5027" y="7225"/>
                    <a:pt x="5217" y="7123"/>
                    <a:pt x="5305" y="6919"/>
                  </a:cubicBezTo>
                  <a:cubicBezTo>
                    <a:pt x="6139" y="6919"/>
                    <a:pt x="7239" y="6052"/>
                    <a:pt x="7773" y="5585"/>
                  </a:cubicBezTo>
                  <a:cubicBezTo>
                    <a:pt x="8574" y="4884"/>
                    <a:pt x="9508" y="3783"/>
                    <a:pt x="9441" y="2616"/>
                  </a:cubicBezTo>
                  <a:cubicBezTo>
                    <a:pt x="9441" y="2282"/>
                    <a:pt x="9141" y="1982"/>
                    <a:pt x="8774" y="1982"/>
                  </a:cubicBezTo>
                  <a:cubicBezTo>
                    <a:pt x="8723" y="1978"/>
                    <a:pt x="8672" y="1976"/>
                    <a:pt x="8620" y="1976"/>
                  </a:cubicBezTo>
                  <a:cubicBezTo>
                    <a:pt x="8265" y="1976"/>
                    <a:pt x="7893" y="2074"/>
                    <a:pt x="7573" y="2249"/>
                  </a:cubicBezTo>
                  <a:cubicBezTo>
                    <a:pt x="7606" y="1849"/>
                    <a:pt x="7506" y="1415"/>
                    <a:pt x="7306" y="1015"/>
                  </a:cubicBezTo>
                  <a:cubicBezTo>
                    <a:pt x="7207" y="617"/>
                    <a:pt x="6847" y="349"/>
                    <a:pt x="6464" y="349"/>
                  </a:cubicBezTo>
                  <a:cubicBezTo>
                    <a:pt x="6333" y="349"/>
                    <a:pt x="6199" y="380"/>
                    <a:pt x="6072" y="448"/>
                  </a:cubicBezTo>
                  <a:cubicBezTo>
                    <a:pt x="5872" y="514"/>
                    <a:pt x="5705" y="648"/>
                    <a:pt x="5572" y="815"/>
                  </a:cubicBezTo>
                  <a:cubicBezTo>
                    <a:pt x="5338" y="1115"/>
                    <a:pt x="5171" y="1415"/>
                    <a:pt x="5038" y="1749"/>
                  </a:cubicBezTo>
                  <a:cubicBezTo>
                    <a:pt x="4971" y="1582"/>
                    <a:pt x="4871" y="1415"/>
                    <a:pt x="4804" y="1248"/>
                  </a:cubicBezTo>
                  <a:cubicBezTo>
                    <a:pt x="4517" y="650"/>
                    <a:pt x="3836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59"/>
          <p:cNvGrpSpPr/>
          <p:nvPr/>
        </p:nvGrpSpPr>
        <p:grpSpPr>
          <a:xfrm rot="1665400" flipH="1">
            <a:off x="-897365" y="-756196"/>
            <a:ext cx="3081433" cy="1994686"/>
            <a:chOff x="3476322" y="3871854"/>
            <a:chExt cx="3081549" cy="1994761"/>
          </a:xfrm>
        </p:grpSpPr>
        <p:sp>
          <p:nvSpPr>
            <p:cNvPr id="2758" name="Google Shape;2758;p59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59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59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59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59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59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59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59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59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59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59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59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59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59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59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59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59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59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59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Kotak Teks 307">
            <a:extLst>
              <a:ext uri="{FF2B5EF4-FFF2-40B4-BE49-F238E27FC236}">
                <a16:creationId xmlns:a16="http://schemas.microsoft.com/office/drawing/2014/main" id="{E90720D5-897F-4522-88F3-999B9639CEFD}"/>
              </a:ext>
            </a:extLst>
          </p:cNvPr>
          <p:cNvSpPr txBox="1"/>
          <p:nvPr/>
        </p:nvSpPr>
        <p:spPr>
          <a:xfrm>
            <a:off x="1479239" y="1420294"/>
            <a:ext cx="6253101" cy="3297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id-ID" sz="14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Fauna Indonesia dapat dikelompokkan menjadi </a:t>
            </a:r>
            <a:r>
              <a:rPr lang="id-ID" sz="14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tiga corak </a:t>
            </a:r>
            <a:r>
              <a:rPr lang="id-ID" sz="14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yang berbeda yaitu fauna bagian </a:t>
            </a:r>
            <a:r>
              <a:rPr lang="id-ID" sz="14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barat, tengah, dan timur</a:t>
            </a:r>
            <a:r>
              <a:rPr lang="id-ID" sz="14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. </a:t>
            </a:r>
            <a:r>
              <a:rPr lang="id-ID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Fauna</a:t>
            </a:r>
            <a:r>
              <a:rPr lang="id-ID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bagian </a:t>
            </a:r>
            <a:r>
              <a:rPr lang="id-ID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barat</a:t>
            </a:r>
            <a:r>
              <a:rPr lang="id-ID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memiliki </a:t>
            </a:r>
            <a:r>
              <a:rPr lang="id-ID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ciri atau tipe seperti halnya fauna Asia </a:t>
            </a:r>
            <a:r>
              <a:rPr lang="id-ID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sehingga disebut </a:t>
            </a:r>
            <a:r>
              <a:rPr lang="id-ID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tipe </a:t>
            </a:r>
            <a:r>
              <a:rPr lang="id-ID" b="1" dirty="0" err="1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Asiatis</a:t>
            </a:r>
            <a:r>
              <a:rPr lang="id-ID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(Asiatic). Fauna</a:t>
            </a:r>
            <a:r>
              <a:rPr lang="id-ID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bagian </a:t>
            </a:r>
            <a:r>
              <a:rPr lang="id-ID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timur</a:t>
            </a:r>
            <a:r>
              <a:rPr lang="id-ID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memiliki </a:t>
            </a:r>
            <a:r>
              <a:rPr lang="id-ID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ciri atau tipe yang mirip dengan fauna yang hidup di Benua Australia</a:t>
            </a:r>
            <a:r>
              <a:rPr lang="id-ID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, sehingga disebut </a:t>
            </a:r>
            <a:r>
              <a:rPr lang="id-ID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Tipe </a:t>
            </a:r>
            <a:r>
              <a:rPr lang="id-ID" b="1" dirty="0" err="1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Australis</a:t>
            </a:r>
            <a:r>
              <a:rPr lang="id-ID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(</a:t>
            </a:r>
            <a:r>
              <a:rPr lang="id-ID" b="1" dirty="0" err="1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Australic</a:t>
            </a:r>
            <a:r>
              <a:rPr lang="id-ID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)</a:t>
            </a:r>
            <a:r>
              <a:rPr lang="id-ID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. </a:t>
            </a:r>
            <a:r>
              <a:rPr lang="id-ID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Fauna</a:t>
            </a:r>
            <a:r>
              <a:rPr lang="id-ID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bagian </a:t>
            </a:r>
            <a:r>
              <a:rPr lang="id-ID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tengah</a:t>
            </a:r>
            <a:r>
              <a:rPr lang="id-ID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merupakan </a:t>
            </a:r>
            <a:r>
              <a:rPr lang="id-ID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fauna peralihan yang ciri atau tipenya berbeda dengan fauna </a:t>
            </a:r>
            <a:r>
              <a:rPr lang="id-ID" b="1" dirty="0" err="1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Asiatis</a:t>
            </a:r>
            <a:r>
              <a:rPr lang="id-ID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maupun </a:t>
            </a:r>
            <a:r>
              <a:rPr lang="id-ID" b="1" dirty="0" err="1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Australis</a:t>
            </a:r>
            <a:r>
              <a:rPr lang="id-ID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. Faunanya </a:t>
            </a:r>
            <a:r>
              <a:rPr lang="id-ID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memiliki ciri tersendiri </a:t>
            </a:r>
            <a:r>
              <a:rPr lang="id-ID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yang tidak ditemukan di tempat lainnya di Indonesia. </a:t>
            </a:r>
            <a:r>
              <a:rPr lang="id-ID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Fauna tipe ini disebut fauna endemis. </a:t>
            </a:r>
          </a:p>
          <a:p>
            <a:pPr indent="457200" algn="just">
              <a:lnSpc>
                <a:spcPct val="150000"/>
              </a:lnSpc>
            </a:pPr>
            <a:endParaRPr lang="id-ID" dirty="0">
              <a:solidFill>
                <a:schemeClr val="accent1">
                  <a:lumMod val="50000"/>
                </a:schemeClr>
              </a:solidFill>
              <a:latin typeface="Baloo 2" panose="020B0604020202020204" charset="0"/>
              <a:cs typeface="Baloo 2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19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39"/>
          <p:cNvGrpSpPr/>
          <p:nvPr/>
        </p:nvGrpSpPr>
        <p:grpSpPr>
          <a:xfrm rot="-7944608">
            <a:off x="-1685687" y="-750952"/>
            <a:ext cx="3774340" cy="1979732"/>
            <a:chOff x="6797960" y="203729"/>
            <a:chExt cx="3774524" cy="1979829"/>
          </a:xfrm>
        </p:grpSpPr>
        <p:sp>
          <p:nvSpPr>
            <p:cNvPr id="1086" name="Google Shape;1086;p39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9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9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9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9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9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39"/>
          <p:cNvGrpSpPr/>
          <p:nvPr/>
        </p:nvGrpSpPr>
        <p:grpSpPr>
          <a:xfrm rot="-1334450" flipH="1">
            <a:off x="7191588" y="107721"/>
            <a:ext cx="3393300" cy="1796987"/>
            <a:chOff x="-1085827" y="927365"/>
            <a:chExt cx="3393304" cy="1796989"/>
          </a:xfrm>
        </p:grpSpPr>
        <p:sp>
          <p:nvSpPr>
            <p:cNvPr id="1063" name="Google Shape;1063;p39"/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9"/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9"/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9"/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9"/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9"/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9"/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9"/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9"/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9"/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9"/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9"/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9"/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" name="Google Shape;1037;p39"/>
          <p:cNvGrpSpPr/>
          <p:nvPr/>
        </p:nvGrpSpPr>
        <p:grpSpPr>
          <a:xfrm>
            <a:off x="930228" y="868749"/>
            <a:ext cx="3985709" cy="3822654"/>
            <a:chOff x="720010" y="1419647"/>
            <a:chExt cx="4021500" cy="3062887"/>
          </a:xfrm>
        </p:grpSpPr>
        <p:sp>
          <p:nvSpPr>
            <p:cNvPr id="1038" name="Google Shape;1038;p39"/>
            <p:cNvSpPr/>
            <p:nvPr/>
          </p:nvSpPr>
          <p:spPr>
            <a:xfrm>
              <a:off x="7200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747353" y="1447364"/>
              <a:ext cx="3966900" cy="2488800"/>
            </a:xfrm>
            <a:prstGeom prst="roundRect">
              <a:avLst>
                <a:gd name="adj" fmla="val 3282"/>
              </a:avLst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8581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9"/>
            <p:cNvSpPr/>
            <p:nvPr/>
          </p:nvSpPr>
          <p:spPr>
            <a:xfrm>
              <a:off x="20424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042" name="Google Shape;1042;p39"/>
            <p:cNvCxnSpPr/>
            <p:nvPr/>
          </p:nvCxnSpPr>
          <p:spPr>
            <a:xfrm>
              <a:off x="20572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46" name="Google Shape;1046;p39"/>
          <p:cNvSpPr/>
          <p:nvPr/>
        </p:nvSpPr>
        <p:spPr>
          <a:xfrm>
            <a:off x="5217521" y="798493"/>
            <a:ext cx="2940815" cy="37352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9"/>
          <p:cNvSpPr txBox="1">
            <a:spLocks noGrp="1"/>
          </p:cNvSpPr>
          <p:nvPr>
            <p:ph type="title"/>
          </p:nvPr>
        </p:nvSpPr>
        <p:spPr>
          <a:xfrm>
            <a:off x="712754" y="30031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accent1">
                    <a:lumMod val="50000"/>
                  </a:schemeClr>
                </a:solidFill>
              </a:rPr>
              <a:t>Fauna Bagian Barat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61" name="Google Shape;1061;p39"/>
          <p:cNvSpPr txBox="1"/>
          <p:nvPr/>
        </p:nvSpPr>
        <p:spPr>
          <a:xfrm>
            <a:off x="5316345" y="865729"/>
            <a:ext cx="2757386" cy="415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id-ID" sz="12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Fauna Indonesia bagian </a:t>
            </a:r>
            <a:r>
              <a:rPr lang="id-ID" sz="12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Barat</a:t>
            </a:r>
            <a:r>
              <a:rPr lang="id-ID" sz="12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atau tipe </a:t>
            </a:r>
            <a:r>
              <a:rPr lang="id-ID" sz="1200" dirty="0" err="1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Asiatis</a:t>
            </a:r>
            <a:r>
              <a:rPr lang="id-ID" sz="12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mencakup wilayah </a:t>
            </a:r>
            <a:r>
              <a:rPr lang="id-ID" sz="12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Sumatra, Jawa, Bali, dan Kalimantan</a:t>
            </a:r>
            <a:r>
              <a:rPr lang="id-ID" sz="12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. </a:t>
            </a:r>
            <a:r>
              <a:rPr lang="id-ID" sz="12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Mamalia berukuran besar banyak ditemui </a:t>
            </a:r>
            <a:r>
              <a:rPr lang="id-ID" sz="12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di wilayah ini seperti gajah, macan, tapir, badak bercula satu, banteng, kerbau, rusa, babi hutan, orang utan, monyet, bekantan, dan lain-lain. Selain mamalia, di wilayah </a:t>
            </a:r>
            <a:r>
              <a:rPr lang="id-ID" sz="12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ini banyak pula ditemui reptil </a:t>
            </a:r>
            <a:r>
              <a:rPr lang="id-ID" sz="12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seperti ular, buaya, tokek, kadal, tokek, biawak, bunglon, kura-kura, dan trenggiling. </a:t>
            </a:r>
            <a:r>
              <a:rPr lang="id-ID" sz="12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Berbagai jenis burung yang dapat ditemui</a:t>
            </a:r>
            <a:r>
              <a:rPr lang="id-ID" sz="12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diantaranya burung hantu, gagak, jalak, elang, merak, kutilang, dan berbagai macam unggas. </a:t>
            </a:r>
            <a:r>
              <a:rPr lang="id-ID" sz="12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Berbagai macam ikan air tawar </a:t>
            </a:r>
            <a:r>
              <a:rPr lang="id-ID" sz="12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seperti pesut (sejenis lumba-lumba di Sungai Mahakam) dapat ditemui di wilayah ini.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200" dirty="0">
              <a:solidFill>
                <a:schemeClr val="accent1">
                  <a:lumMod val="50000"/>
                </a:schemeClr>
              </a:solidFill>
              <a:latin typeface="Baloo 2" panose="020B0604020202020204" charset="0"/>
              <a:ea typeface="Baloo 2"/>
              <a:cs typeface="Baloo 2" panose="020B0604020202020204" charset="0"/>
              <a:sym typeface="Baloo 2"/>
            </a:endParaRPr>
          </a:p>
        </p:txBody>
      </p:sp>
      <p:grpSp>
        <p:nvGrpSpPr>
          <p:cNvPr id="1077" name="Google Shape;1077;p39"/>
          <p:cNvGrpSpPr/>
          <p:nvPr/>
        </p:nvGrpSpPr>
        <p:grpSpPr>
          <a:xfrm rot="-2213250" flipH="1">
            <a:off x="7547149" y="4059414"/>
            <a:ext cx="1748535" cy="1517775"/>
            <a:chOff x="972034" y="4038077"/>
            <a:chExt cx="1579697" cy="1371393"/>
          </a:xfrm>
        </p:grpSpPr>
        <p:sp>
          <p:nvSpPr>
            <p:cNvPr id="1078" name="Google Shape;1078;p39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9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0" name="Google Shape;1080;p39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1081" name="Google Shape;1081;p39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9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9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7" name="Gambar 56">
            <a:extLst>
              <a:ext uri="{FF2B5EF4-FFF2-40B4-BE49-F238E27FC236}">
                <a16:creationId xmlns:a16="http://schemas.microsoft.com/office/drawing/2014/main" id="{77626AA8-3AE9-44B5-9ECA-91E51104CA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0982" y="1100252"/>
            <a:ext cx="3594818" cy="27287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39"/>
          <p:cNvGrpSpPr/>
          <p:nvPr/>
        </p:nvGrpSpPr>
        <p:grpSpPr>
          <a:xfrm rot="-7944608">
            <a:off x="-1685687" y="-750952"/>
            <a:ext cx="3774340" cy="1979732"/>
            <a:chOff x="6797960" y="203729"/>
            <a:chExt cx="3774524" cy="1979829"/>
          </a:xfrm>
        </p:grpSpPr>
        <p:sp>
          <p:nvSpPr>
            <p:cNvPr id="1086" name="Google Shape;1086;p39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9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9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9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9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9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39"/>
          <p:cNvGrpSpPr/>
          <p:nvPr/>
        </p:nvGrpSpPr>
        <p:grpSpPr>
          <a:xfrm rot="-1334450" flipH="1">
            <a:off x="7191588" y="107721"/>
            <a:ext cx="3393300" cy="1796987"/>
            <a:chOff x="-1085827" y="927365"/>
            <a:chExt cx="3393304" cy="1796989"/>
          </a:xfrm>
        </p:grpSpPr>
        <p:sp>
          <p:nvSpPr>
            <p:cNvPr id="1063" name="Google Shape;1063;p39"/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9"/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9"/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9"/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9"/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9"/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9"/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9"/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9"/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9"/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9"/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9"/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9"/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" name="Google Shape;1037;p39"/>
          <p:cNvGrpSpPr/>
          <p:nvPr/>
        </p:nvGrpSpPr>
        <p:grpSpPr>
          <a:xfrm>
            <a:off x="930228" y="868749"/>
            <a:ext cx="3985709" cy="3822654"/>
            <a:chOff x="720010" y="1419647"/>
            <a:chExt cx="4021500" cy="3062887"/>
          </a:xfrm>
        </p:grpSpPr>
        <p:sp>
          <p:nvSpPr>
            <p:cNvPr id="1038" name="Google Shape;1038;p39"/>
            <p:cNvSpPr/>
            <p:nvPr/>
          </p:nvSpPr>
          <p:spPr>
            <a:xfrm>
              <a:off x="7200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747353" y="1447364"/>
              <a:ext cx="3966900" cy="2488800"/>
            </a:xfrm>
            <a:prstGeom prst="roundRect">
              <a:avLst>
                <a:gd name="adj" fmla="val 3282"/>
              </a:avLst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8581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9"/>
            <p:cNvSpPr/>
            <p:nvPr/>
          </p:nvSpPr>
          <p:spPr>
            <a:xfrm>
              <a:off x="20424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042" name="Google Shape;1042;p39"/>
            <p:cNvCxnSpPr/>
            <p:nvPr/>
          </p:nvCxnSpPr>
          <p:spPr>
            <a:xfrm>
              <a:off x="20572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46" name="Google Shape;1046;p39"/>
          <p:cNvSpPr/>
          <p:nvPr/>
        </p:nvSpPr>
        <p:spPr>
          <a:xfrm>
            <a:off x="5217521" y="798493"/>
            <a:ext cx="2940815" cy="37352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9"/>
          <p:cNvSpPr txBox="1">
            <a:spLocks noGrp="1"/>
          </p:cNvSpPr>
          <p:nvPr>
            <p:ph type="title"/>
          </p:nvPr>
        </p:nvSpPr>
        <p:spPr>
          <a:xfrm>
            <a:off x="712754" y="30031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accent1">
                    <a:lumMod val="50000"/>
                  </a:schemeClr>
                </a:solidFill>
              </a:rPr>
              <a:t>Fauna Bagian Tengah/Peralihan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61" name="Google Shape;1061;p39"/>
          <p:cNvSpPr txBox="1"/>
          <p:nvPr/>
        </p:nvSpPr>
        <p:spPr>
          <a:xfrm>
            <a:off x="5316345" y="865729"/>
            <a:ext cx="2757386" cy="415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d-ID" sz="11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Wilayah </a:t>
            </a:r>
            <a:r>
              <a:rPr lang="id-ID" sz="11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fauna Indonesia Tengah </a:t>
            </a:r>
            <a:r>
              <a:rPr lang="id-ID" sz="11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atau disebut pula wilayah </a:t>
            </a:r>
            <a:r>
              <a:rPr lang="id-ID" sz="11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fauna Kepulauan </a:t>
            </a:r>
            <a:r>
              <a:rPr lang="id-ID" sz="1100" b="1" dirty="0" err="1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Wallace</a:t>
            </a:r>
            <a:r>
              <a:rPr lang="id-ID" sz="11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, mencakup </a:t>
            </a:r>
            <a:r>
              <a:rPr lang="id-ID" sz="11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Sulawesi, Maluku, Timor, dan Nusa Tenggara serta sejumlah pulau-pulau kecil di sekitar pulau-pulau tersebut.</a:t>
            </a:r>
            <a:r>
              <a:rPr lang="id-ID" sz="11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</a:t>
            </a:r>
            <a:r>
              <a:rPr lang="id-ID" sz="11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Fauna yang menghuni wilayah ini</a:t>
            </a:r>
            <a:r>
              <a:rPr lang="id-ID" sz="11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antara lain </a:t>
            </a:r>
            <a:r>
              <a:rPr lang="id-ID" sz="11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babi rusa, anoa, ikan duyung, kuskus, monyet hitam, kuda, sapi, monyet saba, beruang, </a:t>
            </a:r>
            <a:r>
              <a:rPr lang="id-ID" sz="1100" b="1" dirty="0" err="1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tarsius</a:t>
            </a:r>
            <a:r>
              <a:rPr lang="id-ID" sz="11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, sapi, dan banteng.</a:t>
            </a:r>
            <a:r>
              <a:rPr lang="id-ID" sz="11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Selain itu </a:t>
            </a:r>
            <a:r>
              <a:rPr lang="id-ID" sz="11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terdapat pula reptil, </a:t>
            </a:r>
            <a:r>
              <a:rPr lang="id-ID" sz="1100" b="1" dirty="0" err="1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Amphibia</a:t>
            </a:r>
            <a:r>
              <a:rPr lang="id-ID" sz="11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, dan berbagai jenis burung.</a:t>
            </a:r>
            <a:r>
              <a:rPr lang="id-ID" sz="11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</a:t>
            </a:r>
            <a:r>
              <a:rPr lang="id-ID" sz="11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Reptil</a:t>
            </a:r>
            <a:r>
              <a:rPr lang="id-ID" sz="11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yang terdapat di daerah ini, diantaranya </a:t>
            </a:r>
            <a:r>
              <a:rPr lang="id-ID" sz="11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biawak, komodo, buaya, dan ular.</a:t>
            </a:r>
            <a:r>
              <a:rPr lang="id-ID" sz="11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</a:t>
            </a:r>
            <a:r>
              <a:rPr lang="id-ID" sz="11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Berbagai macam burung</a:t>
            </a:r>
            <a:r>
              <a:rPr lang="id-ID" sz="11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yang terdapat di wilayah ini diantaranya </a:t>
            </a:r>
            <a:r>
              <a:rPr lang="id-ID" sz="11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maleo, burung dewata, mandar, raja udang, </a:t>
            </a:r>
            <a:r>
              <a:rPr lang="id-ID" sz="1100" b="1" dirty="0" err="1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rangkong</a:t>
            </a:r>
            <a:r>
              <a:rPr lang="id-ID" sz="11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, dan </a:t>
            </a:r>
            <a:r>
              <a:rPr lang="id-ID" sz="1100" b="1" dirty="0" err="1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kakatua</a:t>
            </a:r>
            <a:r>
              <a:rPr lang="id-ID" sz="11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nuri.</a:t>
            </a:r>
            <a:r>
              <a:rPr lang="id-ID" sz="11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Berikut ini gambar contoh fauna Indonesia bagian Tengah. </a:t>
            </a:r>
          </a:p>
        </p:txBody>
      </p:sp>
      <p:grpSp>
        <p:nvGrpSpPr>
          <p:cNvPr id="1077" name="Google Shape;1077;p39"/>
          <p:cNvGrpSpPr/>
          <p:nvPr/>
        </p:nvGrpSpPr>
        <p:grpSpPr>
          <a:xfrm rot="-2213250" flipH="1">
            <a:off x="7547149" y="4059414"/>
            <a:ext cx="1748535" cy="1517775"/>
            <a:chOff x="972034" y="4038077"/>
            <a:chExt cx="1579697" cy="1371393"/>
          </a:xfrm>
        </p:grpSpPr>
        <p:sp>
          <p:nvSpPr>
            <p:cNvPr id="1078" name="Google Shape;1078;p39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9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0" name="Google Shape;1080;p39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1081" name="Google Shape;1081;p39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9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9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2" name="Gambar 41">
            <a:extLst>
              <a:ext uri="{FF2B5EF4-FFF2-40B4-BE49-F238E27FC236}">
                <a16:creationId xmlns:a16="http://schemas.microsoft.com/office/drawing/2014/main" id="{CC0CDCF0-6F8D-44D7-AF69-6F069D7115A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05135" y="1112830"/>
            <a:ext cx="3638109" cy="270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42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39"/>
          <p:cNvGrpSpPr/>
          <p:nvPr/>
        </p:nvGrpSpPr>
        <p:grpSpPr>
          <a:xfrm rot="-7944608">
            <a:off x="-1685687" y="-750952"/>
            <a:ext cx="3774340" cy="1979732"/>
            <a:chOff x="6797960" y="203729"/>
            <a:chExt cx="3774524" cy="1979829"/>
          </a:xfrm>
        </p:grpSpPr>
        <p:sp>
          <p:nvSpPr>
            <p:cNvPr id="1086" name="Google Shape;1086;p39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9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9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9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9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9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39"/>
          <p:cNvGrpSpPr/>
          <p:nvPr/>
        </p:nvGrpSpPr>
        <p:grpSpPr>
          <a:xfrm rot="-1334450" flipH="1">
            <a:off x="7191588" y="107721"/>
            <a:ext cx="3393300" cy="1796987"/>
            <a:chOff x="-1085827" y="927365"/>
            <a:chExt cx="3393304" cy="1796989"/>
          </a:xfrm>
        </p:grpSpPr>
        <p:sp>
          <p:nvSpPr>
            <p:cNvPr id="1063" name="Google Shape;1063;p39"/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9"/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9"/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9"/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9"/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9"/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9"/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9"/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9"/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9"/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9"/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9"/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9"/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" name="Google Shape;1037;p39"/>
          <p:cNvGrpSpPr/>
          <p:nvPr/>
        </p:nvGrpSpPr>
        <p:grpSpPr>
          <a:xfrm>
            <a:off x="930228" y="868749"/>
            <a:ext cx="3985709" cy="3822654"/>
            <a:chOff x="720010" y="1419647"/>
            <a:chExt cx="4021500" cy="3062887"/>
          </a:xfrm>
        </p:grpSpPr>
        <p:sp>
          <p:nvSpPr>
            <p:cNvPr id="1038" name="Google Shape;1038;p39"/>
            <p:cNvSpPr/>
            <p:nvPr/>
          </p:nvSpPr>
          <p:spPr>
            <a:xfrm>
              <a:off x="7200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747353" y="1447364"/>
              <a:ext cx="3966900" cy="2488800"/>
            </a:xfrm>
            <a:prstGeom prst="roundRect">
              <a:avLst>
                <a:gd name="adj" fmla="val 3282"/>
              </a:avLst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8581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9"/>
            <p:cNvSpPr/>
            <p:nvPr/>
          </p:nvSpPr>
          <p:spPr>
            <a:xfrm>
              <a:off x="20424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042" name="Google Shape;1042;p39"/>
            <p:cNvCxnSpPr/>
            <p:nvPr/>
          </p:nvCxnSpPr>
          <p:spPr>
            <a:xfrm>
              <a:off x="20572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46" name="Google Shape;1046;p39"/>
          <p:cNvSpPr/>
          <p:nvPr/>
        </p:nvSpPr>
        <p:spPr>
          <a:xfrm>
            <a:off x="5217521" y="798493"/>
            <a:ext cx="2940815" cy="37352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9"/>
          <p:cNvSpPr txBox="1">
            <a:spLocks noGrp="1"/>
          </p:cNvSpPr>
          <p:nvPr>
            <p:ph type="title"/>
          </p:nvPr>
        </p:nvSpPr>
        <p:spPr>
          <a:xfrm>
            <a:off x="712754" y="30031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accent1">
                    <a:lumMod val="50000"/>
                  </a:schemeClr>
                </a:solidFill>
              </a:rPr>
              <a:t>Fauna Bagian Timur/</a:t>
            </a:r>
            <a:r>
              <a:rPr lang="id-ID" dirty="0" err="1">
                <a:solidFill>
                  <a:schemeClr val="accent1">
                    <a:lumMod val="50000"/>
                  </a:schemeClr>
                </a:solidFill>
              </a:rPr>
              <a:t>Australic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61" name="Google Shape;1061;p39"/>
          <p:cNvSpPr txBox="1"/>
          <p:nvPr/>
        </p:nvSpPr>
        <p:spPr>
          <a:xfrm>
            <a:off x="5316304" y="831664"/>
            <a:ext cx="2757386" cy="415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d-ID" sz="12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Fauna</a:t>
            </a:r>
            <a:r>
              <a:rPr lang="id-ID" sz="12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Indonesia </a:t>
            </a:r>
            <a:r>
              <a:rPr lang="id-ID" sz="12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Bagian Timur </a:t>
            </a:r>
            <a:r>
              <a:rPr lang="id-ID" sz="12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atau disebut </a:t>
            </a:r>
            <a:r>
              <a:rPr lang="id-ID" sz="12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tipe </a:t>
            </a:r>
            <a:r>
              <a:rPr lang="id-ID" sz="1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australic</a:t>
            </a:r>
            <a:r>
              <a:rPr lang="id-ID" sz="12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</a:t>
            </a:r>
            <a:r>
              <a:rPr lang="id-ID" sz="12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tersebar di wilayah </a:t>
            </a:r>
            <a:r>
              <a:rPr lang="id-ID" sz="12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Papua, Halmahera, dan Kepulauan Aru</a:t>
            </a:r>
            <a:r>
              <a:rPr lang="id-ID" sz="12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. Fauna </a:t>
            </a:r>
            <a:r>
              <a:rPr lang="id-ID" sz="12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berupa mamalia yang menghuni wilayah ini </a:t>
            </a:r>
            <a:r>
              <a:rPr lang="id-ID" sz="12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antara lain </a:t>
            </a:r>
            <a:r>
              <a:rPr lang="id-ID" sz="12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kanguru, beruang, walabi, landak </a:t>
            </a:r>
            <a:r>
              <a:rPr lang="id-ID" sz="1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irian</a:t>
            </a:r>
            <a:r>
              <a:rPr lang="id-ID" sz="12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(</a:t>
            </a:r>
            <a:r>
              <a:rPr lang="id-ID" sz="1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nokdiak</a:t>
            </a:r>
            <a:r>
              <a:rPr lang="id-ID" sz="12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), kuskus, pemanjat berkantung (</a:t>
            </a:r>
            <a:r>
              <a:rPr lang="id-ID" sz="1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oposum</a:t>
            </a:r>
            <a:r>
              <a:rPr lang="id-ID" sz="12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 layang), kangguru pohon, dan kelelawar. </a:t>
            </a:r>
            <a:r>
              <a:rPr lang="id-ID" sz="12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Di wilayah ini tidak ditemukan kera. Di samping mamalia tersebut </a:t>
            </a:r>
            <a:r>
              <a:rPr lang="id-ID" sz="12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terdapat pula reptil </a:t>
            </a:r>
            <a:r>
              <a:rPr lang="id-ID" sz="12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seperti </a:t>
            </a:r>
            <a:r>
              <a:rPr lang="id-ID" sz="12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biawak, buaya, ular, kadal</a:t>
            </a:r>
            <a:r>
              <a:rPr lang="id-ID" sz="12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. </a:t>
            </a:r>
            <a:r>
              <a:rPr lang="id-ID" sz="12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Berbagai jenis burung </a:t>
            </a:r>
            <a:r>
              <a:rPr lang="id-ID" sz="12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ditemui di wilayah ini diantaranya </a:t>
            </a:r>
            <a:r>
              <a:rPr lang="id-ID" sz="1200" b="1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burung cenderawasih, nuri, raja udang, kasuari, dan </a:t>
            </a:r>
            <a:r>
              <a:rPr lang="id-ID" sz="1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namudur</a:t>
            </a:r>
            <a:r>
              <a:rPr lang="id-ID" sz="1200" dirty="0">
                <a:solidFill>
                  <a:schemeClr val="accent1">
                    <a:lumMod val="50000"/>
                  </a:schemeClr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. Jenis ikan air tawar yang ada relatif sedikit. </a:t>
            </a:r>
          </a:p>
        </p:txBody>
      </p:sp>
      <p:grpSp>
        <p:nvGrpSpPr>
          <p:cNvPr id="1077" name="Google Shape;1077;p39"/>
          <p:cNvGrpSpPr/>
          <p:nvPr/>
        </p:nvGrpSpPr>
        <p:grpSpPr>
          <a:xfrm rot="-2213250" flipH="1">
            <a:off x="7547149" y="4059414"/>
            <a:ext cx="1748535" cy="1517775"/>
            <a:chOff x="972034" y="4038077"/>
            <a:chExt cx="1579697" cy="1371393"/>
          </a:xfrm>
        </p:grpSpPr>
        <p:sp>
          <p:nvSpPr>
            <p:cNvPr id="1078" name="Google Shape;1078;p39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9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0" name="Google Shape;1080;p39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1081" name="Google Shape;1081;p39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9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9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2" name="Gambar 41">
            <a:extLst>
              <a:ext uri="{FF2B5EF4-FFF2-40B4-BE49-F238E27FC236}">
                <a16:creationId xmlns:a16="http://schemas.microsoft.com/office/drawing/2014/main" id="{F1309E91-82A0-4ACE-A1B1-97A6AE99EE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12466" y="1085954"/>
            <a:ext cx="3620020" cy="270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86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p58"/>
          <p:cNvSpPr txBox="1">
            <a:spLocks noGrp="1"/>
          </p:cNvSpPr>
          <p:nvPr>
            <p:ph type="ctrTitle"/>
          </p:nvPr>
        </p:nvSpPr>
        <p:spPr>
          <a:xfrm>
            <a:off x="1950315" y="1700573"/>
            <a:ext cx="5486400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 b="1" dirty="0"/>
              <a:t>Thanks!</a:t>
            </a:r>
            <a:endParaRPr sz="6400" b="1" dirty="0"/>
          </a:p>
        </p:txBody>
      </p:sp>
      <p:grpSp>
        <p:nvGrpSpPr>
          <p:cNvPr id="2395" name="Google Shape;2395;p58"/>
          <p:cNvGrpSpPr/>
          <p:nvPr/>
        </p:nvGrpSpPr>
        <p:grpSpPr>
          <a:xfrm flipH="1">
            <a:off x="6417005" y="-1023297"/>
            <a:ext cx="3393304" cy="1796989"/>
            <a:chOff x="-1085827" y="927365"/>
            <a:chExt cx="3393304" cy="1796989"/>
          </a:xfrm>
        </p:grpSpPr>
        <p:sp>
          <p:nvSpPr>
            <p:cNvPr id="2396" name="Google Shape;2396;p58"/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8"/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8"/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8"/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8"/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8"/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8"/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8"/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8"/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8"/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8"/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8"/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8"/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8"/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1" name="Google Shape;2411;p58"/>
          <p:cNvGrpSpPr/>
          <p:nvPr/>
        </p:nvGrpSpPr>
        <p:grpSpPr>
          <a:xfrm rot="10253850" flipH="1">
            <a:off x="6695472" y="3928133"/>
            <a:ext cx="3774498" cy="1979815"/>
            <a:chOff x="6797960" y="203729"/>
            <a:chExt cx="3774524" cy="1979829"/>
          </a:xfrm>
        </p:grpSpPr>
        <p:sp>
          <p:nvSpPr>
            <p:cNvPr id="2412" name="Google Shape;2412;p58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8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8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8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8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8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8" name="Google Shape;2418;p58"/>
          <p:cNvGrpSpPr/>
          <p:nvPr/>
        </p:nvGrpSpPr>
        <p:grpSpPr>
          <a:xfrm flipH="1">
            <a:off x="511074" y="279150"/>
            <a:ext cx="1748567" cy="1517857"/>
            <a:chOff x="972034" y="4038077"/>
            <a:chExt cx="1579697" cy="1371393"/>
          </a:xfrm>
        </p:grpSpPr>
        <p:sp>
          <p:nvSpPr>
            <p:cNvPr id="2419" name="Google Shape;2419;p58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8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1" name="Google Shape;2421;p58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2422" name="Google Shape;2422;p58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58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58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58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26" name="Google Shape;2426;p58"/>
          <p:cNvGrpSpPr/>
          <p:nvPr/>
        </p:nvGrpSpPr>
        <p:grpSpPr>
          <a:xfrm flipH="1">
            <a:off x="-364265" y="3920654"/>
            <a:ext cx="3081549" cy="1994761"/>
            <a:chOff x="3476322" y="3871854"/>
            <a:chExt cx="3081549" cy="1994761"/>
          </a:xfrm>
        </p:grpSpPr>
        <p:sp>
          <p:nvSpPr>
            <p:cNvPr id="2427" name="Google Shape;2427;p58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8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8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6" name="Google Shape;2446;p58"/>
          <p:cNvGrpSpPr/>
          <p:nvPr/>
        </p:nvGrpSpPr>
        <p:grpSpPr>
          <a:xfrm>
            <a:off x="8189050" y="1132268"/>
            <a:ext cx="617126" cy="2269363"/>
            <a:chOff x="8189050" y="1132268"/>
            <a:chExt cx="617126" cy="2269363"/>
          </a:xfrm>
        </p:grpSpPr>
        <p:grpSp>
          <p:nvGrpSpPr>
            <p:cNvPr id="2447" name="Google Shape;2447;p58"/>
            <p:cNvGrpSpPr/>
            <p:nvPr/>
          </p:nvGrpSpPr>
          <p:grpSpPr>
            <a:xfrm>
              <a:off x="8203438" y="1132268"/>
              <a:ext cx="602726" cy="606742"/>
              <a:chOff x="8203438" y="1376375"/>
              <a:chExt cx="602726" cy="606742"/>
            </a:xfrm>
          </p:grpSpPr>
          <p:sp>
            <p:nvSpPr>
              <p:cNvPr id="2448" name="Google Shape;2448;p58"/>
              <p:cNvSpPr/>
              <p:nvPr/>
            </p:nvSpPr>
            <p:spPr>
              <a:xfrm>
                <a:off x="8203438" y="1376375"/>
                <a:ext cx="602726" cy="606742"/>
              </a:xfrm>
              <a:custGeom>
                <a:avLst/>
                <a:gdLst/>
                <a:ahLst/>
                <a:cxnLst/>
                <a:rect l="l" t="t" r="r" b="b"/>
                <a:pathLst>
                  <a:path w="35418" h="35654" extrusionOk="0">
                    <a:moveTo>
                      <a:pt x="19607" y="0"/>
                    </a:moveTo>
                    <a:cubicBezTo>
                      <a:pt x="13433" y="0"/>
                      <a:pt x="7932" y="3267"/>
                      <a:pt x="3660" y="8103"/>
                    </a:cubicBezTo>
                    <a:cubicBezTo>
                      <a:pt x="389" y="11818"/>
                      <a:pt x="708" y="15852"/>
                      <a:pt x="1" y="20800"/>
                    </a:cubicBezTo>
                    <a:cubicBezTo>
                      <a:pt x="1490" y="26872"/>
                      <a:pt x="6794" y="35654"/>
                      <a:pt x="13978" y="35654"/>
                    </a:cubicBezTo>
                    <a:cubicBezTo>
                      <a:pt x="14551" y="35654"/>
                      <a:pt x="15137" y="35598"/>
                      <a:pt x="15734" y="35480"/>
                    </a:cubicBezTo>
                    <a:cubicBezTo>
                      <a:pt x="19158" y="34801"/>
                      <a:pt x="22748" y="31210"/>
                      <a:pt x="25229" y="28909"/>
                    </a:cubicBezTo>
                    <a:cubicBezTo>
                      <a:pt x="28002" y="26303"/>
                      <a:pt x="29915" y="23406"/>
                      <a:pt x="31675" y="20093"/>
                    </a:cubicBezTo>
                    <a:cubicBezTo>
                      <a:pt x="35418" y="13065"/>
                      <a:pt x="32728" y="3140"/>
                      <a:pt x="24910" y="798"/>
                    </a:cubicBezTo>
                    <a:cubicBezTo>
                      <a:pt x="23098" y="254"/>
                      <a:pt x="21327" y="0"/>
                      <a:pt x="19607" y="0"/>
                    </a:cubicBezTo>
                    <a:close/>
                  </a:path>
                </a:pathLst>
              </a:custGeom>
              <a:solidFill>
                <a:srgbClr val="E89F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49" name="Google Shape;2449;p58"/>
              <p:cNvGrpSpPr/>
              <p:nvPr/>
            </p:nvGrpSpPr>
            <p:grpSpPr>
              <a:xfrm>
                <a:off x="8287429" y="1465966"/>
                <a:ext cx="434742" cy="427560"/>
                <a:chOff x="2866317" y="3817357"/>
                <a:chExt cx="362920" cy="356865"/>
              </a:xfrm>
            </p:grpSpPr>
            <p:sp>
              <p:nvSpPr>
                <p:cNvPr id="2450" name="Google Shape;2450;p58"/>
                <p:cNvSpPr/>
                <p:nvPr/>
              </p:nvSpPr>
              <p:spPr>
                <a:xfrm>
                  <a:off x="2866317" y="3817357"/>
                  <a:ext cx="356865" cy="35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599" extrusionOk="0">
                      <a:moveTo>
                        <a:pt x="6799" y="0"/>
                      </a:moveTo>
                      <a:cubicBezTo>
                        <a:pt x="3046" y="0"/>
                        <a:pt x="0" y="3046"/>
                        <a:pt x="0" y="6799"/>
                      </a:cubicBezTo>
                      <a:cubicBezTo>
                        <a:pt x="0" y="10552"/>
                        <a:pt x="3046" y="13598"/>
                        <a:pt x="6799" y="13598"/>
                      </a:cubicBezTo>
                      <a:cubicBezTo>
                        <a:pt x="10567" y="13598"/>
                        <a:pt x="13613" y="10552"/>
                        <a:pt x="13613" y="6799"/>
                      </a:cubicBezTo>
                      <a:cubicBezTo>
                        <a:pt x="13613" y="3046"/>
                        <a:pt x="10567" y="0"/>
                        <a:pt x="67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1" name="Google Shape;2451;p58"/>
                <p:cNvSpPr/>
                <p:nvPr/>
              </p:nvSpPr>
              <p:spPr>
                <a:xfrm>
                  <a:off x="3021457" y="3817357"/>
                  <a:ext cx="207780" cy="356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6" h="13602" extrusionOk="0">
                      <a:moveTo>
                        <a:pt x="881" y="0"/>
                      </a:moveTo>
                      <a:cubicBezTo>
                        <a:pt x="593" y="0"/>
                        <a:pt x="290" y="15"/>
                        <a:pt x="1" y="58"/>
                      </a:cubicBezTo>
                      <a:cubicBezTo>
                        <a:pt x="3379" y="505"/>
                        <a:pt x="5919" y="3378"/>
                        <a:pt x="5919" y="6799"/>
                      </a:cubicBezTo>
                      <a:cubicBezTo>
                        <a:pt x="5919" y="10220"/>
                        <a:pt x="3379" y="13093"/>
                        <a:pt x="1" y="13541"/>
                      </a:cubicBezTo>
                      <a:cubicBezTo>
                        <a:pt x="306" y="13581"/>
                        <a:pt x="610" y="13601"/>
                        <a:pt x="909" y="13601"/>
                      </a:cubicBezTo>
                      <a:cubicBezTo>
                        <a:pt x="4431" y="13601"/>
                        <a:pt x="7440" y="10865"/>
                        <a:pt x="7666" y="7247"/>
                      </a:cubicBezTo>
                      <a:cubicBezTo>
                        <a:pt x="7926" y="3320"/>
                        <a:pt x="4822" y="0"/>
                        <a:pt x="881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2" name="Google Shape;2452;p58"/>
                <p:cNvSpPr/>
                <p:nvPr/>
              </p:nvSpPr>
              <p:spPr>
                <a:xfrm>
                  <a:off x="2928367" y="3894561"/>
                  <a:ext cx="194175" cy="279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7" h="10668" extrusionOk="0">
                      <a:moveTo>
                        <a:pt x="6208" y="0"/>
                      </a:moveTo>
                      <a:cubicBezTo>
                        <a:pt x="4086" y="14"/>
                        <a:pt x="2079" y="1732"/>
                        <a:pt x="2079" y="3854"/>
                      </a:cubicBezTo>
                      <a:lnTo>
                        <a:pt x="2079" y="4114"/>
                      </a:lnTo>
                      <a:cubicBezTo>
                        <a:pt x="2079" y="4129"/>
                        <a:pt x="2051" y="4157"/>
                        <a:pt x="2036" y="4157"/>
                      </a:cubicBezTo>
                      <a:lnTo>
                        <a:pt x="174" y="4157"/>
                      </a:lnTo>
                      <a:cubicBezTo>
                        <a:pt x="73" y="4157"/>
                        <a:pt x="1" y="4230"/>
                        <a:pt x="1" y="4331"/>
                      </a:cubicBezTo>
                      <a:lnTo>
                        <a:pt x="1" y="6048"/>
                      </a:lnTo>
                      <a:cubicBezTo>
                        <a:pt x="1" y="6149"/>
                        <a:pt x="73" y="6236"/>
                        <a:pt x="174" y="6236"/>
                      </a:cubicBezTo>
                      <a:lnTo>
                        <a:pt x="2036" y="6236"/>
                      </a:lnTo>
                      <a:cubicBezTo>
                        <a:pt x="2051" y="6236"/>
                        <a:pt x="2079" y="6251"/>
                        <a:pt x="2079" y="6279"/>
                      </a:cubicBezTo>
                      <a:lnTo>
                        <a:pt x="2079" y="10220"/>
                      </a:lnTo>
                      <a:cubicBezTo>
                        <a:pt x="2079" y="10235"/>
                        <a:pt x="2079" y="10249"/>
                        <a:pt x="2108" y="10264"/>
                      </a:cubicBezTo>
                      <a:cubicBezTo>
                        <a:pt x="2743" y="10495"/>
                        <a:pt x="3422" y="10624"/>
                        <a:pt x="4100" y="10668"/>
                      </a:cubicBezTo>
                      <a:cubicBezTo>
                        <a:pt x="4129" y="10668"/>
                        <a:pt x="4144" y="10639"/>
                        <a:pt x="4144" y="10624"/>
                      </a:cubicBezTo>
                      <a:lnTo>
                        <a:pt x="4144" y="6279"/>
                      </a:lnTo>
                      <a:cubicBezTo>
                        <a:pt x="4144" y="6251"/>
                        <a:pt x="4158" y="6236"/>
                        <a:pt x="4187" y="6236"/>
                      </a:cubicBezTo>
                      <a:lnTo>
                        <a:pt x="7218" y="6236"/>
                      </a:lnTo>
                      <a:cubicBezTo>
                        <a:pt x="7319" y="6236"/>
                        <a:pt x="7406" y="6149"/>
                        <a:pt x="7406" y="6048"/>
                      </a:cubicBezTo>
                      <a:lnTo>
                        <a:pt x="7406" y="4331"/>
                      </a:lnTo>
                      <a:cubicBezTo>
                        <a:pt x="7406" y="4230"/>
                        <a:pt x="7319" y="4143"/>
                        <a:pt x="7218" y="4143"/>
                      </a:cubicBezTo>
                      <a:lnTo>
                        <a:pt x="4187" y="4143"/>
                      </a:lnTo>
                      <a:cubicBezTo>
                        <a:pt x="4158" y="4143"/>
                        <a:pt x="4144" y="4129"/>
                        <a:pt x="4144" y="4100"/>
                      </a:cubicBezTo>
                      <a:lnTo>
                        <a:pt x="4144" y="3854"/>
                      </a:lnTo>
                      <a:cubicBezTo>
                        <a:pt x="4144" y="2714"/>
                        <a:pt x="5068" y="2079"/>
                        <a:pt x="6208" y="2079"/>
                      </a:cubicBezTo>
                      <a:lnTo>
                        <a:pt x="7218" y="2079"/>
                      </a:lnTo>
                      <a:cubicBezTo>
                        <a:pt x="7319" y="2079"/>
                        <a:pt x="7406" y="1992"/>
                        <a:pt x="7406" y="1891"/>
                      </a:cubicBezTo>
                      <a:lnTo>
                        <a:pt x="7406" y="173"/>
                      </a:lnTo>
                      <a:cubicBezTo>
                        <a:pt x="7406" y="72"/>
                        <a:pt x="7319" y="0"/>
                        <a:pt x="7218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453" name="Google Shape;2453;p58"/>
            <p:cNvGrpSpPr/>
            <p:nvPr/>
          </p:nvGrpSpPr>
          <p:grpSpPr>
            <a:xfrm>
              <a:off x="8189050" y="2794890"/>
              <a:ext cx="602726" cy="606742"/>
              <a:chOff x="8189050" y="3038996"/>
              <a:chExt cx="602726" cy="606742"/>
            </a:xfrm>
          </p:grpSpPr>
          <p:sp>
            <p:nvSpPr>
              <p:cNvPr id="2454" name="Google Shape;2454;p58"/>
              <p:cNvSpPr/>
              <p:nvPr/>
            </p:nvSpPr>
            <p:spPr>
              <a:xfrm>
                <a:off x="8189050" y="3038996"/>
                <a:ext cx="602726" cy="606742"/>
              </a:xfrm>
              <a:custGeom>
                <a:avLst/>
                <a:gdLst/>
                <a:ahLst/>
                <a:cxnLst/>
                <a:rect l="l" t="t" r="r" b="b"/>
                <a:pathLst>
                  <a:path w="35418" h="35654" extrusionOk="0">
                    <a:moveTo>
                      <a:pt x="19607" y="0"/>
                    </a:moveTo>
                    <a:cubicBezTo>
                      <a:pt x="13433" y="0"/>
                      <a:pt x="7932" y="3267"/>
                      <a:pt x="3660" y="8103"/>
                    </a:cubicBezTo>
                    <a:cubicBezTo>
                      <a:pt x="389" y="11818"/>
                      <a:pt x="708" y="15852"/>
                      <a:pt x="1" y="20800"/>
                    </a:cubicBezTo>
                    <a:cubicBezTo>
                      <a:pt x="1490" y="26872"/>
                      <a:pt x="6794" y="35654"/>
                      <a:pt x="13978" y="35654"/>
                    </a:cubicBezTo>
                    <a:cubicBezTo>
                      <a:pt x="14551" y="35654"/>
                      <a:pt x="15137" y="35598"/>
                      <a:pt x="15734" y="35480"/>
                    </a:cubicBezTo>
                    <a:cubicBezTo>
                      <a:pt x="19158" y="34801"/>
                      <a:pt x="22748" y="31210"/>
                      <a:pt x="25229" y="28909"/>
                    </a:cubicBezTo>
                    <a:cubicBezTo>
                      <a:pt x="28002" y="26303"/>
                      <a:pt x="29915" y="23406"/>
                      <a:pt x="31675" y="20093"/>
                    </a:cubicBezTo>
                    <a:cubicBezTo>
                      <a:pt x="35418" y="13065"/>
                      <a:pt x="32728" y="3140"/>
                      <a:pt x="24910" y="798"/>
                    </a:cubicBezTo>
                    <a:cubicBezTo>
                      <a:pt x="23098" y="254"/>
                      <a:pt x="21327" y="0"/>
                      <a:pt x="19607" y="0"/>
                    </a:cubicBezTo>
                    <a:close/>
                  </a:path>
                </a:pathLst>
              </a:custGeom>
              <a:solidFill>
                <a:srgbClr val="E89F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55" name="Google Shape;2455;p58"/>
              <p:cNvGrpSpPr/>
              <p:nvPr/>
            </p:nvGrpSpPr>
            <p:grpSpPr>
              <a:xfrm>
                <a:off x="8272806" y="3128760"/>
                <a:ext cx="435213" cy="427214"/>
                <a:chOff x="3763184" y="3817357"/>
                <a:chExt cx="363314" cy="356576"/>
              </a:xfrm>
            </p:grpSpPr>
            <p:sp>
              <p:nvSpPr>
                <p:cNvPr id="2456" name="Google Shape;2456;p58"/>
                <p:cNvSpPr/>
                <p:nvPr/>
              </p:nvSpPr>
              <p:spPr>
                <a:xfrm>
                  <a:off x="3763184" y="3817357"/>
                  <a:ext cx="356865" cy="35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599" extrusionOk="0">
                      <a:moveTo>
                        <a:pt x="6814" y="0"/>
                      </a:moveTo>
                      <a:cubicBezTo>
                        <a:pt x="3046" y="0"/>
                        <a:pt x="0" y="3046"/>
                        <a:pt x="0" y="6799"/>
                      </a:cubicBezTo>
                      <a:cubicBezTo>
                        <a:pt x="0" y="10552"/>
                        <a:pt x="3046" y="13598"/>
                        <a:pt x="6814" y="13598"/>
                      </a:cubicBezTo>
                      <a:cubicBezTo>
                        <a:pt x="10567" y="13598"/>
                        <a:pt x="13613" y="10552"/>
                        <a:pt x="13613" y="6799"/>
                      </a:cubicBezTo>
                      <a:cubicBezTo>
                        <a:pt x="13613" y="3046"/>
                        <a:pt x="10567" y="0"/>
                        <a:pt x="6814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7" name="Google Shape;2457;p58"/>
                <p:cNvSpPr/>
                <p:nvPr/>
              </p:nvSpPr>
              <p:spPr>
                <a:xfrm>
                  <a:off x="3918324" y="3817357"/>
                  <a:ext cx="208173" cy="356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1" h="13602" extrusionOk="0">
                      <a:moveTo>
                        <a:pt x="896" y="0"/>
                      </a:moveTo>
                      <a:cubicBezTo>
                        <a:pt x="593" y="0"/>
                        <a:pt x="304" y="15"/>
                        <a:pt x="1" y="58"/>
                      </a:cubicBezTo>
                      <a:cubicBezTo>
                        <a:pt x="3393" y="505"/>
                        <a:pt x="5919" y="3378"/>
                        <a:pt x="5919" y="6799"/>
                      </a:cubicBezTo>
                      <a:cubicBezTo>
                        <a:pt x="5919" y="10220"/>
                        <a:pt x="3393" y="13093"/>
                        <a:pt x="1" y="13541"/>
                      </a:cubicBezTo>
                      <a:cubicBezTo>
                        <a:pt x="306" y="13581"/>
                        <a:pt x="610" y="13601"/>
                        <a:pt x="909" y="13601"/>
                      </a:cubicBezTo>
                      <a:cubicBezTo>
                        <a:pt x="4431" y="13601"/>
                        <a:pt x="7441" y="10865"/>
                        <a:pt x="7681" y="7247"/>
                      </a:cubicBezTo>
                      <a:cubicBezTo>
                        <a:pt x="7940" y="3320"/>
                        <a:pt x="4822" y="0"/>
                        <a:pt x="896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8" name="Google Shape;2458;p58"/>
                <p:cNvSpPr/>
                <p:nvPr/>
              </p:nvSpPr>
              <p:spPr>
                <a:xfrm>
                  <a:off x="3848330" y="3964188"/>
                  <a:ext cx="39375" cy="11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4461" extrusionOk="0">
                      <a:moveTo>
                        <a:pt x="58" y="0"/>
                      </a:moveTo>
                      <a:cubicBezTo>
                        <a:pt x="29" y="0"/>
                        <a:pt x="0" y="29"/>
                        <a:pt x="0" y="58"/>
                      </a:cubicBezTo>
                      <a:lnTo>
                        <a:pt x="0" y="4403"/>
                      </a:lnTo>
                      <a:cubicBezTo>
                        <a:pt x="0" y="4432"/>
                        <a:pt x="29" y="4461"/>
                        <a:pt x="58" y="4461"/>
                      </a:cubicBezTo>
                      <a:lnTo>
                        <a:pt x="1444" y="4461"/>
                      </a:lnTo>
                      <a:cubicBezTo>
                        <a:pt x="1473" y="4461"/>
                        <a:pt x="1502" y="4446"/>
                        <a:pt x="1502" y="4403"/>
                      </a:cubicBezTo>
                      <a:lnTo>
                        <a:pt x="1502" y="58"/>
                      </a:lnTo>
                      <a:cubicBezTo>
                        <a:pt x="1502" y="29"/>
                        <a:pt x="1473" y="0"/>
                        <a:pt x="1444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9" name="Google Shape;2459;p58"/>
                <p:cNvSpPr/>
                <p:nvPr/>
              </p:nvSpPr>
              <p:spPr>
                <a:xfrm>
                  <a:off x="3832418" y="3894403"/>
                  <a:ext cx="55287" cy="4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" h="1811" extrusionOk="0">
                      <a:moveTo>
                        <a:pt x="1208" y="0"/>
                      </a:moveTo>
                      <a:cubicBezTo>
                        <a:pt x="987" y="0"/>
                        <a:pt x="761" y="83"/>
                        <a:pt x="578" y="266"/>
                      </a:cubicBezTo>
                      <a:cubicBezTo>
                        <a:pt x="1" y="829"/>
                        <a:pt x="405" y="1810"/>
                        <a:pt x="1214" y="1810"/>
                      </a:cubicBezTo>
                      <a:cubicBezTo>
                        <a:pt x="1704" y="1810"/>
                        <a:pt x="2109" y="1406"/>
                        <a:pt x="2109" y="901"/>
                      </a:cubicBezTo>
                      <a:cubicBezTo>
                        <a:pt x="2109" y="355"/>
                        <a:pt x="1668" y="0"/>
                        <a:pt x="1208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0" name="Google Shape;2460;p58"/>
                <p:cNvSpPr/>
                <p:nvPr/>
              </p:nvSpPr>
              <p:spPr>
                <a:xfrm>
                  <a:off x="3925901" y="3964161"/>
                  <a:ext cx="124914" cy="117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5" h="4477" extrusionOk="0">
                      <a:moveTo>
                        <a:pt x="2716" y="1"/>
                      </a:moveTo>
                      <a:cubicBezTo>
                        <a:pt x="2701" y="1"/>
                        <a:pt x="2686" y="1"/>
                        <a:pt x="2671" y="1"/>
                      </a:cubicBezTo>
                      <a:cubicBezTo>
                        <a:pt x="2180" y="1"/>
                        <a:pt x="1718" y="145"/>
                        <a:pt x="1314" y="434"/>
                      </a:cubicBezTo>
                      <a:cubicBezTo>
                        <a:pt x="1304" y="441"/>
                        <a:pt x="1294" y="444"/>
                        <a:pt x="1284" y="444"/>
                      </a:cubicBezTo>
                      <a:cubicBezTo>
                        <a:pt x="1248" y="444"/>
                        <a:pt x="1213" y="410"/>
                        <a:pt x="1213" y="376"/>
                      </a:cubicBezTo>
                      <a:lnTo>
                        <a:pt x="1213" y="59"/>
                      </a:lnTo>
                      <a:cubicBezTo>
                        <a:pt x="1213" y="30"/>
                        <a:pt x="1170" y="1"/>
                        <a:pt x="1141" y="1"/>
                      </a:cubicBezTo>
                      <a:lnTo>
                        <a:pt x="58" y="1"/>
                      </a:lnTo>
                      <a:cubicBezTo>
                        <a:pt x="29" y="1"/>
                        <a:pt x="1" y="30"/>
                        <a:pt x="1" y="59"/>
                      </a:cubicBezTo>
                      <a:lnTo>
                        <a:pt x="1" y="4389"/>
                      </a:lnTo>
                      <a:cubicBezTo>
                        <a:pt x="1" y="4433"/>
                        <a:pt x="29" y="4462"/>
                        <a:pt x="58" y="4462"/>
                      </a:cubicBezTo>
                      <a:lnTo>
                        <a:pt x="1430" y="4462"/>
                      </a:lnTo>
                      <a:cubicBezTo>
                        <a:pt x="1473" y="4462"/>
                        <a:pt x="1502" y="4433"/>
                        <a:pt x="1502" y="4389"/>
                      </a:cubicBezTo>
                      <a:lnTo>
                        <a:pt x="1502" y="2859"/>
                      </a:lnTo>
                      <a:cubicBezTo>
                        <a:pt x="1502" y="2354"/>
                        <a:pt x="1617" y="1502"/>
                        <a:pt x="2382" y="1502"/>
                      </a:cubicBezTo>
                      <a:cubicBezTo>
                        <a:pt x="3133" y="1502"/>
                        <a:pt x="3249" y="2354"/>
                        <a:pt x="3249" y="2859"/>
                      </a:cubicBezTo>
                      <a:lnTo>
                        <a:pt x="3249" y="4404"/>
                      </a:lnTo>
                      <a:cubicBezTo>
                        <a:pt x="3249" y="4433"/>
                        <a:pt x="3277" y="4462"/>
                        <a:pt x="3321" y="4462"/>
                      </a:cubicBezTo>
                      <a:lnTo>
                        <a:pt x="3321" y="4476"/>
                      </a:lnTo>
                      <a:lnTo>
                        <a:pt x="4692" y="4476"/>
                      </a:lnTo>
                      <a:cubicBezTo>
                        <a:pt x="4721" y="4476"/>
                        <a:pt x="4750" y="4433"/>
                        <a:pt x="4750" y="4404"/>
                      </a:cubicBezTo>
                      <a:lnTo>
                        <a:pt x="4750" y="2383"/>
                      </a:lnTo>
                      <a:cubicBezTo>
                        <a:pt x="4764" y="1806"/>
                        <a:pt x="4591" y="1243"/>
                        <a:pt x="4259" y="766"/>
                      </a:cubicBezTo>
                      <a:cubicBezTo>
                        <a:pt x="3893" y="287"/>
                        <a:pt x="3320" y="1"/>
                        <a:pt x="2716" y="1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461" name="Google Shape;2461;p58"/>
            <p:cNvGrpSpPr/>
            <p:nvPr/>
          </p:nvGrpSpPr>
          <p:grpSpPr>
            <a:xfrm>
              <a:off x="8203450" y="1963579"/>
              <a:ext cx="602726" cy="606742"/>
              <a:chOff x="8203450" y="2153420"/>
              <a:chExt cx="602726" cy="606742"/>
            </a:xfrm>
          </p:grpSpPr>
          <p:sp>
            <p:nvSpPr>
              <p:cNvPr id="2462" name="Google Shape;2462;p58"/>
              <p:cNvSpPr/>
              <p:nvPr/>
            </p:nvSpPr>
            <p:spPr>
              <a:xfrm>
                <a:off x="8203450" y="2153420"/>
                <a:ext cx="602726" cy="606742"/>
              </a:xfrm>
              <a:custGeom>
                <a:avLst/>
                <a:gdLst/>
                <a:ahLst/>
                <a:cxnLst/>
                <a:rect l="l" t="t" r="r" b="b"/>
                <a:pathLst>
                  <a:path w="35418" h="35654" extrusionOk="0">
                    <a:moveTo>
                      <a:pt x="19607" y="0"/>
                    </a:moveTo>
                    <a:cubicBezTo>
                      <a:pt x="13433" y="0"/>
                      <a:pt x="7932" y="3267"/>
                      <a:pt x="3660" y="8103"/>
                    </a:cubicBezTo>
                    <a:cubicBezTo>
                      <a:pt x="389" y="11818"/>
                      <a:pt x="708" y="15852"/>
                      <a:pt x="1" y="20800"/>
                    </a:cubicBezTo>
                    <a:cubicBezTo>
                      <a:pt x="1490" y="26872"/>
                      <a:pt x="6794" y="35654"/>
                      <a:pt x="13978" y="35654"/>
                    </a:cubicBezTo>
                    <a:cubicBezTo>
                      <a:pt x="14551" y="35654"/>
                      <a:pt x="15137" y="35598"/>
                      <a:pt x="15734" y="35480"/>
                    </a:cubicBezTo>
                    <a:cubicBezTo>
                      <a:pt x="19158" y="34801"/>
                      <a:pt x="22748" y="31210"/>
                      <a:pt x="25229" y="28909"/>
                    </a:cubicBezTo>
                    <a:cubicBezTo>
                      <a:pt x="28002" y="26303"/>
                      <a:pt x="29915" y="23406"/>
                      <a:pt x="31675" y="20093"/>
                    </a:cubicBezTo>
                    <a:cubicBezTo>
                      <a:pt x="35418" y="13065"/>
                      <a:pt x="32728" y="3140"/>
                      <a:pt x="24910" y="798"/>
                    </a:cubicBezTo>
                    <a:cubicBezTo>
                      <a:pt x="23098" y="254"/>
                      <a:pt x="21327" y="0"/>
                      <a:pt x="19607" y="0"/>
                    </a:cubicBezTo>
                    <a:close/>
                  </a:path>
                </a:pathLst>
              </a:custGeom>
              <a:solidFill>
                <a:srgbClr val="E89F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63" name="Google Shape;2463;p58"/>
              <p:cNvGrpSpPr/>
              <p:nvPr/>
            </p:nvGrpSpPr>
            <p:grpSpPr>
              <a:xfrm>
                <a:off x="8378966" y="2331373"/>
                <a:ext cx="251695" cy="250836"/>
                <a:chOff x="5719025" y="2912075"/>
                <a:chExt cx="172500" cy="171900"/>
              </a:xfrm>
            </p:grpSpPr>
            <p:sp>
              <p:nvSpPr>
                <p:cNvPr id="2464" name="Google Shape;2464;p58"/>
                <p:cNvSpPr/>
                <p:nvPr/>
              </p:nvSpPr>
              <p:spPr>
                <a:xfrm>
                  <a:off x="5719025" y="2912075"/>
                  <a:ext cx="172500" cy="1719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6666"/>
                </a:solidFill>
                <a:ln w="9525" cap="flat" cmpd="sng">
                  <a:solidFill>
                    <a:srgbClr val="66666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465" name="Google Shape;2465;p58"/>
                <p:cNvGrpSpPr/>
                <p:nvPr/>
              </p:nvGrpSpPr>
              <p:grpSpPr>
                <a:xfrm>
                  <a:off x="5738049" y="2927347"/>
                  <a:ext cx="129566" cy="119271"/>
                  <a:chOff x="3412768" y="3910447"/>
                  <a:chExt cx="157814" cy="145257"/>
                </a:xfrm>
              </p:grpSpPr>
              <p:sp>
                <p:nvSpPr>
                  <p:cNvPr id="2466" name="Google Shape;2466;p58"/>
                  <p:cNvSpPr/>
                  <p:nvPr/>
                </p:nvSpPr>
                <p:spPr>
                  <a:xfrm>
                    <a:off x="3412768" y="3935430"/>
                    <a:ext cx="140408" cy="120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6" h="4588" extrusionOk="0">
                        <a:moveTo>
                          <a:pt x="3063" y="447"/>
                        </a:moveTo>
                        <a:cubicBezTo>
                          <a:pt x="4013" y="447"/>
                          <a:pt x="4923" y="1183"/>
                          <a:pt x="4923" y="2295"/>
                        </a:cubicBezTo>
                        <a:cubicBezTo>
                          <a:pt x="4908" y="3320"/>
                          <a:pt x="4085" y="4143"/>
                          <a:pt x="3075" y="4143"/>
                        </a:cubicBezTo>
                        <a:cubicBezTo>
                          <a:pt x="1429" y="4143"/>
                          <a:pt x="592" y="2151"/>
                          <a:pt x="1761" y="996"/>
                        </a:cubicBezTo>
                        <a:cubicBezTo>
                          <a:pt x="2140" y="617"/>
                          <a:pt x="2606" y="447"/>
                          <a:pt x="3063" y="447"/>
                        </a:cubicBezTo>
                        <a:close/>
                        <a:moveTo>
                          <a:pt x="3075" y="0"/>
                        </a:moveTo>
                        <a:cubicBezTo>
                          <a:pt x="1025" y="0"/>
                          <a:pt x="0" y="2468"/>
                          <a:pt x="1444" y="3912"/>
                        </a:cubicBezTo>
                        <a:cubicBezTo>
                          <a:pt x="1910" y="4379"/>
                          <a:pt x="2484" y="4587"/>
                          <a:pt x="3047" y="4587"/>
                        </a:cubicBezTo>
                        <a:cubicBezTo>
                          <a:pt x="4225" y="4587"/>
                          <a:pt x="5356" y="3673"/>
                          <a:pt x="5356" y="2295"/>
                        </a:cubicBezTo>
                        <a:cubicBezTo>
                          <a:pt x="5356" y="1025"/>
                          <a:pt x="4331" y="0"/>
                          <a:pt x="3075" y="0"/>
                        </a:cubicBezTo>
                        <a:close/>
                      </a:path>
                    </a:pathLst>
                  </a:custGeom>
                  <a:solidFill>
                    <a:srgbClr val="E89F8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7" name="Google Shape;2467;p58"/>
                  <p:cNvSpPr/>
                  <p:nvPr/>
                </p:nvSpPr>
                <p:spPr>
                  <a:xfrm>
                    <a:off x="3539518" y="3910447"/>
                    <a:ext cx="31065" cy="31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5" h="1184" extrusionOk="0">
                        <a:moveTo>
                          <a:pt x="593" y="0"/>
                        </a:moveTo>
                        <a:cubicBezTo>
                          <a:pt x="275" y="0"/>
                          <a:pt x="1" y="260"/>
                          <a:pt x="1" y="592"/>
                        </a:cubicBezTo>
                        <a:cubicBezTo>
                          <a:pt x="1" y="910"/>
                          <a:pt x="275" y="1184"/>
                          <a:pt x="593" y="1184"/>
                        </a:cubicBezTo>
                        <a:cubicBezTo>
                          <a:pt x="925" y="1184"/>
                          <a:pt x="1185" y="910"/>
                          <a:pt x="1185" y="592"/>
                        </a:cubicBezTo>
                        <a:cubicBezTo>
                          <a:pt x="1185" y="260"/>
                          <a:pt x="925" y="0"/>
                          <a:pt x="593" y="0"/>
                        </a:cubicBezTo>
                        <a:close/>
                      </a:path>
                    </a:pathLst>
                  </a:custGeom>
                  <a:solidFill>
                    <a:srgbClr val="E89F8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"/>
          <p:cNvSpPr txBox="1">
            <a:spLocks noGrp="1"/>
          </p:cNvSpPr>
          <p:nvPr>
            <p:ph type="body" idx="1"/>
          </p:nvPr>
        </p:nvSpPr>
        <p:spPr>
          <a:xfrm>
            <a:off x="739895" y="1759993"/>
            <a:ext cx="7708200" cy="16289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id-ID" sz="1400" dirty="0"/>
              <a:t>S</a:t>
            </a:r>
            <a:r>
              <a:rPr sz="1400" dirty="0" err="1"/>
              <a:t>etelah</a:t>
            </a:r>
            <a:r>
              <a:rPr sz="1400" dirty="0"/>
              <a:t> </a:t>
            </a:r>
            <a:r>
              <a:rPr sz="1400" dirty="0" err="1"/>
              <a:t>memahami</a:t>
            </a:r>
            <a:r>
              <a:rPr sz="1400" dirty="0"/>
              <a:t> </a:t>
            </a:r>
            <a:r>
              <a:rPr sz="1400" dirty="0" err="1"/>
              <a:t>pembelajaran</a:t>
            </a:r>
            <a:r>
              <a:rPr sz="1400" dirty="0"/>
              <a:t>, </a:t>
            </a:r>
            <a:r>
              <a:rPr sz="1400" dirty="0" err="1"/>
              <a:t>siswa</a:t>
            </a:r>
            <a:r>
              <a:rPr sz="1400" dirty="0"/>
              <a:t> </a:t>
            </a:r>
            <a:r>
              <a:rPr sz="1400" dirty="0" err="1"/>
              <a:t>dapat</a:t>
            </a:r>
            <a:r>
              <a:rPr sz="1400" dirty="0"/>
              <a:t> :</a:t>
            </a:r>
          </a:p>
          <a:p>
            <a:pPr marL="0" indent="0">
              <a:buNone/>
            </a:pPr>
            <a:r>
              <a:rPr sz="1400" dirty="0"/>
              <a:t>          1. </a:t>
            </a:r>
            <a:r>
              <a:rPr sz="1400" dirty="0" err="1"/>
              <a:t>Memahami</a:t>
            </a:r>
            <a:r>
              <a:rPr sz="1400" dirty="0"/>
              <a:t> </a:t>
            </a:r>
            <a:r>
              <a:rPr sz="1400" dirty="0" err="1"/>
              <a:t>pengertian</a:t>
            </a:r>
            <a:r>
              <a:rPr sz="1400" dirty="0"/>
              <a:t> flora dan fauna</a:t>
            </a:r>
          </a:p>
          <a:p>
            <a:pPr marL="0" indent="0">
              <a:buNone/>
            </a:pPr>
            <a:r>
              <a:rPr lang="id-ID" sz="1400" dirty="0"/>
              <a:t>          2. Memahami persebaran flora dan fauna dipisahkan oleh garis :</a:t>
            </a:r>
          </a:p>
          <a:p>
            <a:pPr marL="0" indent="0">
              <a:buNone/>
            </a:pPr>
            <a:r>
              <a:rPr lang="id-ID" sz="1400" dirty="0"/>
              <a:t>                    a. Garis </a:t>
            </a:r>
            <a:r>
              <a:rPr lang="id-ID" sz="1400" dirty="0" err="1"/>
              <a:t>Wallace</a:t>
            </a:r>
            <a:endParaRPr lang="id-ID" sz="1400" dirty="0"/>
          </a:p>
          <a:p>
            <a:pPr marL="0" indent="0">
              <a:buNone/>
            </a:pPr>
            <a:r>
              <a:rPr lang="id-ID" sz="1400" dirty="0"/>
              <a:t>                    b. Garis Weber</a:t>
            </a:r>
          </a:p>
          <a:p>
            <a:pPr marL="0" indent="0">
              <a:buNone/>
            </a:pPr>
            <a:r>
              <a:rPr lang="id-ID" sz="1400" dirty="0"/>
              <a:t>          3.  Menjelaskan tipe persebaran flora dan fauna</a:t>
            </a:r>
          </a:p>
          <a:p>
            <a:pPr marL="0" indent="0">
              <a:buNone/>
            </a:pPr>
            <a:r>
              <a:rPr lang="id-ID" sz="1400" dirty="0"/>
              <a:t>          4. Memahami peta persebaran flora dan fauna</a:t>
            </a:r>
          </a:p>
        </p:txBody>
      </p:sp>
      <p:sp>
        <p:nvSpPr>
          <p:cNvPr id="279" name="Google Shape;279;p29"/>
          <p:cNvSpPr txBox="1">
            <a:spLocks noGrp="1"/>
          </p:cNvSpPr>
          <p:nvPr>
            <p:ph type="title"/>
          </p:nvPr>
        </p:nvSpPr>
        <p:spPr>
          <a:xfrm>
            <a:off x="719258" y="1053588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>
                <a:solidFill>
                  <a:schemeClr val="accent1"/>
                </a:solidFill>
              </a:rPr>
              <a:t>Tujuan Pembelajaran</a:t>
            </a:r>
            <a:endParaRPr sz="3200" dirty="0"/>
          </a:p>
        </p:txBody>
      </p:sp>
      <p:grpSp>
        <p:nvGrpSpPr>
          <p:cNvPr id="280" name="Google Shape;280;p29"/>
          <p:cNvGrpSpPr/>
          <p:nvPr/>
        </p:nvGrpSpPr>
        <p:grpSpPr>
          <a:xfrm rot="6355166">
            <a:off x="7159529" y="3607859"/>
            <a:ext cx="3081715" cy="1994868"/>
            <a:chOff x="3476322" y="3871854"/>
            <a:chExt cx="3081549" cy="1994761"/>
          </a:xfrm>
        </p:grpSpPr>
        <p:sp>
          <p:nvSpPr>
            <p:cNvPr id="281" name="Google Shape;281;p29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29"/>
          <p:cNvGrpSpPr/>
          <p:nvPr/>
        </p:nvGrpSpPr>
        <p:grpSpPr>
          <a:xfrm rot="2700000">
            <a:off x="-162919" y="4273557"/>
            <a:ext cx="1748575" cy="1517807"/>
            <a:chOff x="972034" y="4038077"/>
            <a:chExt cx="1579697" cy="1371393"/>
          </a:xfrm>
        </p:grpSpPr>
        <p:sp>
          <p:nvSpPr>
            <p:cNvPr id="301" name="Google Shape;301;p29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3" name="Google Shape;303;p29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04" name="Google Shape;304;p29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9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9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9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8" name="Google Shape;308;p29"/>
          <p:cNvGrpSpPr/>
          <p:nvPr/>
        </p:nvGrpSpPr>
        <p:grpSpPr>
          <a:xfrm rot="4785860">
            <a:off x="7235207" y="806311"/>
            <a:ext cx="3774581" cy="1979859"/>
            <a:chOff x="6797960" y="203729"/>
            <a:chExt cx="3774524" cy="1979829"/>
          </a:xfrm>
        </p:grpSpPr>
        <p:sp>
          <p:nvSpPr>
            <p:cNvPr id="309" name="Google Shape;309;p29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45"/>
          <p:cNvSpPr/>
          <p:nvPr/>
        </p:nvSpPr>
        <p:spPr>
          <a:xfrm>
            <a:off x="8072759" y="2810125"/>
            <a:ext cx="60000" cy="6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45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Peta Konsep</a:t>
            </a:r>
            <a:endParaRPr dirty="0"/>
          </a:p>
        </p:txBody>
      </p:sp>
      <p:grpSp>
        <p:nvGrpSpPr>
          <p:cNvPr id="1410" name="Google Shape;1410;p45"/>
          <p:cNvGrpSpPr/>
          <p:nvPr/>
        </p:nvGrpSpPr>
        <p:grpSpPr>
          <a:xfrm>
            <a:off x="1448774" y="3195571"/>
            <a:ext cx="1542912" cy="869430"/>
            <a:chOff x="997450" y="3220700"/>
            <a:chExt cx="1542912" cy="869430"/>
          </a:xfrm>
        </p:grpSpPr>
        <p:sp>
          <p:nvSpPr>
            <p:cNvPr id="1411" name="Google Shape;1411;p45"/>
            <p:cNvSpPr txBox="1"/>
            <p:nvPr/>
          </p:nvSpPr>
          <p:spPr>
            <a:xfrm>
              <a:off x="997462" y="3458030"/>
              <a:ext cx="1542900" cy="63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dirty="0">
                  <a:solidFill>
                    <a:srgbClr val="666666"/>
                  </a:solidFill>
                  <a:latin typeface="Baloo 2"/>
                  <a:ea typeface="Baloo 2"/>
                  <a:cs typeface="Baloo 2"/>
                  <a:sym typeface="Baloo 2"/>
                </a:rPr>
                <a:t>Pengertian Flora dan Fauna</a:t>
              </a:r>
              <a:r>
                <a:rPr lang="en" dirty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 </a:t>
              </a:r>
              <a:endParaRPr dirty="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1412" name="Google Shape;1412;p45"/>
            <p:cNvSpPr txBox="1"/>
            <p:nvPr/>
          </p:nvSpPr>
          <p:spPr>
            <a:xfrm>
              <a:off x="997450" y="3220700"/>
              <a:ext cx="1542900" cy="248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1800" b="1" dirty="0">
                  <a:solidFill>
                    <a:schemeClr val="lt1"/>
                  </a:solidFill>
                  <a:latin typeface="Handlee"/>
                  <a:ea typeface="Handlee"/>
                  <a:cs typeface="Handlee"/>
                  <a:sym typeface="Handlee"/>
                </a:rPr>
                <a:t>1</a:t>
              </a:r>
              <a:endParaRPr sz="1800" b="1" dirty="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</p:grpSp>
      <p:grpSp>
        <p:nvGrpSpPr>
          <p:cNvPr id="1413" name="Google Shape;1413;p45"/>
          <p:cNvGrpSpPr/>
          <p:nvPr/>
        </p:nvGrpSpPr>
        <p:grpSpPr>
          <a:xfrm>
            <a:off x="2930500" y="1613400"/>
            <a:ext cx="1542912" cy="1064888"/>
            <a:chOff x="2473300" y="1556250"/>
            <a:chExt cx="1542912" cy="869430"/>
          </a:xfrm>
        </p:grpSpPr>
        <p:sp>
          <p:nvSpPr>
            <p:cNvPr id="1414" name="Google Shape;1414;p45"/>
            <p:cNvSpPr txBox="1"/>
            <p:nvPr/>
          </p:nvSpPr>
          <p:spPr>
            <a:xfrm>
              <a:off x="2473312" y="1793580"/>
              <a:ext cx="1542900" cy="63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dirty="0">
                  <a:solidFill>
                    <a:srgbClr val="666666"/>
                  </a:solidFill>
                  <a:latin typeface="Baloo 2"/>
                  <a:ea typeface="Baloo 2"/>
                  <a:cs typeface="Baloo 2"/>
                  <a:sym typeface="Baloo 2"/>
                </a:rPr>
                <a:t>Pengertian garis </a:t>
              </a:r>
              <a:r>
                <a:rPr lang="id-ID" dirty="0" err="1">
                  <a:solidFill>
                    <a:srgbClr val="666666"/>
                  </a:solidFill>
                  <a:latin typeface="Baloo 2"/>
                  <a:ea typeface="Baloo 2"/>
                  <a:cs typeface="Baloo 2"/>
                  <a:sym typeface="Baloo 2"/>
                </a:rPr>
                <a:t>Wallace</a:t>
              </a:r>
              <a:r>
                <a:rPr lang="id-ID" dirty="0">
                  <a:solidFill>
                    <a:srgbClr val="666666"/>
                  </a:solidFill>
                  <a:latin typeface="Baloo 2"/>
                  <a:ea typeface="Baloo 2"/>
                  <a:cs typeface="Baloo 2"/>
                  <a:sym typeface="Baloo 2"/>
                </a:rPr>
                <a:t> dan garis Weber</a:t>
              </a:r>
              <a:endParaRPr dirty="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1415" name="Google Shape;1415;p45"/>
            <p:cNvSpPr txBox="1"/>
            <p:nvPr/>
          </p:nvSpPr>
          <p:spPr>
            <a:xfrm>
              <a:off x="2473300" y="1556250"/>
              <a:ext cx="1542900" cy="248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1800" b="1" dirty="0">
                  <a:solidFill>
                    <a:schemeClr val="lt1"/>
                  </a:solidFill>
                  <a:latin typeface="Handlee"/>
                  <a:ea typeface="Handlee"/>
                  <a:cs typeface="Handlee"/>
                  <a:sym typeface="Handlee"/>
                </a:rPr>
                <a:t>2</a:t>
              </a:r>
              <a:endParaRPr sz="1800" b="1" dirty="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</p:grpSp>
      <p:grpSp>
        <p:nvGrpSpPr>
          <p:cNvPr id="1417" name="Google Shape;1417;p45"/>
          <p:cNvGrpSpPr/>
          <p:nvPr/>
        </p:nvGrpSpPr>
        <p:grpSpPr>
          <a:xfrm>
            <a:off x="5882500" y="1613400"/>
            <a:ext cx="1542912" cy="869430"/>
            <a:chOff x="5425300" y="1556250"/>
            <a:chExt cx="1542912" cy="869430"/>
          </a:xfrm>
        </p:grpSpPr>
        <p:sp>
          <p:nvSpPr>
            <p:cNvPr id="1418" name="Google Shape;1418;p45"/>
            <p:cNvSpPr txBox="1"/>
            <p:nvPr/>
          </p:nvSpPr>
          <p:spPr>
            <a:xfrm>
              <a:off x="5425312" y="1793580"/>
              <a:ext cx="1542900" cy="63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dirty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Persebaran Fauna</a:t>
              </a:r>
              <a:endParaRPr dirty="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1419" name="Google Shape;1419;p45"/>
            <p:cNvSpPr txBox="1"/>
            <p:nvPr/>
          </p:nvSpPr>
          <p:spPr>
            <a:xfrm>
              <a:off x="5425300" y="1556250"/>
              <a:ext cx="1542900" cy="248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1800" b="1" dirty="0">
                  <a:solidFill>
                    <a:schemeClr val="lt1"/>
                  </a:solidFill>
                  <a:latin typeface="Handlee"/>
                  <a:ea typeface="Handlee"/>
                  <a:cs typeface="Handlee"/>
                  <a:sym typeface="Handlee"/>
                </a:rPr>
                <a:t>4</a:t>
              </a:r>
              <a:endParaRPr sz="1800" b="1" dirty="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</p:grpSp>
      <p:grpSp>
        <p:nvGrpSpPr>
          <p:cNvPr id="1421" name="Google Shape;1421;p45"/>
          <p:cNvGrpSpPr/>
          <p:nvPr/>
        </p:nvGrpSpPr>
        <p:grpSpPr>
          <a:xfrm>
            <a:off x="4407225" y="3197972"/>
            <a:ext cx="1542912" cy="869438"/>
            <a:chOff x="3950025" y="3222975"/>
            <a:chExt cx="1542912" cy="869438"/>
          </a:xfrm>
        </p:grpSpPr>
        <p:sp>
          <p:nvSpPr>
            <p:cNvPr id="1422" name="Google Shape;1422;p45"/>
            <p:cNvSpPr txBox="1"/>
            <p:nvPr/>
          </p:nvSpPr>
          <p:spPr>
            <a:xfrm>
              <a:off x="3950037" y="3460313"/>
              <a:ext cx="1542900" cy="63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dirty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P</a:t>
              </a:r>
              <a:r>
                <a:rPr dirty="0" err="1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ersebaran</a:t>
              </a:r>
              <a:r>
                <a:rPr dirty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 Flora</a:t>
              </a:r>
            </a:p>
          </p:txBody>
        </p:sp>
        <p:sp>
          <p:nvSpPr>
            <p:cNvPr id="1423" name="Google Shape;1423;p45"/>
            <p:cNvSpPr txBox="1"/>
            <p:nvPr/>
          </p:nvSpPr>
          <p:spPr>
            <a:xfrm>
              <a:off x="3950025" y="3222975"/>
              <a:ext cx="1542900" cy="248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1800" b="1" dirty="0">
                  <a:solidFill>
                    <a:schemeClr val="lt1"/>
                  </a:solidFill>
                  <a:latin typeface="Handlee"/>
                  <a:ea typeface="Handlee"/>
                  <a:cs typeface="Handlee"/>
                  <a:sym typeface="Handlee"/>
                </a:rPr>
                <a:t>3</a:t>
              </a:r>
              <a:endParaRPr sz="1800" b="1" dirty="0">
                <a:solidFill>
                  <a:schemeClr val="lt1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</p:grpSp>
      <p:grpSp>
        <p:nvGrpSpPr>
          <p:cNvPr id="1430" name="Google Shape;1430;p45"/>
          <p:cNvGrpSpPr/>
          <p:nvPr/>
        </p:nvGrpSpPr>
        <p:grpSpPr>
          <a:xfrm>
            <a:off x="804130" y="1613400"/>
            <a:ext cx="7653385" cy="2456225"/>
            <a:chOff x="804130" y="1613400"/>
            <a:chExt cx="7653385" cy="2456225"/>
          </a:xfrm>
        </p:grpSpPr>
        <p:cxnSp>
          <p:nvCxnSpPr>
            <p:cNvPr id="1431" name="Google Shape;1431;p45"/>
            <p:cNvCxnSpPr/>
            <p:nvPr/>
          </p:nvCxnSpPr>
          <p:spPr>
            <a:xfrm>
              <a:off x="997450" y="2839200"/>
              <a:ext cx="7102500" cy="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2" name="Google Shape;1432;p45"/>
            <p:cNvCxnSpPr/>
            <p:nvPr/>
          </p:nvCxnSpPr>
          <p:spPr>
            <a:xfrm>
              <a:off x="996000" y="2805125"/>
              <a:ext cx="0" cy="126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433" name="Google Shape;1433;p45"/>
            <p:cNvCxnSpPr/>
            <p:nvPr/>
          </p:nvCxnSpPr>
          <p:spPr>
            <a:xfrm>
              <a:off x="2473300" y="1613400"/>
              <a:ext cx="0" cy="125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434" name="Google Shape;1434;p45"/>
            <p:cNvCxnSpPr/>
            <p:nvPr/>
          </p:nvCxnSpPr>
          <p:spPr>
            <a:xfrm>
              <a:off x="5425300" y="1613400"/>
              <a:ext cx="0" cy="125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435" name="Google Shape;1435;p45"/>
            <p:cNvCxnSpPr/>
            <p:nvPr/>
          </p:nvCxnSpPr>
          <p:spPr>
            <a:xfrm rot="10800000">
              <a:off x="3949300" y="2810175"/>
              <a:ext cx="0" cy="12570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1437" name="Google Shape;1437;p45"/>
            <p:cNvGrpSpPr/>
            <p:nvPr/>
          </p:nvGrpSpPr>
          <p:grpSpPr>
            <a:xfrm>
              <a:off x="804130" y="2198359"/>
              <a:ext cx="547735" cy="629480"/>
              <a:chOff x="8170455" y="1559622"/>
              <a:chExt cx="547735" cy="629480"/>
            </a:xfrm>
          </p:grpSpPr>
          <p:sp>
            <p:nvSpPr>
              <p:cNvPr id="1438" name="Google Shape;1438;p45"/>
              <p:cNvSpPr/>
              <p:nvPr/>
            </p:nvSpPr>
            <p:spPr>
              <a:xfrm>
                <a:off x="8170455" y="1559622"/>
                <a:ext cx="547735" cy="629480"/>
              </a:xfrm>
              <a:custGeom>
                <a:avLst/>
                <a:gdLst/>
                <a:ahLst/>
                <a:cxnLst/>
                <a:rect l="l" t="t" r="r" b="b"/>
                <a:pathLst>
                  <a:path w="13177" h="15129" extrusionOk="0">
                    <a:moveTo>
                      <a:pt x="4429" y="253"/>
                    </a:moveTo>
                    <a:cubicBezTo>
                      <a:pt x="4747" y="253"/>
                      <a:pt x="5062" y="281"/>
                      <a:pt x="5366" y="333"/>
                    </a:cubicBezTo>
                    <a:cubicBezTo>
                      <a:pt x="12568" y="1582"/>
                      <a:pt x="7114" y="11191"/>
                      <a:pt x="4590" y="14735"/>
                    </a:cubicBezTo>
                    <a:lnTo>
                      <a:pt x="4590" y="14735"/>
                    </a:lnTo>
                    <a:cubicBezTo>
                      <a:pt x="2974" y="12524"/>
                      <a:pt x="1664" y="9981"/>
                      <a:pt x="901" y="7357"/>
                    </a:cubicBezTo>
                    <a:cubicBezTo>
                      <a:pt x="406" y="5653"/>
                      <a:pt x="91" y="3557"/>
                      <a:pt x="1021" y="1949"/>
                    </a:cubicBezTo>
                    <a:cubicBezTo>
                      <a:pt x="1717" y="744"/>
                      <a:pt x="3094" y="253"/>
                      <a:pt x="4429" y="253"/>
                    </a:cubicBezTo>
                    <a:close/>
                    <a:moveTo>
                      <a:pt x="4476" y="0"/>
                    </a:moveTo>
                    <a:cubicBezTo>
                      <a:pt x="3381" y="0"/>
                      <a:pt x="2280" y="353"/>
                      <a:pt x="1433" y="1048"/>
                    </a:cubicBezTo>
                    <a:cubicBezTo>
                      <a:pt x="161" y="2092"/>
                      <a:pt x="0" y="3757"/>
                      <a:pt x="123" y="5291"/>
                    </a:cubicBezTo>
                    <a:cubicBezTo>
                      <a:pt x="402" y="8765"/>
                      <a:pt x="2345" y="12260"/>
                      <a:pt x="4368" y="15035"/>
                    </a:cubicBezTo>
                    <a:cubicBezTo>
                      <a:pt x="4373" y="15042"/>
                      <a:pt x="4377" y="15049"/>
                      <a:pt x="4382" y="15056"/>
                    </a:cubicBezTo>
                    <a:lnTo>
                      <a:pt x="4382" y="15056"/>
                    </a:lnTo>
                    <a:cubicBezTo>
                      <a:pt x="4385" y="15067"/>
                      <a:pt x="4393" y="15077"/>
                      <a:pt x="4405" y="15084"/>
                    </a:cubicBezTo>
                    <a:lnTo>
                      <a:pt x="4405" y="15084"/>
                    </a:lnTo>
                    <a:cubicBezTo>
                      <a:pt x="4405" y="15084"/>
                      <a:pt x="4405" y="15084"/>
                      <a:pt x="4406" y="15085"/>
                    </a:cubicBezTo>
                    <a:cubicBezTo>
                      <a:pt x="4428" y="15116"/>
                      <a:pt x="4470" y="15129"/>
                      <a:pt x="4517" y="15129"/>
                    </a:cubicBezTo>
                    <a:cubicBezTo>
                      <a:pt x="4610" y="15129"/>
                      <a:pt x="4722" y="15078"/>
                      <a:pt x="4749" y="15013"/>
                    </a:cubicBezTo>
                    <a:lnTo>
                      <a:pt x="4749" y="15013"/>
                    </a:lnTo>
                    <a:cubicBezTo>
                      <a:pt x="7410" y="11384"/>
                      <a:pt x="13176" y="1161"/>
                      <a:pt x="5175" y="49"/>
                    </a:cubicBezTo>
                    <a:cubicBezTo>
                      <a:pt x="4944" y="16"/>
                      <a:pt x="4710" y="0"/>
                      <a:pt x="44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45"/>
              <p:cNvSpPr/>
              <p:nvPr/>
            </p:nvSpPr>
            <p:spPr>
              <a:xfrm>
                <a:off x="8257165" y="1677956"/>
                <a:ext cx="213906" cy="197220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4740" extrusionOk="0">
                    <a:moveTo>
                      <a:pt x="2628" y="166"/>
                    </a:moveTo>
                    <a:cubicBezTo>
                      <a:pt x="2967" y="166"/>
                      <a:pt x="3310" y="243"/>
                      <a:pt x="3631" y="409"/>
                    </a:cubicBezTo>
                    <a:cubicBezTo>
                      <a:pt x="4381" y="797"/>
                      <a:pt x="4741" y="1621"/>
                      <a:pt x="4783" y="2422"/>
                    </a:cubicBezTo>
                    <a:cubicBezTo>
                      <a:pt x="4717" y="3655"/>
                      <a:pt x="3791" y="4608"/>
                      <a:pt x="2653" y="4608"/>
                    </a:cubicBezTo>
                    <a:cubicBezTo>
                      <a:pt x="2315" y="4608"/>
                      <a:pt x="1958" y="4523"/>
                      <a:pt x="1599" y="4337"/>
                    </a:cubicBezTo>
                    <a:cubicBezTo>
                      <a:pt x="849" y="3950"/>
                      <a:pt x="490" y="3126"/>
                      <a:pt x="446" y="2325"/>
                    </a:cubicBezTo>
                    <a:cubicBezTo>
                      <a:pt x="378" y="1054"/>
                      <a:pt x="1475" y="166"/>
                      <a:pt x="2628" y="166"/>
                    </a:cubicBezTo>
                    <a:close/>
                    <a:moveTo>
                      <a:pt x="2700" y="0"/>
                    </a:moveTo>
                    <a:cubicBezTo>
                      <a:pt x="1449" y="0"/>
                      <a:pt x="170" y="831"/>
                      <a:pt x="84" y="2422"/>
                    </a:cubicBezTo>
                    <a:cubicBezTo>
                      <a:pt x="0" y="3986"/>
                      <a:pt x="1165" y="4739"/>
                      <a:pt x="2398" y="4739"/>
                    </a:cubicBezTo>
                    <a:cubicBezTo>
                      <a:pt x="3688" y="4739"/>
                      <a:pt x="5054" y="3916"/>
                      <a:pt x="5145" y="2336"/>
                    </a:cubicBezTo>
                    <a:lnTo>
                      <a:pt x="5145" y="2336"/>
                    </a:lnTo>
                    <a:cubicBezTo>
                      <a:pt x="5145" y="2332"/>
                      <a:pt x="5146" y="2328"/>
                      <a:pt x="5145" y="2325"/>
                    </a:cubicBezTo>
                    <a:lnTo>
                      <a:pt x="5145" y="2325"/>
                    </a:lnTo>
                    <a:cubicBezTo>
                      <a:pt x="5145" y="2325"/>
                      <a:pt x="5145" y="2325"/>
                      <a:pt x="5145" y="2325"/>
                    </a:cubicBezTo>
                    <a:cubicBezTo>
                      <a:pt x="5145" y="2323"/>
                      <a:pt x="5145" y="2322"/>
                      <a:pt x="5145" y="2321"/>
                    </a:cubicBezTo>
                    <a:lnTo>
                      <a:pt x="5145" y="2321"/>
                    </a:lnTo>
                    <a:cubicBezTo>
                      <a:pt x="5059" y="754"/>
                      <a:pt x="3892" y="0"/>
                      <a:pt x="27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0" name="Google Shape;1440;p45"/>
            <p:cNvGrpSpPr/>
            <p:nvPr/>
          </p:nvGrpSpPr>
          <p:grpSpPr>
            <a:xfrm>
              <a:off x="7909780" y="2211456"/>
              <a:ext cx="547735" cy="629480"/>
              <a:chOff x="8170455" y="1559622"/>
              <a:chExt cx="547735" cy="629480"/>
            </a:xfrm>
          </p:grpSpPr>
          <p:sp>
            <p:nvSpPr>
              <p:cNvPr id="1441" name="Google Shape;1441;p45"/>
              <p:cNvSpPr/>
              <p:nvPr/>
            </p:nvSpPr>
            <p:spPr>
              <a:xfrm>
                <a:off x="8170455" y="1559622"/>
                <a:ext cx="547735" cy="629480"/>
              </a:xfrm>
              <a:custGeom>
                <a:avLst/>
                <a:gdLst/>
                <a:ahLst/>
                <a:cxnLst/>
                <a:rect l="l" t="t" r="r" b="b"/>
                <a:pathLst>
                  <a:path w="13177" h="15129" extrusionOk="0">
                    <a:moveTo>
                      <a:pt x="4429" y="253"/>
                    </a:moveTo>
                    <a:cubicBezTo>
                      <a:pt x="4747" y="253"/>
                      <a:pt x="5062" y="281"/>
                      <a:pt x="5366" y="333"/>
                    </a:cubicBezTo>
                    <a:cubicBezTo>
                      <a:pt x="12568" y="1582"/>
                      <a:pt x="7114" y="11191"/>
                      <a:pt x="4590" y="14735"/>
                    </a:cubicBezTo>
                    <a:lnTo>
                      <a:pt x="4590" y="14735"/>
                    </a:lnTo>
                    <a:cubicBezTo>
                      <a:pt x="2974" y="12524"/>
                      <a:pt x="1664" y="9981"/>
                      <a:pt x="901" y="7357"/>
                    </a:cubicBezTo>
                    <a:cubicBezTo>
                      <a:pt x="406" y="5653"/>
                      <a:pt x="91" y="3557"/>
                      <a:pt x="1021" y="1949"/>
                    </a:cubicBezTo>
                    <a:cubicBezTo>
                      <a:pt x="1717" y="744"/>
                      <a:pt x="3094" y="253"/>
                      <a:pt x="4429" y="253"/>
                    </a:cubicBezTo>
                    <a:close/>
                    <a:moveTo>
                      <a:pt x="4476" y="0"/>
                    </a:moveTo>
                    <a:cubicBezTo>
                      <a:pt x="3381" y="0"/>
                      <a:pt x="2280" y="353"/>
                      <a:pt x="1433" y="1048"/>
                    </a:cubicBezTo>
                    <a:cubicBezTo>
                      <a:pt x="161" y="2092"/>
                      <a:pt x="0" y="3757"/>
                      <a:pt x="123" y="5291"/>
                    </a:cubicBezTo>
                    <a:cubicBezTo>
                      <a:pt x="402" y="8765"/>
                      <a:pt x="2345" y="12260"/>
                      <a:pt x="4368" y="15035"/>
                    </a:cubicBezTo>
                    <a:cubicBezTo>
                      <a:pt x="4373" y="15042"/>
                      <a:pt x="4377" y="15049"/>
                      <a:pt x="4382" y="15056"/>
                    </a:cubicBezTo>
                    <a:lnTo>
                      <a:pt x="4382" y="15056"/>
                    </a:lnTo>
                    <a:cubicBezTo>
                      <a:pt x="4385" y="15067"/>
                      <a:pt x="4393" y="15077"/>
                      <a:pt x="4405" y="15084"/>
                    </a:cubicBezTo>
                    <a:lnTo>
                      <a:pt x="4405" y="15084"/>
                    </a:lnTo>
                    <a:cubicBezTo>
                      <a:pt x="4405" y="15084"/>
                      <a:pt x="4405" y="15084"/>
                      <a:pt x="4406" y="15085"/>
                    </a:cubicBezTo>
                    <a:cubicBezTo>
                      <a:pt x="4428" y="15116"/>
                      <a:pt x="4470" y="15129"/>
                      <a:pt x="4517" y="15129"/>
                    </a:cubicBezTo>
                    <a:cubicBezTo>
                      <a:pt x="4610" y="15129"/>
                      <a:pt x="4722" y="15078"/>
                      <a:pt x="4749" y="15013"/>
                    </a:cubicBezTo>
                    <a:lnTo>
                      <a:pt x="4749" y="15013"/>
                    </a:lnTo>
                    <a:cubicBezTo>
                      <a:pt x="7410" y="11384"/>
                      <a:pt x="13176" y="1161"/>
                      <a:pt x="5175" y="49"/>
                    </a:cubicBezTo>
                    <a:cubicBezTo>
                      <a:pt x="4944" y="16"/>
                      <a:pt x="4710" y="0"/>
                      <a:pt x="44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45"/>
              <p:cNvSpPr/>
              <p:nvPr/>
            </p:nvSpPr>
            <p:spPr>
              <a:xfrm>
                <a:off x="8257165" y="1677956"/>
                <a:ext cx="213906" cy="197220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4740" extrusionOk="0">
                    <a:moveTo>
                      <a:pt x="2628" y="166"/>
                    </a:moveTo>
                    <a:cubicBezTo>
                      <a:pt x="2967" y="166"/>
                      <a:pt x="3310" y="243"/>
                      <a:pt x="3631" y="409"/>
                    </a:cubicBezTo>
                    <a:cubicBezTo>
                      <a:pt x="4381" y="797"/>
                      <a:pt x="4741" y="1621"/>
                      <a:pt x="4783" y="2422"/>
                    </a:cubicBezTo>
                    <a:cubicBezTo>
                      <a:pt x="4717" y="3655"/>
                      <a:pt x="3791" y="4608"/>
                      <a:pt x="2653" y="4608"/>
                    </a:cubicBezTo>
                    <a:cubicBezTo>
                      <a:pt x="2315" y="4608"/>
                      <a:pt x="1958" y="4523"/>
                      <a:pt x="1599" y="4337"/>
                    </a:cubicBezTo>
                    <a:cubicBezTo>
                      <a:pt x="849" y="3950"/>
                      <a:pt x="490" y="3126"/>
                      <a:pt x="446" y="2325"/>
                    </a:cubicBezTo>
                    <a:cubicBezTo>
                      <a:pt x="378" y="1054"/>
                      <a:pt x="1475" y="166"/>
                      <a:pt x="2628" y="166"/>
                    </a:cubicBezTo>
                    <a:close/>
                    <a:moveTo>
                      <a:pt x="2700" y="0"/>
                    </a:moveTo>
                    <a:cubicBezTo>
                      <a:pt x="1449" y="0"/>
                      <a:pt x="170" y="831"/>
                      <a:pt x="84" y="2422"/>
                    </a:cubicBezTo>
                    <a:cubicBezTo>
                      <a:pt x="0" y="3986"/>
                      <a:pt x="1165" y="4739"/>
                      <a:pt x="2398" y="4739"/>
                    </a:cubicBezTo>
                    <a:cubicBezTo>
                      <a:pt x="3688" y="4739"/>
                      <a:pt x="5054" y="3916"/>
                      <a:pt x="5145" y="2336"/>
                    </a:cubicBezTo>
                    <a:lnTo>
                      <a:pt x="5145" y="2336"/>
                    </a:lnTo>
                    <a:cubicBezTo>
                      <a:pt x="5145" y="2332"/>
                      <a:pt x="5146" y="2328"/>
                      <a:pt x="5145" y="2325"/>
                    </a:cubicBezTo>
                    <a:lnTo>
                      <a:pt x="5145" y="2325"/>
                    </a:lnTo>
                    <a:cubicBezTo>
                      <a:pt x="5145" y="2325"/>
                      <a:pt x="5145" y="2325"/>
                      <a:pt x="5145" y="2325"/>
                    </a:cubicBezTo>
                    <a:cubicBezTo>
                      <a:pt x="5145" y="2323"/>
                      <a:pt x="5145" y="2322"/>
                      <a:pt x="5145" y="2321"/>
                    </a:cubicBezTo>
                    <a:lnTo>
                      <a:pt x="5145" y="2321"/>
                    </a:lnTo>
                    <a:cubicBezTo>
                      <a:pt x="5059" y="754"/>
                      <a:pt x="3892" y="0"/>
                      <a:pt x="27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43" name="Google Shape;1443;p45"/>
          <p:cNvGrpSpPr/>
          <p:nvPr/>
        </p:nvGrpSpPr>
        <p:grpSpPr>
          <a:xfrm flipH="1">
            <a:off x="-90452" y="-358997"/>
            <a:ext cx="3393304" cy="1796989"/>
            <a:chOff x="-1085827" y="927365"/>
            <a:chExt cx="3393304" cy="1796989"/>
          </a:xfrm>
        </p:grpSpPr>
        <p:sp>
          <p:nvSpPr>
            <p:cNvPr id="1444" name="Google Shape;1444;p45"/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5"/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5"/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5"/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5"/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5"/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" name="Google Shape;1458;p45"/>
          <p:cNvGrpSpPr/>
          <p:nvPr/>
        </p:nvGrpSpPr>
        <p:grpSpPr>
          <a:xfrm rot="-9708144">
            <a:off x="4816145" y="3820014"/>
            <a:ext cx="3774583" cy="1979860"/>
            <a:chOff x="6797960" y="203729"/>
            <a:chExt cx="3774524" cy="1979829"/>
          </a:xfrm>
        </p:grpSpPr>
        <p:sp>
          <p:nvSpPr>
            <p:cNvPr id="1459" name="Google Shape;1459;p45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45"/>
          <p:cNvGrpSpPr/>
          <p:nvPr/>
        </p:nvGrpSpPr>
        <p:grpSpPr>
          <a:xfrm rot="-2968875">
            <a:off x="7547206" y="-219405"/>
            <a:ext cx="1748446" cy="1517801"/>
            <a:chOff x="972034" y="4038077"/>
            <a:chExt cx="1579697" cy="1371393"/>
          </a:xfrm>
        </p:grpSpPr>
        <p:sp>
          <p:nvSpPr>
            <p:cNvPr id="1466" name="Google Shape;1466;p45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45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1469" name="Google Shape;1469;p45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5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5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5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81EFDE4-C606-43D2-838B-05DA0C8E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182" y="1870329"/>
            <a:ext cx="6847636" cy="1402841"/>
          </a:xfrm>
        </p:spPr>
        <p:txBody>
          <a:bodyPr/>
          <a:lstStyle/>
          <a:p>
            <a:r>
              <a:rPr lang="id-ID" sz="4800" b="1" dirty="0">
                <a:solidFill>
                  <a:schemeClr val="accent1">
                    <a:lumMod val="75000"/>
                  </a:schemeClr>
                </a:solidFill>
              </a:rPr>
              <a:t>PENGERTIAN FAUNA DAN FAUNA</a:t>
            </a:r>
          </a:p>
        </p:txBody>
      </p:sp>
      <p:grpSp>
        <p:nvGrpSpPr>
          <p:cNvPr id="3" name="Google Shape;2546;p59">
            <a:extLst>
              <a:ext uri="{FF2B5EF4-FFF2-40B4-BE49-F238E27FC236}">
                <a16:creationId xmlns:a16="http://schemas.microsoft.com/office/drawing/2014/main" id="{DEEAF628-731D-438E-AC33-245D5908BAEA}"/>
              </a:ext>
            </a:extLst>
          </p:cNvPr>
          <p:cNvGrpSpPr/>
          <p:nvPr/>
        </p:nvGrpSpPr>
        <p:grpSpPr>
          <a:xfrm>
            <a:off x="0" y="549761"/>
            <a:ext cx="3047861" cy="653807"/>
            <a:chOff x="1757065" y="4147474"/>
            <a:chExt cx="870800" cy="240131"/>
          </a:xfrm>
        </p:grpSpPr>
        <p:sp>
          <p:nvSpPr>
            <p:cNvPr id="4" name="Google Shape;2547;p59">
              <a:extLst>
                <a:ext uri="{FF2B5EF4-FFF2-40B4-BE49-F238E27FC236}">
                  <a16:creationId xmlns:a16="http://schemas.microsoft.com/office/drawing/2014/main" id="{B6FEFDD7-134B-4841-A9F8-634BE417E97F}"/>
                </a:ext>
              </a:extLst>
            </p:cNvPr>
            <p:cNvSpPr/>
            <p:nvPr/>
          </p:nvSpPr>
          <p:spPr>
            <a:xfrm>
              <a:off x="1757065" y="4147476"/>
              <a:ext cx="870800" cy="240129"/>
            </a:xfrm>
            <a:custGeom>
              <a:avLst/>
              <a:gdLst/>
              <a:ahLst/>
              <a:cxnLst/>
              <a:rect l="l" t="t" r="r" b="b"/>
              <a:pathLst>
                <a:path w="45366" h="12510" extrusionOk="0">
                  <a:moveTo>
                    <a:pt x="0" y="1"/>
                  </a:moveTo>
                  <a:lnTo>
                    <a:pt x="0" y="12510"/>
                  </a:lnTo>
                  <a:lnTo>
                    <a:pt x="45366" y="12510"/>
                  </a:lnTo>
                  <a:lnTo>
                    <a:pt x="39095" y="6238"/>
                  </a:lnTo>
                  <a:lnTo>
                    <a:pt x="453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2548;p59">
              <a:extLst>
                <a:ext uri="{FF2B5EF4-FFF2-40B4-BE49-F238E27FC236}">
                  <a16:creationId xmlns:a16="http://schemas.microsoft.com/office/drawing/2014/main" id="{DD217951-4CD1-4724-B6CB-14283B41A9AF}"/>
                </a:ext>
              </a:extLst>
            </p:cNvPr>
            <p:cNvGrpSpPr/>
            <p:nvPr/>
          </p:nvGrpSpPr>
          <p:grpSpPr>
            <a:xfrm>
              <a:off x="1785225" y="4147474"/>
              <a:ext cx="222850" cy="240114"/>
              <a:chOff x="1785225" y="4147474"/>
              <a:chExt cx="222850" cy="240114"/>
            </a:xfrm>
          </p:grpSpPr>
          <p:sp>
            <p:nvSpPr>
              <p:cNvPr id="6" name="Google Shape;2549;p59">
                <a:extLst>
                  <a:ext uri="{FF2B5EF4-FFF2-40B4-BE49-F238E27FC236}">
                    <a16:creationId xmlns:a16="http://schemas.microsoft.com/office/drawing/2014/main" id="{8CB7A3CC-16F5-4B99-9DCD-15AB723142A1}"/>
                  </a:ext>
                </a:extLst>
              </p:cNvPr>
              <p:cNvSpPr/>
              <p:nvPr/>
            </p:nvSpPr>
            <p:spPr>
              <a:xfrm>
                <a:off x="1785225" y="4147729"/>
                <a:ext cx="58929" cy="236864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15812" extrusionOk="0">
                    <a:moveTo>
                      <a:pt x="1519" y="0"/>
                    </a:moveTo>
                    <a:cubicBezTo>
                      <a:pt x="1319" y="0"/>
                      <a:pt x="1118" y="101"/>
                      <a:pt x="1002" y="301"/>
                    </a:cubicBezTo>
                    <a:cubicBezTo>
                      <a:pt x="1" y="2235"/>
                      <a:pt x="468" y="4937"/>
                      <a:pt x="501" y="7106"/>
                    </a:cubicBezTo>
                    <a:cubicBezTo>
                      <a:pt x="535" y="9674"/>
                      <a:pt x="535" y="12243"/>
                      <a:pt x="601" y="14811"/>
                    </a:cubicBezTo>
                    <a:cubicBezTo>
                      <a:pt x="651" y="15478"/>
                      <a:pt x="1160" y="15812"/>
                      <a:pt x="1665" y="15812"/>
                    </a:cubicBezTo>
                    <a:cubicBezTo>
                      <a:pt x="2169" y="15812"/>
                      <a:pt x="2670" y="15478"/>
                      <a:pt x="2703" y="14811"/>
                    </a:cubicBezTo>
                    <a:cubicBezTo>
                      <a:pt x="2770" y="12243"/>
                      <a:pt x="2703" y="9674"/>
                      <a:pt x="2670" y="7106"/>
                    </a:cubicBezTo>
                    <a:cubicBezTo>
                      <a:pt x="2670" y="4937"/>
                      <a:pt x="3070" y="2235"/>
                      <a:pt x="2036" y="301"/>
                    </a:cubicBezTo>
                    <a:cubicBezTo>
                      <a:pt x="1919" y="101"/>
                      <a:pt x="1719" y="0"/>
                      <a:pt x="1519" y="0"/>
                    </a:cubicBezTo>
                    <a:close/>
                  </a:path>
                </a:pathLst>
              </a:custGeom>
              <a:solidFill>
                <a:srgbClr val="F8C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2550;p59">
                <a:extLst>
                  <a:ext uri="{FF2B5EF4-FFF2-40B4-BE49-F238E27FC236}">
                    <a16:creationId xmlns:a16="http://schemas.microsoft.com/office/drawing/2014/main" id="{5B7BCDF6-10FE-44B5-BC37-3C1692D14584}"/>
                  </a:ext>
                </a:extLst>
              </p:cNvPr>
              <p:cNvSpPr/>
              <p:nvPr/>
            </p:nvSpPr>
            <p:spPr>
              <a:xfrm>
                <a:off x="1863980" y="4147474"/>
                <a:ext cx="60848" cy="240114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6029" extrusionOk="0">
                    <a:moveTo>
                      <a:pt x="1398" y="1"/>
                    </a:moveTo>
                    <a:cubicBezTo>
                      <a:pt x="1018" y="1"/>
                      <a:pt x="635" y="218"/>
                      <a:pt x="501" y="651"/>
                    </a:cubicBezTo>
                    <a:cubicBezTo>
                      <a:pt x="1" y="3020"/>
                      <a:pt x="201" y="5521"/>
                      <a:pt x="301" y="7923"/>
                    </a:cubicBezTo>
                    <a:cubicBezTo>
                      <a:pt x="368" y="10325"/>
                      <a:pt x="168" y="12860"/>
                      <a:pt x="601" y="15228"/>
                    </a:cubicBezTo>
                    <a:cubicBezTo>
                      <a:pt x="701" y="15762"/>
                      <a:pt x="1193" y="16029"/>
                      <a:pt x="1681" y="16029"/>
                    </a:cubicBezTo>
                    <a:cubicBezTo>
                      <a:pt x="2169" y="16029"/>
                      <a:pt x="2653" y="15762"/>
                      <a:pt x="2736" y="15228"/>
                    </a:cubicBezTo>
                    <a:cubicBezTo>
                      <a:pt x="3170" y="12860"/>
                      <a:pt x="2870" y="10325"/>
                      <a:pt x="2803" y="7923"/>
                    </a:cubicBezTo>
                    <a:cubicBezTo>
                      <a:pt x="2736" y="5521"/>
                      <a:pt x="2803" y="3020"/>
                      <a:pt x="2269" y="651"/>
                    </a:cubicBezTo>
                    <a:cubicBezTo>
                      <a:pt x="2152" y="218"/>
                      <a:pt x="1777" y="1"/>
                      <a:pt x="1398" y="1"/>
                    </a:cubicBezTo>
                    <a:close/>
                  </a:path>
                </a:pathLst>
              </a:custGeom>
              <a:solidFill>
                <a:srgbClr val="F8C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551;p59">
                <a:extLst>
                  <a:ext uri="{FF2B5EF4-FFF2-40B4-BE49-F238E27FC236}">
                    <a16:creationId xmlns:a16="http://schemas.microsoft.com/office/drawing/2014/main" id="{AC63C1B9-25C2-4D9B-9499-5FF1A16B5E68}"/>
                  </a:ext>
                </a:extLst>
              </p:cNvPr>
              <p:cNvSpPr/>
              <p:nvPr/>
            </p:nvSpPr>
            <p:spPr>
              <a:xfrm>
                <a:off x="1935057" y="4148358"/>
                <a:ext cx="73018" cy="233613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15595" extrusionOk="0">
                    <a:moveTo>
                      <a:pt x="1785" y="0"/>
                    </a:moveTo>
                    <a:cubicBezTo>
                      <a:pt x="1735" y="0"/>
                      <a:pt x="1685" y="8"/>
                      <a:pt x="1635" y="25"/>
                    </a:cubicBezTo>
                    <a:cubicBezTo>
                      <a:pt x="1" y="1193"/>
                      <a:pt x="634" y="4628"/>
                      <a:pt x="701" y="6363"/>
                    </a:cubicBezTo>
                    <a:cubicBezTo>
                      <a:pt x="834" y="9132"/>
                      <a:pt x="568" y="12301"/>
                      <a:pt x="1335" y="14969"/>
                    </a:cubicBezTo>
                    <a:cubicBezTo>
                      <a:pt x="1468" y="15386"/>
                      <a:pt x="1835" y="15595"/>
                      <a:pt x="2198" y="15595"/>
                    </a:cubicBezTo>
                    <a:cubicBezTo>
                      <a:pt x="2561" y="15595"/>
                      <a:pt x="2919" y="15386"/>
                      <a:pt x="3036" y="14969"/>
                    </a:cubicBezTo>
                    <a:cubicBezTo>
                      <a:pt x="3803" y="12301"/>
                      <a:pt x="3270" y="9098"/>
                      <a:pt x="3169" y="6363"/>
                    </a:cubicBezTo>
                    <a:cubicBezTo>
                      <a:pt x="3103" y="4628"/>
                      <a:pt x="3536" y="1159"/>
                      <a:pt x="1935" y="25"/>
                    </a:cubicBezTo>
                    <a:cubicBezTo>
                      <a:pt x="1885" y="8"/>
                      <a:pt x="1835" y="0"/>
                      <a:pt x="1785" y="0"/>
                    </a:cubicBezTo>
                    <a:close/>
                  </a:path>
                </a:pathLst>
              </a:custGeom>
              <a:solidFill>
                <a:srgbClr val="F8C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393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" name="Google Shape;487;p32"/>
          <p:cNvGrpSpPr/>
          <p:nvPr/>
        </p:nvGrpSpPr>
        <p:grpSpPr>
          <a:xfrm>
            <a:off x="1461598" y="1254824"/>
            <a:ext cx="2225126" cy="1529302"/>
            <a:chOff x="6194952" y="1254824"/>
            <a:chExt cx="2225126" cy="1529302"/>
          </a:xfrm>
        </p:grpSpPr>
        <p:sp>
          <p:nvSpPr>
            <p:cNvPr id="488" name="Google Shape;488;p32"/>
            <p:cNvSpPr/>
            <p:nvPr/>
          </p:nvSpPr>
          <p:spPr>
            <a:xfrm>
              <a:off x="6194952" y="1375253"/>
              <a:ext cx="2225126" cy="1408872"/>
            </a:xfrm>
            <a:custGeom>
              <a:avLst/>
              <a:gdLst/>
              <a:ahLst/>
              <a:cxnLst/>
              <a:rect l="l" t="t" r="r" b="b"/>
              <a:pathLst>
                <a:path w="30051" h="35213" fill="none" extrusionOk="0">
                  <a:moveTo>
                    <a:pt x="27712" y="0"/>
                  </a:moveTo>
                  <a:lnTo>
                    <a:pt x="30051" y="0"/>
                  </a:lnTo>
                  <a:lnTo>
                    <a:pt x="30051" y="35213"/>
                  </a:lnTo>
                  <a:lnTo>
                    <a:pt x="0" y="35213"/>
                  </a:lnTo>
                  <a:lnTo>
                    <a:pt x="0" y="0"/>
                  </a:lnTo>
                  <a:lnTo>
                    <a:pt x="613" y="0"/>
                  </a:lnTo>
                </a:path>
              </a:pathLst>
            </a:custGeom>
            <a:noFill/>
            <a:ln w="9525" cap="flat" cmpd="sng">
              <a:solidFill>
                <a:srgbClr val="434343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" name="Google Shape;489;p32"/>
            <p:cNvGrpSpPr/>
            <p:nvPr/>
          </p:nvGrpSpPr>
          <p:grpSpPr>
            <a:xfrm>
              <a:off x="6211716" y="1254824"/>
              <a:ext cx="357569" cy="249462"/>
              <a:chOff x="6211716" y="1254824"/>
              <a:chExt cx="357569" cy="249462"/>
            </a:xfrm>
          </p:grpSpPr>
          <p:sp>
            <p:nvSpPr>
              <p:cNvPr id="490" name="Google Shape;490;p32"/>
              <p:cNvSpPr/>
              <p:nvPr/>
            </p:nvSpPr>
            <p:spPr>
              <a:xfrm>
                <a:off x="6211716" y="1254824"/>
                <a:ext cx="357569" cy="249462"/>
              </a:xfrm>
              <a:custGeom>
                <a:avLst/>
                <a:gdLst/>
                <a:ahLst/>
                <a:cxnLst/>
                <a:rect l="l" t="t" r="r" b="b"/>
                <a:pathLst>
                  <a:path w="8937" h="6235" extrusionOk="0">
                    <a:moveTo>
                      <a:pt x="4484" y="1"/>
                    </a:moveTo>
                    <a:cubicBezTo>
                      <a:pt x="3885" y="1"/>
                      <a:pt x="3279" y="82"/>
                      <a:pt x="2710" y="203"/>
                    </a:cubicBezTo>
                    <a:cubicBezTo>
                      <a:pt x="2694" y="236"/>
                      <a:pt x="2662" y="252"/>
                      <a:pt x="2614" y="268"/>
                    </a:cubicBezTo>
                    <a:cubicBezTo>
                      <a:pt x="888" y="881"/>
                      <a:pt x="1" y="2833"/>
                      <a:pt x="856" y="4494"/>
                    </a:cubicBezTo>
                    <a:cubicBezTo>
                      <a:pt x="1480" y="5722"/>
                      <a:pt x="2798" y="6234"/>
                      <a:pt x="4120" y="6234"/>
                    </a:cubicBezTo>
                    <a:cubicBezTo>
                      <a:pt x="4743" y="6234"/>
                      <a:pt x="5367" y="6120"/>
                      <a:pt x="5920" y="5914"/>
                    </a:cubicBezTo>
                    <a:cubicBezTo>
                      <a:pt x="7695" y="5252"/>
                      <a:pt x="8937" y="3123"/>
                      <a:pt x="7695" y="1413"/>
                    </a:cubicBezTo>
                    <a:cubicBezTo>
                      <a:pt x="6923" y="348"/>
                      <a:pt x="5720" y="1"/>
                      <a:pt x="4484" y="1"/>
                    </a:cubicBezTo>
                    <a:close/>
                  </a:path>
                </a:pathLst>
              </a:custGeom>
              <a:solidFill>
                <a:srgbClr val="E89F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1" name="Google Shape;491;p32"/>
              <p:cNvGrpSpPr/>
              <p:nvPr/>
            </p:nvGrpSpPr>
            <p:grpSpPr>
              <a:xfrm>
                <a:off x="6252045" y="1259625"/>
                <a:ext cx="264744" cy="236938"/>
                <a:chOff x="6252045" y="1259625"/>
                <a:chExt cx="264744" cy="236938"/>
              </a:xfrm>
            </p:grpSpPr>
            <p:sp>
              <p:nvSpPr>
                <p:cNvPr id="492" name="Google Shape;492;p32"/>
                <p:cNvSpPr/>
                <p:nvPr/>
              </p:nvSpPr>
              <p:spPr>
                <a:xfrm>
                  <a:off x="6362352" y="1299555"/>
                  <a:ext cx="85541" cy="15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" h="3957" extrusionOk="0">
                      <a:moveTo>
                        <a:pt x="192" y="0"/>
                      </a:moveTo>
                      <a:cubicBezTo>
                        <a:pt x="94" y="0"/>
                        <a:pt x="0" y="69"/>
                        <a:pt x="26" y="198"/>
                      </a:cubicBezTo>
                      <a:cubicBezTo>
                        <a:pt x="139" y="1021"/>
                        <a:pt x="188" y="1844"/>
                        <a:pt x="171" y="2666"/>
                      </a:cubicBezTo>
                      <a:cubicBezTo>
                        <a:pt x="155" y="2682"/>
                        <a:pt x="171" y="2715"/>
                        <a:pt x="171" y="2747"/>
                      </a:cubicBezTo>
                      <a:cubicBezTo>
                        <a:pt x="171" y="2795"/>
                        <a:pt x="204" y="2860"/>
                        <a:pt x="252" y="2876"/>
                      </a:cubicBezTo>
                      <a:lnTo>
                        <a:pt x="1752" y="3925"/>
                      </a:lnTo>
                      <a:cubicBezTo>
                        <a:pt x="1786" y="3947"/>
                        <a:pt x="1821" y="3957"/>
                        <a:pt x="1854" y="3957"/>
                      </a:cubicBezTo>
                      <a:cubicBezTo>
                        <a:pt x="2012" y="3957"/>
                        <a:pt x="2138" y="3741"/>
                        <a:pt x="1978" y="3634"/>
                      </a:cubicBezTo>
                      <a:lnTo>
                        <a:pt x="526" y="2634"/>
                      </a:lnTo>
                      <a:cubicBezTo>
                        <a:pt x="559" y="1811"/>
                        <a:pt x="510" y="973"/>
                        <a:pt x="381" y="166"/>
                      </a:cubicBezTo>
                      <a:cubicBezTo>
                        <a:pt x="366" y="53"/>
                        <a:pt x="277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32"/>
                <p:cNvSpPr/>
                <p:nvPr/>
              </p:nvSpPr>
              <p:spPr>
                <a:xfrm>
                  <a:off x="6264168" y="1318479"/>
                  <a:ext cx="31928" cy="23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" h="588" extrusionOk="0">
                      <a:moveTo>
                        <a:pt x="263" y="1"/>
                      </a:moveTo>
                      <a:cubicBezTo>
                        <a:pt x="114" y="1"/>
                        <a:pt x="1" y="207"/>
                        <a:pt x="141" y="322"/>
                      </a:cubicBezTo>
                      <a:lnTo>
                        <a:pt x="416" y="548"/>
                      </a:lnTo>
                      <a:cubicBezTo>
                        <a:pt x="453" y="576"/>
                        <a:pt x="491" y="588"/>
                        <a:pt x="527" y="588"/>
                      </a:cubicBezTo>
                      <a:cubicBezTo>
                        <a:pt x="680" y="588"/>
                        <a:pt x="798" y="375"/>
                        <a:pt x="641" y="258"/>
                      </a:cubicBezTo>
                      <a:lnTo>
                        <a:pt x="383" y="48"/>
                      </a:lnTo>
                      <a:cubicBezTo>
                        <a:pt x="343" y="15"/>
                        <a:pt x="302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32"/>
                <p:cNvSpPr/>
                <p:nvPr/>
              </p:nvSpPr>
              <p:spPr>
                <a:xfrm>
                  <a:off x="6252045" y="1393418"/>
                  <a:ext cx="26207" cy="17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" h="426" extrusionOk="0">
                      <a:moveTo>
                        <a:pt x="251" y="0"/>
                      </a:moveTo>
                      <a:cubicBezTo>
                        <a:pt x="117" y="0"/>
                        <a:pt x="0" y="171"/>
                        <a:pt x="122" y="304"/>
                      </a:cubicBezTo>
                      <a:cubicBezTo>
                        <a:pt x="180" y="382"/>
                        <a:pt x="274" y="425"/>
                        <a:pt x="372" y="425"/>
                      </a:cubicBezTo>
                      <a:cubicBezTo>
                        <a:pt x="435" y="425"/>
                        <a:pt x="500" y="407"/>
                        <a:pt x="557" y="369"/>
                      </a:cubicBezTo>
                      <a:cubicBezTo>
                        <a:pt x="638" y="320"/>
                        <a:pt x="654" y="207"/>
                        <a:pt x="606" y="111"/>
                      </a:cubicBezTo>
                      <a:cubicBezTo>
                        <a:pt x="573" y="68"/>
                        <a:pt x="520" y="46"/>
                        <a:pt x="463" y="46"/>
                      </a:cubicBezTo>
                      <a:cubicBezTo>
                        <a:pt x="435" y="46"/>
                        <a:pt x="407" y="52"/>
                        <a:pt x="380" y="62"/>
                      </a:cubicBezTo>
                      <a:cubicBezTo>
                        <a:pt x="340" y="19"/>
                        <a:pt x="294" y="0"/>
                        <a:pt x="251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32"/>
                <p:cNvSpPr/>
                <p:nvPr/>
              </p:nvSpPr>
              <p:spPr>
                <a:xfrm>
                  <a:off x="6309179" y="1450432"/>
                  <a:ext cx="27127" cy="31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" h="784" extrusionOk="0">
                      <a:moveTo>
                        <a:pt x="480" y="1"/>
                      </a:moveTo>
                      <a:cubicBezTo>
                        <a:pt x="423" y="1"/>
                        <a:pt x="367" y="26"/>
                        <a:pt x="339" y="73"/>
                      </a:cubicBezTo>
                      <a:lnTo>
                        <a:pt x="65" y="476"/>
                      </a:lnTo>
                      <a:cubicBezTo>
                        <a:pt x="0" y="557"/>
                        <a:pt x="16" y="670"/>
                        <a:pt x="97" y="750"/>
                      </a:cubicBezTo>
                      <a:cubicBezTo>
                        <a:pt x="132" y="771"/>
                        <a:pt x="174" y="783"/>
                        <a:pt x="214" y="783"/>
                      </a:cubicBezTo>
                      <a:cubicBezTo>
                        <a:pt x="267" y="783"/>
                        <a:pt x="319" y="764"/>
                        <a:pt x="355" y="718"/>
                      </a:cubicBezTo>
                      <a:lnTo>
                        <a:pt x="613" y="315"/>
                      </a:lnTo>
                      <a:cubicBezTo>
                        <a:pt x="678" y="234"/>
                        <a:pt x="678" y="121"/>
                        <a:pt x="597" y="41"/>
                      </a:cubicBezTo>
                      <a:cubicBezTo>
                        <a:pt x="563" y="14"/>
                        <a:pt x="521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32"/>
                <p:cNvSpPr/>
                <p:nvPr/>
              </p:nvSpPr>
              <p:spPr>
                <a:xfrm>
                  <a:off x="6464056" y="1298634"/>
                  <a:ext cx="27807" cy="2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" h="523" extrusionOk="0">
                      <a:moveTo>
                        <a:pt x="488" y="1"/>
                      </a:moveTo>
                      <a:cubicBezTo>
                        <a:pt x="453" y="1"/>
                        <a:pt x="418" y="10"/>
                        <a:pt x="388" y="28"/>
                      </a:cubicBezTo>
                      <a:lnTo>
                        <a:pt x="97" y="189"/>
                      </a:lnTo>
                      <a:cubicBezTo>
                        <a:pt x="17" y="254"/>
                        <a:pt x="1" y="367"/>
                        <a:pt x="65" y="447"/>
                      </a:cubicBezTo>
                      <a:cubicBezTo>
                        <a:pt x="95" y="498"/>
                        <a:pt x="151" y="523"/>
                        <a:pt x="208" y="523"/>
                      </a:cubicBezTo>
                      <a:cubicBezTo>
                        <a:pt x="242" y="523"/>
                        <a:pt x="277" y="514"/>
                        <a:pt x="307" y="496"/>
                      </a:cubicBezTo>
                      <a:lnTo>
                        <a:pt x="597" y="334"/>
                      </a:lnTo>
                      <a:cubicBezTo>
                        <a:pt x="678" y="270"/>
                        <a:pt x="694" y="157"/>
                        <a:pt x="646" y="76"/>
                      </a:cubicBezTo>
                      <a:cubicBezTo>
                        <a:pt x="605" y="26"/>
                        <a:pt x="546" y="1"/>
                        <a:pt x="488" y="1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32"/>
                <p:cNvSpPr/>
                <p:nvPr/>
              </p:nvSpPr>
              <p:spPr>
                <a:xfrm>
                  <a:off x="6472018" y="1372652"/>
                  <a:ext cx="44771" cy="17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437" extrusionOk="0">
                      <a:moveTo>
                        <a:pt x="850" y="0"/>
                      </a:moveTo>
                      <a:cubicBezTo>
                        <a:pt x="845" y="0"/>
                        <a:pt x="839" y="0"/>
                        <a:pt x="834" y="1"/>
                      </a:cubicBezTo>
                      <a:lnTo>
                        <a:pt x="237" y="65"/>
                      </a:lnTo>
                      <a:cubicBezTo>
                        <a:pt x="0" y="97"/>
                        <a:pt x="26" y="437"/>
                        <a:pt x="254" y="437"/>
                      </a:cubicBezTo>
                      <a:cubicBezTo>
                        <a:pt x="259" y="437"/>
                        <a:pt x="264" y="436"/>
                        <a:pt x="269" y="436"/>
                      </a:cubicBezTo>
                      <a:lnTo>
                        <a:pt x="882" y="372"/>
                      </a:lnTo>
                      <a:cubicBezTo>
                        <a:pt x="1119" y="340"/>
                        <a:pt x="1078" y="0"/>
                        <a:pt x="850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32"/>
                <p:cNvSpPr/>
                <p:nvPr/>
              </p:nvSpPr>
              <p:spPr>
                <a:xfrm>
                  <a:off x="6395280" y="1465035"/>
                  <a:ext cx="17524" cy="31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788" extrusionOk="0">
                      <a:moveTo>
                        <a:pt x="204" y="0"/>
                      </a:moveTo>
                      <a:cubicBezTo>
                        <a:pt x="104" y="0"/>
                        <a:pt x="1" y="75"/>
                        <a:pt x="10" y="208"/>
                      </a:cubicBezTo>
                      <a:lnTo>
                        <a:pt x="58" y="627"/>
                      </a:lnTo>
                      <a:cubicBezTo>
                        <a:pt x="73" y="738"/>
                        <a:pt x="155" y="788"/>
                        <a:pt x="238" y="788"/>
                      </a:cubicBezTo>
                      <a:cubicBezTo>
                        <a:pt x="337" y="788"/>
                        <a:pt x="438" y="718"/>
                        <a:pt x="429" y="595"/>
                      </a:cubicBezTo>
                      <a:lnTo>
                        <a:pt x="381" y="160"/>
                      </a:lnTo>
                      <a:cubicBezTo>
                        <a:pt x="366" y="51"/>
                        <a:pt x="286" y="0"/>
                        <a:pt x="204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32"/>
                <p:cNvSpPr/>
                <p:nvPr/>
              </p:nvSpPr>
              <p:spPr>
                <a:xfrm>
                  <a:off x="6473739" y="1439149"/>
                  <a:ext cx="20685" cy="19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486" extrusionOk="0">
                      <a:moveTo>
                        <a:pt x="178" y="0"/>
                      </a:moveTo>
                      <a:cubicBezTo>
                        <a:pt x="81" y="16"/>
                        <a:pt x="0" y="113"/>
                        <a:pt x="17" y="210"/>
                      </a:cubicBezTo>
                      <a:cubicBezTo>
                        <a:pt x="32" y="362"/>
                        <a:pt x="162" y="485"/>
                        <a:pt x="325" y="485"/>
                      </a:cubicBezTo>
                      <a:cubicBezTo>
                        <a:pt x="335" y="485"/>
                        <a:pt x="345" y="485"/>
                        <a:pt x="355" y="484"/>
                      </a:cubicBezTo>
                      <a:cubicBezTo>
                        <a:pt x="452" y="468"/>
                        <a:pt x="517" y="371"/>
                        <a:pt x="517" y="274"/>
                      </a:cubicBezTo>
                      <a:cubicBezTo>
                        <a:pt x="501" y="194"/>
                        <a:pt x="436" y="129"/>
                        <a:pt x="371" y="113"/>
                      </a:cubicBezTo>
                      <a:cubicBezTo>
                        <a:pt x="339" y="48"/>
                        <a:pt x="259" y="0"/>
                        <a:pt x="178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32"/>
                <p:cNvSpPr/>
                <p:nvPr/>
              </p:nvSpPr>
              <p:spPr>
                <a:xfrm>
                  <a:off x="6424887" y="1262025"/>
                  <a:ext cx="19285" cy="34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870" extrusionOk="0">
                      <a:moveTo>
                        <a:pt x="272" y="0"/>
                      </a:moveTo>
                      <a:cubicBezTo>
                        <a:pt x="192" y="0"/>
                        <a:pt x="113" y="47"/>
                        <a:pt x="92" y="152"/>
                      </a:cubicBezTo>
                      <a:lnTo>
                        <a:pt x="28" y="652"/>
                      </a:lnTo>
                      <a:cubicBezTo>
                        <a:pt x="0" y="789"/>
                        <a:pt x="107" y="869"/>
                        <a:pt x="211" y="869"/>
                      </a:cubicBezTo>
                      <a:cubicBezTo>
                        <a:pt x="291" y="869"/>
                        <a:pt x="369" y="822"/>
                        <a:pt x="383" y="717"/>
                      </a:cubicBezTo>
                      <a:lnTo>
                        <a:pt x="463" y="217"/>
                      </a:lnTo>
                      <a:cubicBezTo>
                        <a:pt x="482" y="80"/>
                        <a:pt x="376" y="0"/>
                        <a:pt x="272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32"/>
                <p:cNvSpPr/>
                <p:nvPr/>
              </p:nvSpPr>
              <p:spPr>
                <a:xfrm>
                  <a:off x="6357671" y="1259625"/>
                  <a:ext cx="20605" cy="28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" h="722" extrusionOk="0">
                      <a:moveTo>
                        <a:pt x="252" y="0"/>
                      </a:moveTo>
                      <a:cubicBezTo>
                        <a:pt x="123" y="0"/>
                        <a:pt x="0" y="151"/>
                        <a:pt x="95" y="293"/>
                      </a:cubicBezTo>
                      <a:cubicBezTo>
                        <a:pt x="127" y="358"/>
                        <a:pt x="143" y="438"/>
                        <a:pt x="143" y="519"/>
                      </a:cubicBezTo>
                      <a:cubicBezTo>
                        <a:pt x="125" y="645"/>
                        <a:pt x="228" y="721"/>
                        <a:pt x="328" y="721"/>
                      </a:cubicBezTo>
                      <a:cubicBezTo>
                        <a:pt x="407" y="721"/>
                        <a:pt x="484" y="674"/>
                        <a:pt x="498" y="567"/>
                      </a:cubicBezTo>
                      <a:cubicBezTo>
                        <a:pt x="514" y="390"/>
                        <a:pt x="482" y="212"/>
                        <a:pt x="385" y="67"/>
                      </a:cubicBezTo>
                      <a:cubicBezTo>
                        <a:pt x="347" y="20"/>
                        <a:pt x="299" y="0"/>
                        <a:pt x="252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32"/>
                <p:cNvSpPr/>
                <p:nvPr/>
              </p:nvSpPr>
              <p:spPr>
                <a:xfrm>
                  <a:off x="6301977" y="1284471"/>
                  <a:ext cx="29887" cy="27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683" extrusionOk="0">
                      <a:moveTo>
                        <a:pt x="270" y="1"/>
                      </a:moveTo>
                      <a:cubicBezTo>
                        <a:pt x="133" y="1"/>
                        <a:pt x="0" y="167"/>
                        <a:pt x="116" y="317"/>
                      </a:cubicBezTo>
                      <a:lnTo>
                        <a:pt x="342" y="592"/>
                      </a:lnTo>
                      <a:cubicBezTo>
                        <a:pt x="379" y="656"/>
                        <a:pt x="431" y="683"/>
                        <a:pt x="484" y="683"/>
                      </a:cubicBezTo>
                      <a:cubicBezTo>
                        <a:pt x="616" y="683"/>
                        <a:pt x="747" y="520"/>
                        <a:pt x="632" y="382"/>
                      </a:cubicBezTo>
                      <a:lnTo>
                        <a:pt x="422" y="91"/>
                      </a:lnTo>
                      <a:cubicBezTo>
                        <a:pt x="381" y="27"/>
                        <a:pt x="325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03" name="Google Shape;503;p32"/>
          <p:cNvGrpSpPr/>
          <p:nvPr/>
        </p:nvGrpSpPr>
        <p:grpSpPr>
          <a:xfrm>
            <a:off x="4785707" y="3075869"/>
            <a:ext cx="2225126" cy="1529422"/>
            <a:chOff x="6194952" y="3075869"/>
            <a:chExt cx="2225126" cy="1529422"/>
          </a:xfrm>
        </p:grpSpPr>
        <p:sp>
          <p:nvSpPr>
            <p:cNvPr id="504" name="Google Shape;504;p32"/>
            <p:cNvSpPr/>
            <p:nvPr/>
          </p:nvSpPr>
          <p:spPr>
            <a:xfrm>
              <a:off x="6194952" y="3196419"/>
              <a:ext cx="2225126" cy="1408872"/>
            </a:xfrm>
            <a:custGeom>
              <a:avLst/>
              <a:gdLst/>
              <a:ahLst/>
              <a:cxnLst/>
              <a:rect l="l" t="t" r="r" b="b"/>
              <a:pathLst>
                <a:path w="30051" h="35213" fill="none" extrusionOk="0">
                  <a:moveTo>
                    <a:pt x="28728" y="0"/>
                  </a:moveTo>
                  <a:lnTo>
                    <a:pt x="30051" y="0"/>
                  </a:lnTo>
                  <a:lnTo>
                    <a:pt x="30051" y="35213"/>
                  </a:lnTo>
                  <a:lnTo>
                    <a:pt x="0" y="35213"/>
                  </a:lnTo>
                  <a:lnTo>
                    <a:pt x="0" y="0"/>
                  </a:lnTo>
                  <a:lnTo>
                    <a:pt x="613" y="0"/>
                  </a:lnTo>
                </a:path>
              </a:pathLst>
            </a:custGeom>
            <a:noFill/>
            <a:ln w="9525" cap="flat" cmpd="sng">
              <a:solidFill>
                <a:srgbClr val="434343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6211716" y="3075869"/>
              <a:ext cx="357569" cy="249582"/>
            </a:xfrm>
            <a:custGeom>
              <a:avLst/>
              <a:gdLst/>
              <a:ahLst/>
              <a:cxnLst/>
              <a:rect l="l" t="t" r="r" b="b"/>
              <a:pathLst>
                <a:path w="8937" h="6238" extrusionOk="0">
                  <a:moveTo>
                    <a:pt x="4503" y="0"/>
                  </a:moveTo>
                  <a:cubicBezTo>
                    <a:pt x="3898" y="0"/>
                    <a:pt x="3285" y="84"/>
                    <a:pt x="2710" y="207"/>
                  </a:cubicBezTo>
                  <a:cubicBezTo>
                    <a:pt x="2694" y="239"/>
                    <a:pt x="2662" y="255"/>
                    <a:pt x="2614" y="271"/>
                  </a:cubicBezTo>
                  <a:cubicBezTo>
                    <a:pt x="888" y="868"/>
                    <a:pt x="1" y="2836"/>
                    <a:pt x="856" y="4497"/>
                  </a:cubicBezTo>
                  <a:cubicBezTo>
                    <a:pt x="1480" y="5725"/>
                    <a:pt x="2798" y="6237"/>
                    <a:pt x="4120" y="6237"/>
                  </a:cubicBezTo>
                  <a:cubicBezTo>
                    <a:pt x="4743" y="6237"/>
                    <a:pt x="5367" y="6123"/>
                    <a:pt x="5920" y="5917"/>
                  </a:cubicBezTo>
                  <a:cubicBezTo>
                    <a:pt x="7695" y="5255"/>
                    <a:pt x="8937" y="3110"/>
                    <a:pt x="7695" y="1416"/>
                  </a:cubicBezTo>
                  <a:cubicBezTo>
                    <a:pt x="6927" y="346"/>
                    <a:pt x="5732" y="0"/>
                    <a:pt x="4503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6283453" y="3112398"/>
              <a:ext cx="172803" cy="176444"/>
            </a:xfrm>
            <a:custGeom>
              <a:avLst/>
              <a:gdLst/>
              <a:ahLst/>
              <a:cxnLst/>
              <a:rect l="l" t="t" r="r" b="b"/>
              <a:pathLst>
                <a:path w="4319" h="4410" extrusionOk="0">
                  <a:moveTo>
                    <a:pt x="3807" y="1"/>
                  </a:moveTo>
                  <a:cubicBezTo>
                    <a:pt x="3752" y="1"/>
                    <a:pt x="3694" y="25"/>
                    <a:pt x="3644" y="84"/>
                  </a:cubicBezTo>
                  <a:cubicBezTo>
                    <a:pt x="3192" y="584"/>
                    <a:pt x="2724" y="1068"/>
                    <a:pt x="2224" y="1552"/>
                  </a:cubicBezTo>
                  <a:cubicBezTo>
                    <a:pt x="1950" y="1116"/>
                    <a:pt x="1692" y="681"/>
                    <a:pt x="1450" y="229"/>
                  </a:cubicBezTo>
                  <a:cubicBezTo>
                    <a:pt x="1405" y="144"/>
                    <a:pt x="1333" y="108"/>
                    <a:pt x="1260" y="108"/>
                  </a:cubicBezTo>
                  <a:cubicBezTo>
                    <a:pt x="1098" y="108"/>
                    <a:pt x="930" y="282"/>
                    <a:pt x="1030" y="471"/>
                  </a:cubicBezTo>
                  <a:cubicBezTo>
                    <a:pt x="1288" y="955"/>
                    <a:pt x="1563" y="1439"/>
                    <a:pt x="1869" y="1891"/>
                  </a:cubicBezTo>
                  <a:cubicBezTo>
                    <a:pt x="1337" y="2391"/>
                    <a:pt x="772" y="2891"/>
                    <a:pt x="192" y="3358"/>
                  </a:cubicBezTo>
                  <a:cubicBezTo>
                    <a:pt x="0" y="3511"/>
                    <a:pt x="172" y="3755"/>
                    <a:pt x="372" y="3755"/>
                  </a:cubicBezTo>
                  <a:cubicBezTo>
                    <a:pt x="425" y="3755"/>
                    <a:pt x="480" y="3738"/>
                    <a:pt x="530" y="3697"/>
                  </a:cubicBezTo>
                  <a:cubicBezTo>
                    <a:pt x="1095" y="3245"/>
                    <a:pt x="1627" y="2778"/>
                    <a:pt x="2143" y="2278"/>
                  </a:cubicBezTo>
                  <a:cubicBezTo>
                    <a:pt x="2643" y="3004"/>
                    <a:pt x="3208" y="3697"/>
                    <a:pt x="3805" y="4326"/>
                  </a:cubicBezTo>
                  <a:cubicBezTo>
                    <a:pt x="3860" y="4385"/>
                    <a:pt x="3922" y="4410"/>
                    <a:pt x="3981" y="4410"/>
                  </a:cubicBezTo>
                  <a:cubicBezTo>
                    <a:pt x="4163" y="4410"/>
                    <a:pt x="4318" y="4174"/>
                    <a:pt x="4160" y="4004"/>
                  </a:cubicBezTo>
                  <a:cubicBezTo>
                    <a:pt x="3563" y="3358"/>
                    <a:pt x="2998" y="2681"/>
                    <a:pt x="2514" y="1955"/>
                  </a:cubicBezTo>
                  <a:cubicBezTo>
                    <a:pt x="3014" y="1471"/>
                    <a:pt x="3514" y="955"/>
                    <a:pt x="3982" y="423"/>
                  </a:cubicBezTo>
                  <a:cubicBezTo>
                    <a:pt x="4129" y="239"/>
                    <a:pt x="3979" y="1"/>
                    <a:pt x="380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32"/>
          <p:cNvSpPr txBox="1"/>
          <p:nvPr/>
        </p:nvSpPr>
        <p:spPr>
          <a:xfrm>
            <a:off x="5116055" y="2982925"/>
            <a:ext cx="15945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b="1" dirty="0">
                <a:solidFill>
                  <a:schemeClr val="accent6">
                    <a:lumMod val="50000"/>
                  </a:schemeClr>
                </a:solidFill>
                <a:latin typeface="Handlee"/>
                <a:ea typeface="Handlee"/>
                <a:cs typeface="Handlee"/>
                <a:sym typeface="Handlee"/>
              </a:rPr>
              <a:t>Flora</a:t>
            </a:r>
            <a:endParaRPr sz="2400" b="1" dirty="0">
              <a:solidFill>
                <a:schemeClr val="accent6">
                  <a:lumMod val="50000"/>
                </a:schemeClr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509" name="Google Shape;509;p32"/>
          <p:cNvSpPr txBox="1"/>
          <p:nvPr/>
        </p:nvSpPr>
        <p:spPr>
          <a:xfrm>
            <a:off x="1791949" y="1157765"/>
            <a:ext cx="15189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b="1" dirty="0">
                <a:solidFill>
                  <a:schemeClr val="accent6">
                    <a:lumMod val="50000"/>
                  </a:schemeClr>
                </a:solidFill>
                <a:latin typeface="Handlee"/>
                <a:ea typeface="Handlee"/>
                <a:cs typeface="Handlee"/>
                <a:sym typeface="Handlee"/>
              </a:rPr>
              <a:t>Fauna</a:t>
            </a:r>
            <a:endParaRPr sz="2400" b="1" dirty="0">
              <a:solidFill>
                <a:schemeClr val="accent6">
                  <a:lumMod val="50000"/>
                </a:schemeClr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510" name="Google Shape;510;p32"/>
          <p:cNvSpPr/>
          <p:nvPr/>
        </p:nvSpPr>
        <p:spPr>
          <a:xfrm>
            <a:off x="709459" y="438616"/>
            <a:ext cx="2225100" cy="438300"/>
          </a:xfrm>
          <a:prstGeom prst="rect">
            <a:avLst/>
          </a:pr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b="1" dirty="0">
                <a:solidFill>
                  <a:srgbClr val="666666"/>
                </a:solidFill>
                <a:latin typeface="Handlee"/>
                <a:ea typeface="Handlee"/>
                <a:cs typeface="Handlee"/>
                <a:sym typeface="Handlee"/>
              </a:rPr>
              <a:t>Pengertian :</a:t>
            </a:r>
            <a:endParaRPr sz="1600" b="1" dirty="0">
              <a:solidFill>
                <a:srgbClr val="666666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grpSp>
        <p:nvGrpSpPr>
          <p:cNvPr id="511" name="Google Shape;511;p32"/>
          <p:cNvGrpSpPr/>
          <p:nvPr/>
        </p:nvGrpSpPr>
        <p:grpSpPr>
          <a:xfrm flipH="1">
            <a:off x="4139798" y="-834035"/>
            <a:ext cx="3393304" cy="1796989"/>
            <a:chOff x="-1085827" y="927365"/>
            <a:chExt cx="3393304" cy="1796989"/>
          </a:xfrm>
        </p:grpSpPr>
        <p:sp>
          <p:nvSpPr>
            <p:cNvPr id="512" name="Google Shape;512;p32"/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32"/>
          <p:cNvGrpSpPr/>
          <p:nvPr/>
        </p:nvGrpSpPr>
        <p:grpSpPr>
          <a:xfrm>
            <a:off x="7350497" y="4286679"/>
            <a:ext cx="3081549" cy="1994761"/>
            <a:chOff x="3476322" y="3871854"/>
            <a:chExt cx="3081549" cy="1994761"/>
          </a:xfrm>
        </p:grpSpPr>
        <p:sp>
          <p:nvSpPr>
            <p:cNvPr id="527" name="Google Shape;527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32"/>
          <p:cNvGrpSpPr/>
          <p:nvPr/>
        </p:nvGrpSpPr>
        <p:grpSpPr>
          <a:xfrm rot="2213250">
            <a:off x="-86676" y="4197289"/>
            <a:ext cx="1748535" cy="1517775"/>
            <a:chOff x="972034" y="4038077"/>
            <a:chExt cx="1579697" cy="1371393"/>
          </a:xfrm>
        </p:grpSpPr>
        <p:sp>
          <p:nvSpPr>
            <p:cNvPr id="547" name="Google Shape;547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9" name="Google Shape;549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550" name="Google Shape;550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4" name="Google Shape;554;p32"/>
          <p:cNvGrpSpPr/>
          <p:nvPr/>
        </p:nvGrpSpPr>
        <p:grpSpPr>
          <a:xfrm rot="4785860">
            <a:off x="7235207" y="806311"/>
            <a:ext cx="3774581" cy="1979859"/>
            <a:chOff x="6797960" y="203729"/>
            <a:chExt cx="3774524" cy="1979829"/>
          </a:xfrm>
        </p:grpSpPr>
        <p:sp>
          <p:nvSpPr>
            <p:cNvPr id="555" name="Google Shape;555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1" name="Google Shape;561;p32"/>
          <p:cNvSpPr txBox="1"/>
          <p:nvPr/>
        </p:nvSpPr>
        <p:spPr>
          <a:xfrm>
            <a:off x="1716349" y="1782539"/>
            <a:ext cx="16701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rPr>
              <a:t>HEWAN</a:t>
            </a:r>
            <a:endParaRPr sz="2000" dirty="0">
              <a:solidFill>
                <a:srgbClr val="666666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562" name="Google Shape;562;p32"/>
          <p:cNvSpPr txBox="1"/>
          <p:nvPr/>
        </p:nvSpPr>
        <p:spPr>
          <a:xfrm>
            <a:off x="5040458" y="3603705"/>
            <a:ext cx="16701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rPr>
              <a:t>TUMBUHAN</a:t>
            </a:r>
            <a:endParaRPr sz="2000" dirty="0">
              <a:solidFill>
                <a:srgbClr val="666666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563" name="Google Shape;563;p32"/>
          <p:cNvSpPr/>
          <p:nvPr/>
        </p:nvSpPr>
        <p:spPr>
          <a:xfrm>
            <a:off x="5480753" y="1770823"/>
            <a:ext cx="172803" cy="176444"/>
          </a:xfrm>
          <a:custGeom>
            <a:avLst/>
            <a:gdLst/>
            <a:ahLst/>
            <a:cxnLst/>
            <a:rect l="l" t="t" r="r" b="b"/>
            <a:pathLst>
              <a:path w="4319" h="4410" extrusionOk="0">
                <a:moveTo>
                  <a:pt x="3807" y="1"/>
                </a:moveTo>
                <a:cubicBezTo>
                  <a:pt x="3752" y="1"/>
                  <a:pt x="3694" y="25"/>
                  <a:pt x="3644" y="84"/>
                </a:cubicBezTo>
                <a:cubicBezTo>
                  <a:pt x="3192" y="584"/>
                  <a:pt x="2724" y="1068"/>
                  <a:pt x="2224" y="1552"/>
                </a:cubicBezTo>
                <a:cubicBezTo>
                  <a:pt x="1950" y="1116"/>
                  <a:pt x="1692" y="681"/>
                  <a:pt x="1450" y="229"/>
                </a:cubicBezTo>
                <a:cubicBezTo>
                  <a:pt x="1405" y="144"/>
                  <a:pt x="1333" y="108"/>
                  <a:pt x="1260" y="108"/>
                </a:cubicBezTo>
                <a:cubicBezTo>
                  <a:pt x="1098" y="108"/>
                  <a:pt x="930" y="282"/>
                  <a:pt x="1030" y="471"/>
                </a:cubicBezTo>
                <a:cubicBezTo>
                  <a:pt x="1288" y="955"/>
                  <a:pt x="1563" y="1439"/>
                  <a:pt x="1869" y="1891"/>
                </a:cubicBezTo>
                <a:cubicBezTo>
                  <a:pt x="1337" y="2391"/>
                  <a:pt x="772" y="2891"/>
                  <a:pt x="192" y="3358"/>
                </a:cubicBezTo>
                <a:cubicBezTo>
                  <a:pt x="0" y="3511"/>
                  <a:pt x="172" y="3755"/>
                  <a:pt x="372" y="3755"/>
                </a:cubicBezTo>
                <a:cubicBezTo>
                  <a:pt x="425" y="3755"/>
                  <a:pt x="480" y="3738"/>
                  <a:pt x="530" y="3697"/>
                </a:cubicBezTo>
                <a:cubicBezTo>
                  <a:pt x="1095" y="3245"/>
                  <a:pt x="1627" y="2778"/>
                  <a:pt x="2143" y="2278"/>
                </a:cubicBezTo>
                <a:cubicBezTo>
                  <a:pt x="2643" y="3004"/>
                  <a:pt x="3208" y="3697"/>
                  <a:pt x="3805" y="4326"/>
                </a:cubicBezTo>
                <a:cubicBezTo>
                  <a:pt x="3860" y="4385"/>
                  <a:pt x="3922" y="4410"/>
                  <a:pt x="3981" y="4410"/>
                </a:cubicBezTo>
                <a:cubicBezTo>
                  <a:pt x="4163" y="4410"/>
                  <a:pt x="4318" y="4174"/>
                  <a:pt x="4160" y="4004"/>
                </a:cubicBezTo>
                <a:cubicBezTo>
                  <a:pt x="3563" y="3358"/>
                  <a:pt x="2998" y="2681"/>
                  <a:pt x="2514" y="1955"/>
                </a:cubicBezTo>
                <a:cubicBezTo>
                  <a:pt x="3014" y="1471"/>
                  <a:pt x="3514" y="955"/>
                  <a:pt x="3982" y="423"/>
                </a:cubicBezTo>
                <a:cubicBezTo>
                  <a:pt x="4129" y="239"/>
                  <a:pt x="3979" y="1"/>
                  <a:pt x="3807" y="1"/>
                </a:cubicBezTo>
                <a:close/>
              </a:path>
            </a:pathLst>
          </a:custGeom>
          <a:solidFill>
            <a:srgbClr val="EB7E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2"/>
          <p:cNvSpPr/>
          <p:nvPr/>
        </p:nvSpPr>
        <p:spPr>
          <a:xfrm>
            <a:off x="5212903" y="2532823"/>
            <a:ext cx="172803" cy="176444"/>
          </a:xfrm>
          <a:custGeom>
            <a:avLst/>
            <a:gdLst/>
            <a:ahLst/>
            <a:cxnLst/>
            <a:rect l="l" t="t" r="r" b="b"/>
            <a:pathLst>
              <a:path w="4319" h="4410" extrusionOk="0">
                <a:moveTo>
                  <a:pt x="3807" y="1"/>
                </a:moveTo>
                <a:cubicBezTo>
                  <a:pt x="3752" y="1"/>
                  <a:pt x="3694" y="25"/>
                  <a:pt x="3644" y="84"/>
                </a:cubicBezTo>
                <a:cubicBezTo>
                  <a:pt x="3192" y="584"/>
                  <a:pt x="2724" y="1068"/>
                  <a:pt x="2224" y="1552"/>
                </a:cubicBezTo>
                <a:cubicBezTo>
                  <a:pt x="1950" y="1116"/>
                  <a:pt x="1692" y="681"/>
                  <a:pt x="1450" y="229"/>
                </a:cubicBezTo>
                <a:cubicBezTo>
                  <a:pt x="1405" y="144"/>
                  <a:pt x="1333" y="108"/>
                  <a:pt x="1260" y="108"/>
                </a:cubicBezTo>
                <a:cubicBezTo>
                  <a:pt x="1098" y="108"/>
                  <a:pt x="930" y="282"/>
                  <a:pt x="1030" y="471"/>
                </a:cubicBezTo>
                <a:cubicBezTo>
                  <a:pt x="1288" y="955"/>
                  <a:pt x="1563" y="1439"/>
                  <a:pt x="1869" y="1891"/>
                </a:cubicBezTo>
                <a:cubicBezTo>
                  <a:pt x="1337" y="2391"/>
                  <a:pt x="772" y="2891"/>
                  <a:pt x="192" y="3358"/>
                </a:cubicBezTo>
                <a:cubicBezTo>
                  <a:pt x="0" y="3511"/>
                  <a:pt x="172" y="3755"/>
                  <a:pt x="372" y="3755"/>
                </a:cubicBezTo>
                <a:cubicBezTo>
                  <a:pt x="425" y="3755"/>
                  <a:pt x="480" y="3738"/>
                  <a:pt x="530" y="3697"/>
                </a:cubicBezTo>
                <a:cubicBezTo>
                  <a:pt x="1095" y="3245"/>
                  <a:pt x="1627" y="2778"/>
                  <a:pt x="2143" y="2278"/>
                </a:cubicBezTo>
                <a:cubicBezTo>
                  <a:pt x="2643" y="3004"/>
                  <a:pt x="3208" y="3697"/>
                  <a:pt x="3805" y="4326"/>
                </a:cubicBezTo>
                <a:cubicBezTo>
                  <a:pt x="3860" y="4385"/>
                  <a:pt x="3922" y="4410"/>
                  <a:pt x="3981" y="4410"/>
                </a:cubicBezTo>
                <a:cubicBezTo>
                  <a:pt x="4163" y="4410"/>
                  <a:pt x="4318" y="4174"/>
                  <a:pt x="4160" y="4004"/>
                </a:cubicBezTo>
                <a:cubicBezTo>
                  <a:pt x="3563" y="3358"/>
                  <a:pt x="2998" y="2681"/>
                  <a:pt x="2514" y="1955"/>
                </a:cubicBezTo>
                <a:cubicBezTo>
                  <a:pt x="3014" y="1471"/>
                  <a:pt x="3514" y="955"/>
                  <a:pt x="3982" y="423"/>
                </a:cubicBezTo>
                <a:cubicBezTo>
                  <a:pt x="4129" y="239"/>
                  <a:pt x="3979" y="1"/>
                  <a:pt x="3807" y="1"/>
                </a:cubicBezTo>
                <a:close/>
              </a:path>
            </a:pathLst>
          </a:custGeom>
          <a:solidFill>
            <a:srgbClr val="EB7E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81EFDE4-C606-43D2-838B-05DA0C8E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45" y="1943066"/>
            <a:ext cx="7450309" cy="1402841"/>
          </a:xfrm>
        </p:spPr>
        <p:txBody>
          <a:bodyPr/>
          <a:lstStyle/>
          <a:p>
            <a:r>
              <a:rPr lang="id-ID" sz="4200" b="1" dirty="0">
                <a:solidFill>
                  <a:schemeClr val="accent3">
                    <a:lumMod val="75000"/>
                  </a:schemeClr>
                </a:solidFill>
              </a:rPr>
              <a:t>PENGERTIAN GARIS WALLACE DAN GARIS WEBER</a:t>
            </a:r>
          </a:p>
        </p:txBody>
      </p:sp>
      <p:grpSp>
        <p:nvGrpSpPr>
          <p:cNvPr id="3" name="Google Shape;2546;p59">
            <a:extLst>
              <a:ext uri="{FF2B5EF4-FFF2-40B4-BE49-F238E27FC236}">
                <a16:creationId xmlns:a16="http://schemas.microsoft.com/office/drawing/2014/main" id="{DEEAF628-731D-438E-AC33-245D5908BAEA}"/>
              </a:ext>
            </a:extLst>
          </p:cNvPr>
          <p:cNvGrpSpPr/>
          <p:nvPr/>
        </p:nvGrpSpPr>
        <p:grpSpPr>
          <a:xfrm>
            <a:off x="0" y="549761"/>
            <a:ext cx="3047861" cy="653807"/>
            <a:chOff x="1757065" y="4147474"/>
            <a:chExt cx="870800" cy="24013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" name="Google Shape;2547;p59">
              <a:extLst>
                <a:ext uri="{FF2B5EF4-FFF2-40B4-BE49-F238E27FC236}">
                  <a16:creationId xmlns:a16="http://schemas.microsoft.com/office/drawing/2014/main" id="{B6FEFDD7-134B-4841-A9F8-634BE417E97F}"/>
                </a:ext>
              </a:extLst>
            </p:cNvPr>
            <p:cNvSpPr/>
            <p:nvPr/>
          </p:nvSpPr>
          <p:spPr>
            <a:xfrm>
              <a:off x="1757065" y="4147476"/>
              <a:ext cx="870800" cy="240129"/>
            </a:xfrm>
            <a:custGeom>
              <a:avLst/>
              <a:gdLst/>
              <a:ahLst/>
              <a:cxnLst/>
              <a:rect l="l" t="t" r="r" b="b"/>
              <a:pathLst>
                <a:path w="45366" h="12510" extrusionOk="0">
                  <a:moveTo>
                    <a:pt x="0" y="1"/>
                  </a:moveTo>
                  <a:lnTo>
                    <a:pt x="0" y="12510"/>
                  </a:lnTo>
                  <a:lnTo>
                    <a:pt x="45366" y="12510"/>
                  </a:lnTo>
                  <a:lnTo>
                    <a:pt x="39095" y="6238"/>
                  </a:lnTo>
                  <a:lnTo>
                    <a:pt x="453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2548;p59">
              <a:extLst>
                <a:ext uri="{FF2B5EF4-FFF2-40B4-BE49-F238E27FC236}">
                  <a16:creationId xmlns:a16="http://schemas.microsoft.com/office/drawing/2014/main" id="{DD217951-4CD1-4724-B6CB-14283B41A9AF}"/>
                </a:ext>
              </a:extLst>
            </p:cNvPr>
            <p:cNvGrpSpPr/>
            <p:nvPr/>
          </p:nvGrpSpPr>
          <p:grpSpPr>
            <a:xfrm>
              <a:off x="1785225" y="4147474"/>
              <a:ext cx="222850" cy="240114"/>
              <a:chOff x="1785225" y="4147474"/>
              <a:chExt cx="222850" cy="240114"/>
            </a:xfrm>
            <a:grpFill/>
          </p:grpSpPr>
          <p:sp>
            <p:nvSpPr>
              <p:cNvPr id="6" name="Google Shape;2549;p59">
                <a:extLst>
                  <a:ext uri="{FF2B5EF4-FFF2-40B4-BE49-F238E27FC236}">
                    <a16:creationId xmlns:a16="http://schemas.microsoft.com/office/drawing/2014/main" id="{8CB7A3CC-16F5-4B99-9DCD-15AB723142A1}"/>
                  </a:ext>
                </a:extLst>
              </p:cNvPr>
              <p:cNvSpPr/>
              <p:nvPr/>
            </p:nvSpPr>
            <p:spPr>
              <a:xfrm>
                <a:off x="1785225" y="4147729"/>
                <a:ext cx="58929" cy="236864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15812" extrusionOk="0">
                    <a:moveTo>
                      <a:pt x="1519" y="0"/>
                    </a:moveTo>
                    <a:cubicBezTo>
                      <a:pt x="1319" y="0"/>
                      <a:pt x="1118" y="101"/>
                      <a:pt x="1002" y="301"/>
                    </a:cubicBezTo>
                    <a:cubicBezTo>
                      <a:pt x="1" y="2235"/>
                      <a:pt x="468" y="4937"/>
                      <a:pt x="501" y="7106"/>
                    </a:cubicBezTo>
                    <a:cubicBezTo>
                      <a:pt x="535" y="9674"/>
                      <a:pt x="535" y="12243"/>
                      <a:pt x="601" y="14811"/>
                    </a:cubicBezTo>
                    <a:cubicBezTo>
                      <a:pt x="651" y="15478"/>
                      <a:pt x="1160" y="15812"/>
                      <a:pt x="1665" y="15812"/>
                    </a:cubicBezTo>
                    <a:cubicBezTo>
                      <a:pt x="2169" y="15812"/>
                      <a:pt x="2670" y="15478"/>
                      <a:pt x="2703" y="14811"/>
                    </a:cubicBezTo>
                    <a:cubicBezTo>
                      <a:pt x="2770" y="12243"/>
                      <a:pt x="2703" y="9674"/>
                      <a:pt x="2670" y="7106"/>
                    </a:cubicBezTo>
                    <a:cubicBezTo>
                      <a:pt x="2670" y="4937"/>
                      <a:pt x="3070" y="2235"/>
                      <a:pt x="2036" y="301"/>
                    </a:cubicBezTo>
                    <a:cubicBezTo>
                      <a:pt x="1919" y="101"/>
                      <a:pt x="1719" y="0"/>
                      <a:pt x="151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2550;p59">
                <a:extLst>
                  <a:ext uri="{FF2B5EF4-FFF2-40B4-BE49-F238E27FC236}">
                    <a16:creationId xmlns:a16="http://schemas.microsoft.com/office/drawing/2014/main" id="{5B7BCDF6-10FE-44B5-BC37-3C1692D14584}"/>
                  </a:ext>
                </a:extLst>
              </p:cNvPr>
              <p:cNvSpPr/>
              <p:nvPr/>
            </p:nvSpPr>
            <p:spPr>
              <a:xfrm>
                <a:off x="1863980" y="4147474"/>
                <a:ext cx="60848" cy="240114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6029" extrusionOk="0">
                    <a:moveTo>
                      <a:pt x="1398" y="1"/>
                    </a:moveTo>
                    <a:cubicBezTo>
                      <a:pt x="1018" y="1"/>
                      <a:pt x="635" y="218"/>
                      <a:pt x="501" y="651"/>
                    </a:cubicBezTo>
                    <a:cubicBezTo>
                      <a:pt x="1" y="3020"/>
                      <a:pt x="201" y="5521"/>
                      <a:pt x="301" y="7923"/>
                    </a:cubicBezTo>
                    <a:cubicBezTo>
                      <a:pt x="368" y="10325"/>
                      <a:pt x="168" y="12860"/>
                      <a:pt x="601" y="15228"/>
                    </a:cubicBezTo>
                    <a:cubicBezTo>
                      <a:pt x="701" y="15762"/>
                      <a:pt x="1193" y="16029"/>
                      <a:pt x="1681" y="16029"/>
                    </a:cubicBezTo>
                    <a:cubicBezTo>
                      <a:pt x="2169" y="16029"/>
                      <a:pt x="2653" y="15762"/>
                      <a:pt x="2736" y="15228"/>
                    </a:cubicBezTo>
                    <a:cubicBezTo>
                      <a:pt x="3170" y="12860"/>
                      <a:pt x="2870" y="10325"/>
                      <a:pt x="2803" y="7923"/>
                    </a:cubicBezTo>
                    <a:cubicBezTo>
                      <a:pt x="2736" y="5521"/>
                      <a:pt x="2803" y="3020"/>
                      <a:pt x="2269" y="651"/>
                    </a:cubicBezTo>
                    <a:cubicBezTo>
                      <a:pt x="2152" y="218"/>
                      <a:pt x="1777" y="1"/>
                      <a:pt x="139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551;p59">
                <a:extLst>
                  <a:ext uri="{FF2B5EF4-FFF2-40B4-BE49-F238E27FC236}">
                    <a16:creationId xmlns:a16="http://schemas.microsoft.com/office/drawing/2014/main" id="{AC63C1B9-25C2-4D9B-9499-5FF1A16B5E68}"/>
                  </a:ext>
                </a:extLst>
              </p:cNvPr>
              <p:cNvSpPr/>
              <p:nvPr/>
            </p:nvSpPr>
            <p:spPr>
              <a:xfrm>
                <a:off x="1935057" y="4148358"/>
                <a:ext cx="73018" cy="233613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15595" extrusionOk="0">
                    <a:moveTo>
                      <a:pt x="1785" y="0"/>
                    </a:moveTo>
                    <a:cubicBezTo>
                      <a:pt x="1735" y="0"/>
                      <a:pt x="1685" y="8"/>
                      <a:pt x="1635" y="25"/>
                    </a:cubicBezTo>
                    <a:cubicBezTo>
                      <a:pt x="1" y="1193"/>
                      <a:pt x="634" y="4628"/>
                      <a:pt x="701" y="6363"/>
                    </a:cubicBezTo>
                    <a:cubicBezTo>
                      <a:pt x="834" y="9132"/>
                      <a:pt x="568" y="12301"/>
                      <a:pt x="1335" y="14969"/>
                    </a:cubicBezTo>
                    <a:cubicBezTo>
                      <a:pt x="1468" y="15386"/>
                      <a:pt x="1835" y="15595"/>
                      <a:pt x="2198" y="15595"/>
                    </a:cubicBezTo>
                    <a:cubicBezTo>
                      <a:pt x="2561" y="15595"/>
                      <a:pt x="2919" y="15386"/>
                      <a:pt x="3036" y="14969"/>
                    </a:cubicBezTo>
                    <a:cubicBezTo>
                      <a:pt x="3803" y="12301"/>
                      <a:pt x="3270" y="9098"/>
                      <a:pt x="3169" y="6363"/>
                    </a:cubicBezTo>
                    <a:cubicBezTo>
                      <a:pt x="3103" y="4628"/>
                      <a:pt x="3536" y="1159"/>
                      <a:pt x="1935" y="25"/>
                    </a:cubicBezTo>
                    <a:cubicBezTo>
                      <a:pt x="1885" y="8"/>
                      <a:pt x="1835" y="0"/>
                      <a:pt x="17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74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34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Garis </a:t>
            </a:r>
            <a:r>
              <a:rPr lang="id-ID" sz="3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Wallace</a:t>
            </a:r>
            <a:r>
              <a:rPr lang="id-ID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dan Weber</a:t>
            </a:r>
            <a:endParaRPr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644" name="Google Shape;644;p34"/>
          <p:cNvGrpSpPr/>
          <p:nvPr/>
        </p:nvGrpSpPr>
        <p:grpSpPr>
          <a:xfrm>
            <a:off x="1393681" y="1398373"/>
            <a:ext cx="7027500" cy="3207097"/>
            <a:chOff x="1393681" y="1398373"/>
            <a:chExt cx="7027500" cy="3207097"/>
          </a:xfrm>
        </p:grpSpPr>
        <p:sp>
          <p:nvSpPr>
            <p:cNvPr id="645" name="Google Shape;645;p34"/>
            <p:cNvSpPr/>
            <p:nvPr/>
          </p:nvSpPr>
          <p:spPr>
            <a:xfrm>
              <a:off x="1393681" y="1398373"/>
              <a:ext cx="7027500" cy="103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1393681" y="2484722"/>
              <a:ext cx="7027500" cy="103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1393681" y="3571070"/>
              <a:ext cx="7027500" cy="103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648" name="Google Shape;648;p34"/>
          <p:cNvGrpSpPr/>
          <p:nvPr/>
        </p:nvGrpSpPr>
        <p:grpSpPr>
          <a:xfrm>
            <a:off x="1392459" y="1100313"/>
            <a:ext cx="7028877" cy="297898"/>
            <a:chOff x="1392407" y="958525"/>
            <a:chExt cx="7294393" cy="320700"/>
          </a:xfrm>
        </p:grpSpPr>
        <p:sp>
          <p:nvSpPr>
            <p:cNvPr id="649" name="Google Shape;649;p34"/>
            <p:cNvSpPr/>
            <p:nvPr/>
          </p:nvSpPr>
          <p:spPr>
            <a:xfrm>
              <a:off x="1392407" y="958525"/>
              <a:ext cx="1041900" cy="32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2435560" y="958525"/>
              <a:ext cx="1041900" cy="32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3477445" y="958525"/>
              <a:ext cx="1041900" cy="32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4519244" y="958525"/>
              <a:ext cx="1041900" cy="32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5561130" y="958525"/>
              <a:ext cx="1041900" cy="32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6603015" y="958525"/>
              <a:ext cx="1041900" cy="32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7644900" y="958525"/>
              <a:ext cx="1041900" cy="32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</p:grpSp>
      <p:grpSp>
        <p:nvGrpSpPr>
          <p:cNvPr id="656" name="Google Shape;656;p34"/>
          <p:cNvGrpSpPr/>
          <p:nvPr/>
        </p:nvGrpSpPr>
        <p:grpSpPr>
          <a:xfrm rot="-5400000">
            <a:off x="458927" y="1523062"/>
            <a:ext cx="1113613" cy="626273"/>
            <a:chOff x="1616250" y="2181726"/>
            <a:chExt cx="1734600" cy="626273"/>
          </a:xfrm>
        </p:grpSpPr>
        <p:sp>
          <p:nvSpPr>
            <p:cNvPr id="657" name="Google Shape;657;p34"/>
            <p:cNvSpPr/>
            <p:nvPr/>
          </p:nvSpPr>
          <p:spPr>
            <a:xfrm>
              <a:off x="1616250" y="2181726"/>
              <a:ext cx="1734600" cy="390900"/>
            </a:xfrm>
            <a:prstGeom prst="roundRect">
              <a:avLst>
                <a:gd name="adj" fmla="val 16667"/>
              </a:avLst>
            </a:pr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1600" b="1" dirty="0">
                  <a:solidFill>
                    <a:srgbClr val="FFFFFF"/>
                  </a:solidFill>
                  <a:latin typeface="Handlee"/>
                  <a:ea typeface="Handlee"/>
                  <a:cs typeface="Handlee"/>
                  <a:sym typeface="Handlee"/>
                </a:rPr>
                <a:t>Bagian 1</a:t>
              </a:r>
              <a:endParaRPr sz="1600" b="1" dirty="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  <p:sp>
          <p:nvSpPr>
            <p:cNvPr id="658" name="Google Shape;658;p34"/>
            <p:cNvSpPr/>
            <p:nvPr/>
          </p:nvSpPr>
          <p:spPr>
            <a:xfrm rot="10800000">
              <a:off x="2242950" y="2562599"/>
              <a:ext cx="481200" cy="245400"/>
            </a:xfrm>
            <a:prstGeom prst="triangle">
              <a:avLst>
                <a:gd name="adj" fmla="val 50000"/>
              </a:avLst>
            </a:pr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Handlee"/>
                <a:ea typeface="Handlee"/>
                <a:cs typeface="Handlee"/>
                <a:sym typeface="Handlee"/>
              </a:endParaRPr>
            </a:p>
          </p:txBody>
        </p:sp>
      </p:grpSp>
      <p:sp>
        <p:nvSpPr>
          <p:cNvPr id="659" name="Google Shape;659;p34"/>
          <p:cNvSpPr/>
          <p:nvPr/>
        </p:nvSpPr>
        <p:spPr>
          <a:xfrm>
            <a:off x="1469875" y="1508385"/>
            <a:ext cx="4616544" cy="842700"/>
          </a:xfrm>
          <a:prstGeom prst="roundRect">
            <a:avLst>
              <a:gd name="adj" fmla="val 0"/>
            </a:avLst>
          </a:pr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bg1"/>
                </a:solidFill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  <a:sym typeface="Baloo 2"/>
              </a:rPr>
              <a:t>Garis yang membagi persebaran fauna di Indonesia ada dua, yakni </a:t>
            </a:r>
            <a:r>
              <a:rPr lang="id-ID" b="1" dirty="0">
                <a:solidFill>
                  <a:schemeClr val="bg1"/>
                </a:solidFill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  <a:sym typeface="Baloo 2"/>
              </a:rPr>
              <a:t>garis </a:t>
            </a:r>
            <a:r>
              <a:rPr lang="id-ID" b="1" dirty="0" err="1">
                <a:solidFill>
                  <a:schemeClr val="bg1"/>
                </a:solidFill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  <a:sym typeface="Baloo 2"/>
              </a:rPr>
              <a:t>Wallace</a:t>
            </a:r>
            <a:r>
              <a:rPr lang="id-ID" dirty="0">
                <a:solidFill>
                  <a:schemeClr val="bg1"/>
                </a:solidFill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  <a:sym typeface="Baloo 2"/>
              </a:rPr>
              <a:t> dan </a:t>
            </a:r>
            <a:r>
              <a:rPr lang="id-ID" b="1" dirty="0">
                <a:solidFill>
                  <a:schemeClr val="bg1"/>
                </a:solidFill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  <a:sym typeface="Baloo 2"/>
              </a:rPr>
              <a:t>garis Weber</a:t>
            </a:r>
            <a:endParaRPr lang="en-US" b="1" dirty="0">
              <a:solidFill>
                <a:schemeClr val="bg1"/>
              </a:solidFill>
              <a:latin typeface="Baloo 2" panose="020B0604020202020204" charset="0"/>
              <a:ea typeface="Baloo 2"/>
              <a:cs typeface="Baloo 2" panose="020B0604020202020204" charset="0"/>
              <a:sym typeface="Baloo 2"/>
            </a:endParaRPr>
          </a:p>
        </p:txBody>
      </p:sp>
      <p:grpSp>
        <p:nvGrpSpPr>
          <p:cNvPr id="660" name="Google Shape;660;p34"/>
          <p:cNvGrpSpPr/>
          <p:nvPr/>
        </p:nvGrpSpPr>
        <p:grpSpPr>
          <a:xfrm rot="-5400000">
            <a:off x="458926" y="2692568"/>
            <a:ext cx="1113613" cy="626274"/>
            <a:chOff x="1616250" y="2181725"/>
            <a:chExt cx="1734600" cy="626274"/>
          </a:xfrm>
        </p:grpSpPr>
        <p:sp>
          <p:nvSpPr>
            <p:cNvPr id="661" name="Google Shape;661;p34"/>
            <p:cNvSpPr/>
            <p:nvPr/>
          </p:nvSpPr>
          <p:spPr>
            <a:xfrm>
              <a:off x="1616250" y="2181725"/>
              <a:ext cx="1734600" cy="3909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1600" b="1" dirty="0" err="1">
                  <a:solidFill>
                    <a:schemeClr val="dk2"/>
                  </a:solidFill>
                  <a:latin typeface="Handlee"/>
                  <a:ea typeface="Handlee"/>
                  <a:cs typeface="Handlee"/>
                  <a:sym typeface="Handlee"/>
                </a:rPr>
                <a:t>Wallace</a:t>
              </a:r>
              <a:endParaRPr sz="1600" b="1" dirty="0">
                <a:solidFill>
                  <a:schemeClr val="dk2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  <p:sp>
          <p:nvSpPr>
            <p:cNvPr id="662" name="Google Shape;662;p34"/>
            <p:cNvSpPr/>
            <p:nvPr/>
          </p:nvSpPr>
          <p:spPr>
            <a:xfrm rot="10800000">
              <a:off x="2242950" y="2562599"/>
              <a:ext cx="481200" cy="2454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Handlee"/>
                <a:ea typeface="Handlee"/>
                <a:cs typeface="Handlee"/>
                <a:sym typeface="Handlee"/>
              </a:endParaRPr>
            </a:p>
          </p:txBody>
        </p:sp>
      </p:grpSp>
      <p:sp>
        <p:nvSpPr>
          <p:cNvPr id="663" name="Google Shape;663;p34"/>
          <p:cNvSpPr/>
          <p:nvPr/>
        </p:nvSpPr>
        <p:spPr>
          <a:xfrm>
            <a:off x="2435550" y="2584350"/>
            <a:ext cx="4167600" cy="842700"/>
          </a:xfrm>
          <a:prstGeom prst="roundRect">
            <a:avLst>
              <a:gd name="adj" fmla="val 0"/>
            </a:avLst>
          </a:pr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bg2"/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Garis yang memisahkan fauna Indonesia Bagian Barat dengan Tengah dinamakan </a:t>
            </a:r>
            <a:r>
              <a:rPr lang="id-ID" b="1" dirty="0">
                <a:solidFill>
                  <a:schemeClr val="bg2"/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garis </a:t>
            </a:r>
            <a:r>
              <a:rPr lang="id-ID" b="1" dirty="0" err="1">
                <a:solidFill>
                  <a:schemeClr val="bg2"/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Wallace</a:t>
            </a:r>
            <a:endParaRPr b="1" dirty="0">
              <a:solidFill>
                <a:schemeClr val="bg2"/>
              </a:solidFill>
              <a:latin typeface="Baloo 2" panose="020B0604020202020204" charset="0"/>
              <a:ea typeface="Baloo 2"/>
              <a:cs typeface="Baloo 2" panose="020B0604020202020204" charset="0"/>
              <a:sym typeface="Baloo 2"/>
            </a:endParaRPr>
          </a:p>
        </p:txBody>
      </p:sp>
      <p:grpSp>
        <p:nvGrpSpPr>
          <p:cNvPr id="664" name="Google Shape;664;p34"/>
          <p:cNvGrpSpPr/>
          <p:nvPr/>
        </p:nvGrpSpPr>
        <p:grpSpPr>
          <a:xfrm rot="-5400000">
            <a:off x="458926" y="3862074"/>
            <a:ext cx="1113613" cy="626274"/>
            <a:chOff x="1616250" y="2181725"/>
            <a:chExt cx="1734600" cy="626274"/>
          </a:xfrm>
        </p:grpSpPr>
        <p:sp>
          <p:nvSpPr>
            <p:cNvPr id="665" name="Google Shape;665;p34"/>
            <p:cNvSpPr/>
            <p:nvPr/>
          </p:nvSpPr>
          <p:spPr>
            <a:xfrm>
              <a:off x="1616250" y="2181725"/>
              <a:ext cx="1734600" cy="3909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-ID" sz="1600" b="1" dirty="0">
                  <a:solidFill>
                    <a:srgbClr val="FFFFFF"/>
                  </a:solidFill>
                  <a:latin typeface="Handlee"/>
                  <a:ea typeface="Handlee"/>
                  <a:cs typeface="Handlee"/>
                  <a:sym typeface="Handlee"/>
                </a:rPr>
                <a:t>Weber</a:t>
              </a:r>
              <a:endParaRPr sz="1600" b="1" dirty="0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  <p:sp>
          <p:nvSpPr>
            <p:cNvPr id="666" name="Google Shape;666;p34"/>
            <p:cNvSpPr/>
            <p:nvPr/>
          </p:nvSpPr>
          <p:spPr>
            <a:xfrm rot="10800000">
              <a:off x="2242950" y="2562599"/>
              <a:ext cx="481200" cy="2454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latin typeface="Handlee"/>
                <a:ea typeface="Handlee"/>
                <a:cs typeface="Handlee"/>
                <a:sym typeface="Handlee"/>
              </a:endParaRPr>
            </a:p>
          </p:txBody>
        </p:sp>
      </p:grpSp>
      <p:sp>
        <p:nvSpPr>
          <p:cNvPr id="667" name="Google Shape;667;p34"/>
          <p:cNvSpPr/>
          <p:nvPr/>
        </p:nvSpPr>
        <p:spPr>
          <a:xfrm>
            <a:off x="4138350" y="3668125"/>
            <a:ext cx="4167600" cy="842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bg1"/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garis yang memisahkan fauna Indonesia Bagian Tengah dan Timur dinamakan </a:t>
            </a:r>
            <a:r>
              <a:rPr lang="id-ID" b="1" dirty="0">
                <a:solidFill>
                  <a:schemeClr val="bg1"/>
                </a:solidFill>
                <a:effectLst/>
                <a:latin typeface="Baloo 2" panose="020B0604020202020204" charset="0"/>
                <a:ea typeface="Batang" panose="02030600000101010101" pitchFamily="18" charset="-127"/>
                <a:cs typeface="Baloo 2" panose="020B0604020202020204" charset="0"/>
              </a:rPr>
              <a:t>Garis Weber</a:t>
            </a:r>
            <a:endParaRPr b="1" dirty="0">
              <a:solidFill>
                <a:schemeClr val="bg1"/>
              </a:solidFill>
              <a:latin typeface="Baloo 2" panose="020B0604020202020204" charset="0"/>
              <a:ea typeface="Baloo 2"/>
              <a:cs typeface="Baloo 2" panose="020B0604020202020204" charset="0"/>
              <a:sym typeface="Baloo 2"/>
            </a:endParaRPr>
          </a:p>
        </p:txBody>
      </p:sp>
      <p:grpSp>
        <p:nvGrpSpPr>
          <p:cNvPr id="668" name="Google Shape;668;p34"/>
          <p:cNvGrpSpPr/>
          <p:nvPr/>
        </p:nvGrpSpPr>
        <p:grpSpPr>
          <a:xfrm rot="-6148709">
            <a:off x="7559350" y="12619"/>
            <a:ext cx="3081937" cy="1995012"/>
            <a:chOff x="3476322" y="3871854"/>
            <a:chExt cx="3081549" cy="1994761"/>
          </a:xfrm>
        </p:grpSpPr>
        <p:sp>
          <p:nvSpPr>
            <p:cNvPr id="669" name="Google Shape;669;p34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34"/>
          <p:cNvGrpSpPr/>
          <p:nvPr/>
        </p:nvGrpSpPr>
        <p:grpSpPr>
          <a:xfrm rot="7055680">
            <a:off x="-1525327" y="4281757"/>
            <a:ext cx="2987262" cy="1711751"/>
            <a:chOff x="6797960" y="203729"/>
            <a:chExt cx="3774524" cy="1979829"/>
          </a:xfrm>
        </p:grpSpPr>
        <p:sp>
          <p:nvSpPr>
            <p:cNvPr id="689" name="Google Shape;689;p34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34"/>
          <p:cNvGrpSpPr/>
          <p:nvPr/>
        </p:nvGrpSpPr>
        <p:grpSpPr>
          <a:xfrm rot="9932064">
            <a:off x="-440550" y="-87064"/>
            <a:ext cx="1748552" cy="1517716"/>
            <a:chOff x="972034" y="4038077"/>
            <a:chExt cx="1579697" cy="1371393"/>
          </a:xfrm>
        </p:grpSpPr>
        <p:sp>
          <p:nvSpPr>
            <p:cNvPr id="696" name="Google Shape;696;p34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8" name="Google Shape;698;p34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699" name="Google Shape;699;p34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4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4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4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rgbClr val="828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FFB0DAA6-0737-4CC1-9018-738EEEF6A9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60567" y="304366"/>
            <a:ext cx="7222866" cy="453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1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81EFDE4-C606-43D2-838B-05DA0C8E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45" y="1943066"/>
            <a:ext cx="7450309" cy="1402841"/>
          </a:xfrm>
        </p:spPr>
        <p:txBody>
          <a:bodyPr/>
          <a:lstStyle/>
          <a:p>
            <a:r>
              <a:rPr lang="id-ID" sz="4200" b="1" dirty="0">
                <a:solidFill>
                  <a:schemeClr val="accent4">
                    <a:lumMod val="50000"/>
                  </a:schemeClr>
                </a:solidFill>
              </a:rPr>
              <a:t>PERSEBARAN FLORA</a:t>
            </a:r>
          </a:p>
        </p:txBody>
      </p:sp>
      <p:grpSp>
        <p:nvGrpSpPr>
          <p:cNvPr id="3" name="Google Shape;2546;p59">
            <a:extLst>
              <a:ext uri="{FF2B5EF4-FFF2-40B4-BE49-F238E27FC236}">
                <a16:creationId xmlns:a16="http://schemas.microsoft.com/office/drawing/2014/main" id="{DEEAF628-731D-438E-AC33-245D5908BAEA}"/>
              </a:ext>
            </a:extLst>
          </p:cNvPr>
          <p:cNvGrpSpPr/>
          <p:nvPr/>
        </p:nvGrpSpPr>
        <p:grpSpPr>
          <a:xfrm>
            <a:off x="0" y="549761"/>
            <a:ext cx="3047861" cy="653807"/>
            <a:chOff x="1757065" y="4147474"/>
            <a:chExt cx="870800" cy="240131"/>
          </a:xfrm>
          <a:solidFill>
            <a:schemeClr val="accent5">
              <a:lumMod val="50000"/>
            </a:schemeClr>
          </a:solidFill>
        </p:grpSpPr>
        <p:sp>
          <p:nvSpPr>
            <p:cNvPr id="4" name="Google Shape;2547;p59">
              <a:extLst>
                <a:ext uri="{FF2B5EF4-FFF2-40B4-BE49-F238E27FC236}">
                  <a16:creationId xmlns:a16="http://schemas.microsoft.com/office/drawing/2014/main" id="{B6FEFDD7-134B-4841-A9F8-634BE417E97F}"/>
                </a:ext>
              </a:extLst>
            </p:cNvPr>
            <p:cNvSpPr/>
            <p:nvPr/>
          </p:nvSpPr>
          <p:spPr>
            <a:xfrm>
              <a:off x="1757065" y="4147476"/>
              <a:ext cx="870800" cy="240129"/>
            </a:xfrm>
            <a:custGeom>
              <a:avLst/>
              <a:gdLst/>
              <a:ahLst/>
              <a:cxnLst/>
              <a:rect l="l" t="t" r="r" b="b"/>
              <a:pathLst>
                <a:path w="45366" h="12510" extrusionOk="0">
                  <a:moveTo>
                    <a:pt x="0" y="1"/>
                  </a:moveTo>
                  <a:lnTo>
                    <a:pt x="0" y="12510"/>
                  </a:lnTo>
                  <a:lnTo>
                    <a:pt x="45366" y="12510"/>
                  </a:lnTo>
                  <a:lnTo>
                    <a:pt x="39095" y="6238"/>
                  </a:lnTo>
                  <a:lnTo>
                    <a:pt x="453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2548;p59">
              <a:extLst>
                <a:ext uri="{FF2B5EF4-FFF2-40B4-BE49-F238E27FC236}">
                  <a16:creationId xmlns:a16="http://schemas.microsoft.com/office/drawing/2014/main" id="{DD217951-4CD1-4724-B6CB-14283B41A9AF}"/>
                </a:ext>
              </a:extLst>
            </p:cNvPr>
            <p:cNvGrpSpPr/>
            <p:nvPr/>
          </p:nvGrpSpPr>
          <p:grpSpPr>
            <a:xfrm>
              <a:off x="1785225" y="4147474"/>
              <a:ext cx="222850" cy="240114"/>
              <a:chOff x="1785225" y="4147474"/>
              <a:chExt cx="222850" cy="240114"/>
            </a:xfrm>
            <a:grpFill/>
          </p:grpSpPr>
          <p:sp>
            <p:nvSpPr>
              <p:cNvPr id="6" name="Google Shape;2549;p59">
                <a:extLst>
                  <a:ext uri="{FF2B5EF4-FFF2-40B4-BE49-F238E27FC236}">
                    <a16:creationId xmlns:a16="http://schemas.microsoft.com/office/drawing/2014/main" id="{8CB7A3CC-16F5-4B99-9DCD-15AB723142A1}"/>
                  </a:ext>
                </a:extLst>
              </p:cNvPr>
              <p:cNvSpPr/>
              <p:nvPr/>
            </p:nvSpPr>
            <p:spPr>
              <a:xfrm>
                <a:off x="1785225" y="4147729"/>
                <a:ext cx="58929" cy="236864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15812" extrusionOk="0">
                    <a:moveTo>
                      <a:pt x="1519" y="0"/>
                    </a:moveTo>
                    <a:cubicBezTo>
                      <a:pt x="1319" y="0"/>
                      <a:pt x="1118" y="101"/>
                      <a:pt x="1002" y="301"/>
                    </a:cubicBezTo>
                    <a:cubicBezTo>
                      <a:pt x="1" y="2235"/>
                      <a:pt x="468" y="4937"/>
                      <a:pt x="501" y="7106"/>
                    </a:cubicBezTo>
                    <a:cubicBezTo>
                      <a:pt x="535" y="9674"/>
                      <a:pt x="535" y="12243"/>
                      <a:pt x="601" y="14811"/>
                    </a:cubicBezTo>
                    <a:cubicBezTo>
                      <a:pt x="651" y="15478"/>
                      <a:pt x="1160" y="15812"/>
                      <a:pt x="1665" y="15812"/>
                    </a:cubicBezTo>
                    <a:cubicBezTo>
                      <a:pt x="2169" y="15812"/>
                      <a:pt x="2670" y="15478"/>
                      <a:pt x="2703" y="14811"/>
                    </a:cubicBezTo>
                    <a:cubicBezTo>
                      <a:pt x="2770" y="12243"/>
                      <a:pt x="2703" y="9674"/>
                      <a:pt x="2670" y="7106"/>
                    </a:cubicBezTo>
                    <a:cubicBezTo>
                      <a:pt x="2670" y="4937"/>
                      <a:pt x="3070" y="2235"/>
                      <a:pt x="2036" y="301"/>
                    </a:cubicBezTo>
                    <a:cubicBezTo>
                      <a:pt x="1919" y="101"/>
                      <a:pt x="1719" y="0"/>
                      <a:pt x="151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2550;p59">
                <a:extLst>
                  <a:ext uri="{FF2B5EF4-FFF2-40B4-BE49-F238E27FC236}">
                    <a16:creationId xmlns:a16="http://schemas.microsoft.com/office/drawing/2014/main" id="{5B7BCDF6-10FE-44B5-BC37-3C1692D14584}"/>
                  </a:ext>
                </a:extLst>
              </p:cNvPr>
              <p:cNvSpPr/>
              <p:nvPr/>
            </p:nvSpPr>
            <p:spPr>
              <a:xfrm>
                <a:off x="1863980" y="4147474"/>
                <a:ext cx="60848" cy="240114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6029" extrusionOk="0">
                    <a:moveTo>
                      <a:pt x="1398" y="1"/>
                    </a:moveTo>
                    <a:cubicBezTo>
                      <a:pt x="1018" y="1"/>
                      <a:pt x="635" y="218"/>
                      <a:pt x="501" y="651"/>
                    </a:cubicBezTo>
                    <a:cubicBezTo>
                      <a:pt x="1" y="3020"/>
                      <a:pt x="201" y="5521"/>
                      <a:pt x="301" y="7923"/>
                    </a:cubicBezTo>
                    <a:cubicBezTo>
                      <a:pt x="368" y="10325"/>
                      <a:pt x="168" y="12860"/>
                      <a:pt x="601" y="15228"/>
                    </a:cubicBezTo>
                    <a:cubicBezTo>
                      <a:pt x="701" y="15762"/>
                      <a:pt x="1193" y="16029"/>
                      <a:pt x="1681" y="16029"/>
                    </a:cubicBezTo>
                    <a:cubicBezTo>
                      <a:pt x="2169" y="16029"/>
                      <a:pt x="2653" y="15762"/>
                      <a:pt x="2736" y="15228"/>
                    </a:cubicBezTo>
                    <a:cubicBezTo>
                      <a:pt x="3170" y="12860"/>
                      <a:pt x="2870" y="10325"/>
                      <a:pt x="2803" y="7923"/>
                    </a:cubicBezTo>
                    <a:cubicBezTo>
                      <a:pt x="2736" y="5521"/>
                      <a:pt x="2803" y="3020"/>
                      <a:pt x="2269" y="651"/>
                    </a:cubicBezTo>
                    <a:cubicBezTo>
                      <a:pt x="2152" y="218"/>
                      <a:pt x="1777" y="1"/>
                      <a:pt x="139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551;p59">
                <a:extLst>
                  <a:ext uri="{FF2B5EF4-FFF2-40B4-BE49-F238E27FC236}">
                    <a16:creationId xmlns:a16="http://schemas.microsoft.com/office/drawing/2014/main" id="{AC63C1B9-25C2-4D9B-9499-5FF1A16B5E68}"/>
                  </a:ext>
                </a:extLst>
              </p:cNvPr>
              <p:cNvSpPr/>
              <p:nvPr/>
            </p:nvSpPr>
            <p:spPr>
              <a:xfrm>
                <a:off x="1935057" y="4148358"/>
                <a:ext cx="73018" cy="233613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15595" extrusionOk="0">
                    <a:moveTo>
                      <a:pt x="1785" y="0"/>
                    </a:moveTo>
                    <a:cubicBezTo>
                      <a:pt x="1735" y="0"/>
                      <a:pt x="1685" y="8"/>
                      <a:pt x="1635" y="25"/>
                    </a:cubicBezTo>
                    <a:cubicBezTo>
                      <a:pt x="1" y="1193"/>
                      <a:pt x="634" y="4628"/>
                      <a:pt x="701" y="6363"/>
                    </a:cubicBezTo>
                    <a:cubicBezTo>
                      <a:pt x="834" y="9132"/>
                      <a:pt x="568" y="12301"/>
                      <a:pt x="1335" y="14969"/>
                    </a:cubicBezTo>
                    <a:cubicBezTo>
                      <a:pt x="1468" y="15386"/>
                      <a:pt x="1835" y="15595"/>
                      <a:pt x="2198" y="15595"/>
                    </a:cubicBezTo>
                    <a:cubicBezTo>
                      <a:pt x="2561" y="15595"/>
                      <a:pt x="2919" y="15386"/>
                      <a:pt x="3036" y="14969"/>
                    </a:cubicBezTo>
                    <a:cubicBezTo>
                      <a:pt x="3803" y="12301"/>
                      <a:pt x="3270" y="9098"/>
                      <a:pt x="3169" y="6363"/>
                    </a:cubicBezTo>
                    <a:cubicBezTo>
                      <a:pt x="3103" y="4628"/>
                      <a:pt x="3536" y="1159"/>
                      <a:pt x="1935" y="25"/>
                    </a:cubicBezTo>
                    <a:cubicBezTo>
                      <a:pt x="1885" y="8"/>
                      <a:pt x="1835" y="0"/>
                      <a:pt x="17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4315538"/>
      </p:ext>
    </p:extLst>
  </p:cSld>
  <p:clrMapOvr>
    <a:masterClrMapping/>
  </p:clrMapOvr>
</p:sld>
</file>

<file path=ppt/theme/theme1.xml><?xml version="1.0" encoding="utf-8"?>
<a:theme xmlns:a="http://schemas.openxmlformats.org/drawingml/2006/main" name="Trity Lesson Pla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B7E7C"/>
      </a:accent1>
      <a:accent2>
        <a:srgbClr val="B3C4B9"/>
      </a:accent2>
      <a:accent3>
        <a:srgbClr val="E7AE5D"/>
      </a:accent3>
      <a:accent4>
        <a:srgbClr val="828D87"/>
      </a:accent4>
      <a:accent5>
        <a:srgbClr val="FFFFFF"/>
      </a:accent5>
      <a:accent6>
        <a:srgbClr val="FFD1B6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798</Words>
  <Application>Microsoft Office PowerPoint</Application>
  <PresentationFormat>Peragaan Layar (16:9)</PresentationFormat>
  <Paragraphs>66</Paragraphs>
  <Slides>17</Slides>
  <Notes>11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17</vt:i4>
      </vt:variant>
    </vt:vector>
  </HeadingPairs>
  <TitlesOfParts>
    <vt:vector size="23" baseType="lpstr">
      <vt:lpstr>Fira Sans</vt:lpstr>
      <vt:lpstr>Handlee</vt:lpstr>
      <vt:lpstr>Baloo 2</vt:lpstr>
      <vt:lpstr>Arial</vt:lpstr>
      <vt:lpstr>Catamaran</vt:lpstr>
      <vt:lpstr>Trity Lesson Plan by Slidesgo</vt:lpstr>
      <vt:lpstr>Flora dan Fauna</vt:lpstr>
      <vt:lpstr>Tujuan Pembelajaran</vt:lpstr>
      <vt:lpstr>Peta Konsep</vt:lpstr>
      <vt:lpstr>PENGERTIAN FAUNA DAN FAUNA</vt:lpstr>
      <vt:lpstr>Presentasi PowerPoint</vt:lpstr>
      <vt:lpstr>PENGERTIAN GARIS WALLACE DAN GARIS WEBER</vt:lpstr>
      <vt:lpstr>Garis Wallace dan Weber</vt:lpstr>
      <vt:lpstr>Presentasi PowerPoint</vt:lpstr>
      <vt:lpstr>PERSEBARAN FLORA</vt:lpstr>
      <vt:lpstr>FLORA</vt:lpstr>
      <vt:lpstr>Presentasi PowerPoint</vt:lpstr>
      <vt:lpstr>PERSEBARAN FAUNA</vt:lpstr>
      <vt:lpstr>FAUNA</vt:lpstr>
      <vt:lpstr>Fauna Bagian Barat</vt:lpstr>
      <vt:lpstr>Fauna Bagian Tengah/Peralihan</vt:lpstr>
      <vt:lpstr>Fauna Bagian Timur/Australic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Flora dan Fauna</dc:title>
  <dc:creator>ASUS</dc:creator>
  <cp:lastModifiedBy>shafira asra</cp:lastModifiedBy>
  <cp:revision>2</cp:revision>
  <dcterms:modified xsi:type="dcterms:W3CDTF">2021-08-23T12:53:51Z</dcterms:modified>
</cp:coreProperties>
</file>