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E589-3B89-4EBD-9A33-E6E6B3CC554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CFD8-3646-43A4-BBA8-659D980D2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31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E589-3B89-4EBD-9A33-E6E6B3CC554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CFD8-3646-43A4-BBA8-659D980D2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59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E589-3B89-4EBD-9A33-E6E6B3CC554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CFD8-3646-43A4-BBA8-659D980D2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1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E589-3B89-4EBD-9A33-E6E6B3CC554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CFD8-3646-43A4-BBA8-659D980D2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7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E589-3B89-4EBD-9A33-E6E6B3CC554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CFD8-3646-43A4-BBA8-659D980D2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69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E589-3B89-4EBD-9A33-E6E6B3CC554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CFD8-3646-43A4-BBA8-659D980D2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8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E589-3B89-4EBD-9A33-E6E6B3CC554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CFD8-3646-43A4-BBA8-659D980D2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1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E589-3B89-4EBD-9A33-E6E6B3CC554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CFD8-3646-43A4-BBA8-659D980D2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3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E589-3B89-4EBD-9A33-E6E6B3CC554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CFD8-3646-43A4-BBA8-659D980D2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8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E589-3B89-4EBD-9A33-E6E6B3CC554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CFD8-3646-43A4-BBA8-659D980D2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7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E589-3B89-4EBD-9A33-E6E6B3CC554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CFD8-3646-43A4-BBA8-659D980D2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21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1E589-3B89-4EBD-9A33-E6E6B3CC554C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ACFD8-3646-43A4-BBA8-659D980D2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014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2401"/>
            <a:ext cx="7772400" cy="990600"/>
          </a:xfrm>
        </p:spPr>
        <p:txBody>
          <a:bodyPr/>
          <a:lstStyle/>
          <a:p>
            <a:r>
              <a:rPr lang="en-US" b="1" dirty="0" err="1" smtClean="0"/>
              <a:t>Garis</a:t>
            </a:r>
            <a:r>
              <a:rPr lang="en-US" b="1" dirty="0" smtClean="0"/>
              <a:t> Dan </a:t>
            </a:r>
            <a:r>
              <a:rPr lang="en-US" b="1" dirty="0" err="1" smtClean="0"/>
              <a:t>Sudut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600200"/>
            <a:ext cx="6400800" cy="3276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98" y="990600"/>
            <a:ext cx="81076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4963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7980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609600"/>
            <a:ext cx="8507543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700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00"/>
            <a:ext cx="7239000" cy="6410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3014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276" y="533401"/>
            <a:ext cx="8252524" cy="5775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7163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457200"/>
            <a:ext cx="8331200" cy="5767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7879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Tugas</a:t>
            </a:r>
            <a:endParaRPr lang="en-US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7533314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9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38200"/>
            <a:ext cx="6248400" cy="4029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826" y="2819400"/>
            <a:ext cx="2047875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489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33399"/>
            <a:ext cx="7315200" cy="6183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065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314" y="838200"/>
            <a:ext cx="8751052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431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800"/>
            <a:ext cx="8243712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9863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8431078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6117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0"/>
            <a:ext cx="8448392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24994"/>
            <a:ext cx="8162479" cy="3085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9089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85800"/>
            <a:ext cx="8379873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189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9600"/>
            <a:ext cx="8440079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7966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609600"/>
            <a:ext cx="8274677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7227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</Words>
  <Application>Microsoft Office PowerPoint</Application>
  <PresentationFormat>On-screen Show (4:3)</PresentationFormat>
  <Paragraphs>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Garis Dan Sudut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Tugas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Garis Dan Sudut</dc:title>
  <dc:creator>USER</dc:creator>
  <cp:lastModifiedBy>USER</cp:lastModifiedBy>
  <cp:revision>8</cp:revision>
  <dcterms:created xsi:type="dcterms:W3CDTF">2022-01-20T18:40:40Z</dcterms:created>
  <dcterms:modified xsi:type="dcterms:W3CDTF">2022-02-01T04:24:09Z</dcterms:modified>
</cp:coreProperties>
</file>