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84303-E21A-4C95-8A9F-9DBAAA6874C5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C7888-4277-4EBA-A13C-327ABE730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79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84303-E21A-4C95-8A9F-9DBAAA6874C5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C7888-4277-4EBA-A13C-327ABE730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820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84303-E21A-4C95-8A9F-9DBAAA6874C5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C7888-4277-4EBA-A13C-327ABE730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481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84303-E21A-4C95-8A9F-9DBAAA6874C5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C7888-4277-4EBA-A13C-327ABE730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784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84303-E21A-4C95-8A9F-9DBAAA6874C5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C7888-4277-4EBA-A13C-327ABE730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792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84303-E21A-4C95-8A9F-9DBAAA6874C5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C7888-4277-4EBA-A13C-327ABE730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531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84303-E21A-4C95-8A9F-9DBAAA6874C5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C7888-4277-4EBA-A13C-327ABE730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138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84303-E21A-4C95-8A9F-9DBAAA6874C5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C7888-4277-4EBA-A13C-327ABE730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11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84303-E21A-4C95-8A9F-9DBAAA6874C5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C7888-4277-4EBA-A13C-327ABE730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026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84303-E21A-4C95-8A9F-9DBAAA6874C5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C7888-4277-4EBA-A13C-327ABE730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538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84303-E21A-4C95-8A9F-9DBAAA6874C5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C7888-4277-4EBA-A13C-327ABE730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834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84303-E21A-4C95-8A9F-9DBAAA6874C5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C7888-4277-4EBA-A13C-327ABE730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03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04800"/>
            <a:ext cx="7772400" cy="685799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MELUKIS SUDUT ISTIMEWA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295400"/>
            <a:ext cx="6400800" cy="1752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891" y="838200"/>
            <a:ext cx="8391525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44436"/>
            <a:ext cx="8171336" cy="377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7195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344" y="152400"/>
            <a:ext cx="8256512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" y="3352800"/>
            <a:ext cx="8408623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988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sz="9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1000"/>
            <a:ext cx="8375374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828800"/>
            <a:ext cx="8115662" cy="4038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7535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sz="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71488"/>
            <a:ext cx="8153400" cy="2653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35" y="3124322"/>
            <a:ext cx="8118765" cy="2627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2239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9544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407842"/>
            <a:ext cx="7945615" cy="2640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429000"/>
            <a:ext cx="7832969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345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sz="8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7924800" cy="6237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395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4000" b="1" dirty="0" err="1" smtClean="0"/>
              <a:t>Tugas</a:t>
            </a:r>
            <a:endParaRPr lang="en-US" sz="4000" b="1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838200"/>
            <a:ext cx="8443609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6799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4</Words>
  <Application>Microsoft Office PowerPoint</Application>
  <PresentationFormat>On-screen Show (4:3)</PresentationFormat>
  <Paragraphs>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MELUKIS SUDUT ISTIMEWA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Tugas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MELUKIS SUDUT ISTIMEWA</dc:title>
  <dc:creator>USER</dc:creator>
  <cp:lastModifiedBy>USER</cp:lastModifiedBy>
  <cp:revision>4</cp:revision>
  <dcterms:created xsi:type="dcterms:W3CDTF">2022-02-18T17:27:42Z</dcterms:created>
  <dcterms:modified xsi:type="dcterms:W3CDTF">2022-02-18T18:40:24Z</dcterms:modified>
</cp:coreProperties>
</file>