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4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8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7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7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3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0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1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3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5FCCC-34FD-4400-8AE7-1437A1E7D4F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BCD0F-5108-48E0-8118-B3A20E84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1"/>
            <a:ext cx="7772400" cy="1066800"/>
          </a:xfrm>
        </p:spPr>
        <p:txBody>
          <a:bodyPr/>
          <a:lstStyle/>
          <a:p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Dan </a:t>
            </a:r>
            <a:r>
              <a:rPr lang="en-US" dirty="0" err="1" smtClean="0"/>
              <a:t>Segitiga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05000"/>
            <a:ext cx="64008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81113"/>
            <a:ext cx="7467600" cy="529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95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31631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53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72" y="1600200"/>
            <a:ext cx="880182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51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296674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734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153400" cy="146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4648200" cy="4553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02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66789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41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6858000" cy="5332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72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Segi Empat Dan Segitiga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Segi Empat Dan Segitiga</dc:title>
  <dc:creator>USER</dc:creator>
  <cp:lastModifiedBy>USER</cp:lastModifiedBy>
  <cp:revision>4</cp:revision>
  <dcterms:created xsi:type="dcterms:W3CDTF">2022-02-18T17:56:08Z</dcterms:created>
  <dcterms:modified xsi:type="dcterms:W3CDTF">2022-02-18T18:39:39Z</dcterms:modified>
</cp:coreProperties>
</file>