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4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0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6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2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7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6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9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8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1287-201B-4641-BB4F-25335EDC0FC1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D99A7-161A-496B-B07B-FEE238356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2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Memahami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Keliling</a:t>
            </a:r>
            <a:r>
              <a:rPr lang="en-US" sz="3200" b="1" dirty="0" smtClean="0"/>
              <a:t> Dan </a:t>
            </a:r>
            <a:r>
              <a:rPr lang="en-US" sz="3200" b="1" dirty="0" err="1" smtClean="0"/>
              <a:t>Luas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Segiempat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743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88473"/>
            <a:ext cx="7010400" cy="537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85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7" y="1981200"/>
            <a:ext cx="852406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66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40835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57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198"/>
            <a:ext cx="7620000" cy="605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77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077200" cy="612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70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34605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71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7315200" cy="5390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5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7467600" cy="482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26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555721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14538"/>
            <a:ext cx="5715000" cy="152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50612"/>
            <a:ext cx="8229600" cy="155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45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9326"/>
            <a:ext cx="8258982" cy="31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73581"/>
            <a:ext cx="6400800" cy="331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50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Memahami Keliling Dan Luas Segiempat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Keliling Dan Luas Segiempat</dc:title>
  <dc:creator>USER</dc:creator>
  <cp:lastModifiedBy>USER</cp:lastModifiedBy>
  <cp:revision>5</cp:revision>
  <dcterms:created xsi:type="dcterms:W3CDTF">2022-02-18T18:48:43Z</dcterms:created>
  <dcterms:modified xsi:type="dcterms:W3CDTF">2022-02-21T05:13:19Z</dcterms:modified>
</cp:coreProperties>
</file>