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9" r:id="rId2"/>
    <p:sldId id="306" r:id="rId3"/>
    <p:sldId id="261" r:id="rId4"/>
    <p:sldId id="264" r:id="rId5"/>
    <p:sldId id="267" r:id="rId6"/>
    <p:sldId id="303" r:id="rId7"/>
    <p:sldId id="304" r:id="rId8"/>
    <p:sldId id="268" r:id="rId9"/>
    <p:sldId id="305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B8D"/>
    <a:srgbClr val="F6CB4B"/>
    <a:srgbClr val="333F50"/>
    <a:srgbClr val="C1C56F"/>
    <a:srgbClr val="ED7D31"/>
    <a:srgbClr val="FFC000"/>
    <a:srgbClr val="5B9BD5"/>
    <a:srgbClr val="E990B8"/>
    <a:srgbClr val="F2A133"/>
    <a:srgbClr val="082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>
            <a:extLst>
              <a:ext uri="{FF2B5EF4-FFF2-40B4-BE49-F238E27FC236}">
                <a16:creationId xmlns:a16="http://schemas.microsoft.com/office/drawing/2014/main" id="{474BDF08-CEB9-4F52-9449-B4D7DA50B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5FA27D0D-951B-4985-8FD1-80B3B4386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668E-A215-43C1-A2FC-7468EAC64A12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6A72B2CF-5033-4749-A8A7-BFD0179750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B8B3F55B-1C2A-4B35-BDF6-E83BE5E76F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4EF2-627C-44EC-B35E-7FD4C6A3776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17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>
            <a:spLocks noGrp="1"/>
          </p:cNvSpPr>
          <p:nvPr>
            <p:ph type="pic" sz="quarter" idx="10"/>
          </p:nvPr>
        </p:nvSpPr>
        <p:spPr>
          <a:xfrm>
            <a:off x="4480263" y="1"/>
            <a:ext cx="7711737" cy="5856957"/>
          </a:xfrm>
          <a:custGeom>
            <a:avLst/>
            <a:gdLst>
              <a:gd name="connsiteX0" fmla="*/ 4199267 w 7711737"/>
              <a:gd name="connsiteY0" fmla="*/ 34403 h 5856957"/>
              <a:gd name="connsiteX1" fmla="*/ 4834570 w 7711737"/>
              <a:gd name="connsiteY1" fmla="*/ 307835 h 5856957"/>
              <a:gd name="connsiteX2" fmla="*/ 7711737 w 7711737"/>
              <a:gd name="connsiteY2" fmla="*/ 3265129 h 5856957"/>
              <a:gd name="connsiteX3" fmla="*/ 7711737 w 7711737"/>
              <a:gd name="connsiteY3" fmla="*/ 5856957 h 5856957"/>
              <a:gd name="connsiteX4" fmla="*/ 3539145 w 7711737"/>
              <a:gd name="connsiteY4" fmla="*/ 1568161 h 5856957"/>
              <a:gd name="connsiteX5" fmla="*/ 3556694 w 7711737"/>
              <a:gd name="connsiteY5" fmla="*/ 290285 h 5856957"/>
              <a:gd name="connsiteX6" fmla="*/ 4199267 w 7711737"/>
              <a:gd name="connsiteY6" fmla="*/ 34403 h 5856957"/>
              <a:gd name="connsiteX7" fmla="*/ 0 w 7711737"/>
              <a:gd name="connsiteY7" fmla="*/ 0 h 5856957"/>
              <a:gd name="connsiteX8" fmla="*/ 1534289 w 7711737"/>
              <a:gd name="connsiteY8" fmla="*/ 0 h 5856957"/>
              <a:gd name="connsiteX9" fmla="*/ 4705963 w 7711737"/>
              <a:gd name="connsiteY9" fmla="*/ 3209869 h 5856957"/>
              <a:gd name="connsiteX10" fmla="*/ 4701344 w 7711737"/>
              <a:gd name="connsiteY10" fmla="*/ 3981577 h 5856957"/>
              <a:gd name="connsiteX11" fmla="*/ 3929636 w 7711737"/>
              <a:gd name="connsiteY11" fmla="*/ 3976958 h 585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1737" h="5856957">
                <a:moveTo>
                  <a:pt x="4199267" y="34403"/>
                </a:moveTo>
                <a:cubicBezTo>
                  <a:pt x="4430517" y="37579"/>
                  <a:pt x="4660555" y="128974"/>
                  <a:pt x="4834570" y="307835"/>
                </a:cubicBezTo>
                <a:lnTo>
                  <a:pt x="7711737" y="3265129"/>
                </a:lnTo>
                <a:lnTo>
                  <a:pt x="7711737" y="5856957"/>
                </a:lnTo>
                <a:lnTo>
                  <a:pt x="3539145" y="1568161"/>
                </a:lnTo>
                <a:cubicBezTo>
                  <a:pt x="3191115" y="1210439"/>
                  <a:pt x="3198972" y="638315"/>
                  <a:pt x="3556694" y="290285"/>
                </a:cubicBezTo>
                <a:cubicBezTo>
                  <a:pt x="3735555" y="116270"/>
                  <a:pt x="3968017" y="31227"/>
                  <a:pt x="4199267" y="34403"/>
                </a:cubicBezTo>
                <a:close/>
                <a:moveTo>
                  <a:pt x="0" y="0"/>
                </a:moveTo>
                <a:lnTo>
                  <a:pt x="1534289" y="0"/>
                </a:lnTo>
                <a:lnTo>
                  <a:pt x="4705963" y="3209869"/>
                </a:lnTo>
                <a:cubicBezTo>
                  <a:pt x="4917788" y="3424245"/>
                  <a:pt x="4915721" y="3769751"/>
                  <a:pt x="4701344" y="3981577"/>
                </a:cubicBezTo>
                <a:cubicBezTo>
                  <a:pt x="4486967" y="4193403"/>
                  <a:pt x="4141461" y="4191335"/>
                  <a:pt x="3929636" y="39769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26" name="Freeform 25"/>
          <p:cNvSpPr/>
          <p:nvPr userDrawn="1"/>
        </p:nvSpPr>
        <p:spPr>
          <a:xfrm>
            <a:off x="3896631" y="1"/>
            <a:ext cx="3940977" cy="3844549"/>
          </a:xfrm>
          <a:custGeom>
            <a:avLst/>
            <a:gdLst>
              <a:gd name="connsiteX0" fmla="*/ 0 w 3940977"/>
              <a:gd name="connsiteY0" fmla="*/ 0 h 3844549"/>
              <a:gd name="connsiteX1" fmla="*/ 281962 w 3940977"/>
              <a:gd name="connsiteY1" fmla="*/ 0 h 3844549"/>
              <a:gd name="connsiteX2" fmla="*/ 3912028 w 3940977"/>
              <a:gd name="connsiteY2" fmla="*/ 3673780 h 3844549"/>
              <a:gd name="connsiteX3" fmla="*/ 3911179 w 3940977"/>
              <a:gd name="connsiteY3" fmla="*/ 3815601 h 3844549"/>
              <a:gd name="connsiteX4" fmla="*/ 3911179 w 3940977"/>
              <a:gd name="connsiteY4" fmla="*/ 3815600 h 3844549"/>
              <a:gd name="connsiteX5" fmla="*/ 3769358 w 3940977"/>
              <a:gd name="connsiteY5" fmla="*/ 3814751 h 3844549"/>
              <a:gd name="connsiteX6" fmla="*/ 0 w 3940977"/>
              <a:gd name="connsiteY6" fmla="*/ 0 h 38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0977" h="3844549">
                <a:moveTo>
                  <a:pt x="0" y="0"/>
                </a:moveTo>
                <a:lnTo>
                  <a:pt x="281962" y="0"/>
                </a:lnTo>
                <a:lnTo>
                  <a:pt x="3912028" y="3673780"/>
                </a:lnTo>
                <a:cubicBezTo>
                  <a:pt x="3950956" y="3713177"/>
                  <a:pt x="3950576" y="3776673"/>
                  <a:pt x="3911179" y="3815601"/>
                </a:cubicBezTo>
                <a:lnTo>
                  <a:pt x="3911179" y="3815600"/>
                </a:lnTo>
                <a:cubicBezTo>
                  <a:pt x="3871782" y="3854528"/>
                  <a:pt x="3808286" y="3854148"/>
                  <a:pt x="3769358" y="3814751"/>
                </a:cubicBezTo>
                <a:lnTo>
                  <a:pt x="0" y="0"/>
                </a:ln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reeform 26"/>
          <p:cNvSpPr/>
          <p:nvPr userDrawn="1"/>
        </p:nvSpPr>
        <p:spPr>
          <a:xfrm>
            <a:off x="6462694" y="0"/>
            <a:ext cx="899764" cy="766712"/>
          </a:xfrm>
          <a:custGeom>
            <a:avLst/>
            <a:gdLst>
              <a:gd name="connsiteX0" fmla="*/ 0 w 899764"/>
              <a:gd name="connsiteY0" fmla="*/ 0 h 766712"/>
              <a:gd name="connsiteX1" fmla="*/ 281963 w 899764"/>
              <a:gd name="connsiteY1" fmla="*/ 0 h 766712"/>
              <a:gd name="connsiteX2" fmla="*/ 870815 w 899764"/>
              <a:gd name="connsiteY2" fmla="*/ 595943 h 766712"/>
              <a:gd name="connsiteX3" fmla="*/ 869966 w 899764"/>
              <a:gd name="connsiteY3" fmla="*/ 737764 h 766712"/>
              <a:gd name="connsiteX4" fmla="*/ 869966 w 899764"/>
              <a:gd name="connsiteY4" fmla="*/ 737763 h 766712"/>
              <a:gd name="connsiteX5" fmla="*/ 728145 w 899764"/>
              <a:gd name="connsiteY5" fmla="*/ 736914 h 766712"/>
              <a:gd name="connsiteX6" fmla="*/ 0 w 899764"/>
              <a:gd name="connsiteY6" fmla="*/ 0 h 7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764" h="766712">
                <a:moveTo>
                  <a:pt x="0" y="0"/>
                </a:moveTo>
                <a:lnTo>
                  <a:pt x="281963" y="0"/>
                </a:lnTo>
                <a:lnTo>
                  <a:pt x="870815" y="595943"/>
                </a:lnTo>
                <a:cubicBezTo>
                  <a:pt x="909743" y="635340"/>
                  <a:pt x="909363" y="698836"/>
                  <a:pt x="869966" y="737764"/>
                </a:cubicBezTo>
                <a:lnTo>
                  <a:pt x="869966" y="737763"/>
                </a:lnTo>
                <a:cubicBezTo>
                  <a:pt x="830569" y="776691"/>
                  <a:pt x="767073" y="776311"/>
                  <a:pt x="728145" y="7369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reeform 27"/>
          <p:cNvSpPr/>
          <p:nvPr userDrawn="1"/>
        </p:nvSpPr>
        <p:spPr>
          <a:xfrm>
            <a:off x="9838600" y="375373"/>
            <a:ext cx="2353401" cy="2523212"/>
          </a:xfrm>
          <a:custGeom>
            <a:avLst/>
            <a:gdLst>
              <a:gd name="connsiteX0" fmla="*/ 100883 w 2353401"/>
              <a:gd name="connsiteY0" fmla="*/ 1 h 2523212"/>
              <a:gd name="connsiteX1" fmla="*/ 171617 w 2353401"/>
              <a:gd name="connsiteY1" fmla="*/ 29797 h 2523212"/>
              <a:gd name="connsiteX2" fmla="*/ 2353401 w 2353401"/>
              <a:gd name="connsiteY2" fmla="*/ 2237854 h 2523212"/>
              <a:gd name="connsiteX3" fmla="*/ 2353401 w 2353401"/>
              <a:gd name="connsiteY3" fmla="*/ 2523212 h 2523212"/>
              <a:gd name="connsiteX4" fmla="*/ 28949 w 2353401"/>
              <a:gd name="connsiteY4" fmla="*/ 170768 h 2523212"/>
              <a:gd name="connsiteX5" fmla="*/ 29797 w 2353401"/>
              <a:gd name="connsiteY5" fmla="*/ 28947 h 2523212"/>
              <a:gd name="connsiteX6" fmla="*/ 29797 w 2353401"/>
              <a:gd name="connsiteY6" fmla="*/ 28948 h 2523212"/>
              <a:gd name="connsiteX7" fmla="*/ 100883 w 2353401"/>
              <a:gd name="connsiteY7" fmla="*/ 1 h 252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401" h="2523212">
                <a:moveTo>
                  <a:pt x="100883" y="1"/>
                </a:moveTo>
                <a:cubicBezTo>
                  <a:pt x="126547" y="154"/>
                  <a:pt x="152153" y="10098"/>
                  <a:pt x="171617" y="29797"/>
                </a:cubicBezTo>
                <a:lnTo>
                  <a:pt x="2353401" y="2237854"/>
                </a:lnTo>
                <a:lnTo>
                  <a:pt x="2353401" y="2523212"/>
                </a:lnTo>
                <a:lnTo>
                  <a:pt x="28949" y="170768"/>
                </a:lnTo>
                <a:cubicBezTo>
                  <a:pt x="-9979" y="131371"/>
                  <a:pt x="-9599" y="67875"/>
                  <a:pt x="29797" y="28947"/>
                </a:cubicBezTo>
                <a:lnTo>
                  <a:pt x="29797" y="28948"/>
                </a:lnTo>
                <a:cubicBezTo>
                  <a:pt x="49495" y="9484"/>
                  <a:pt x="75219" y="-153"/>
                  <a:pt x="100883" y="1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47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mpungan Gambar 6">
            <a:extLst>
              <a:ext uri="{FF2B5EF4-FFF2-40B4-BE49-F238E27FC236}">
                <a16:creationId xmlns:a16="http://schemas.microsoft.com/office/drawing/2014/main" id="{A925F5ED-C8E7-40A6-A6A5-13A1F823A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8900" y="0"/>
            <a:ext cx="6934200" cy="3429000"/>
          </a:xfrm>
          <a:custGeom>
            <a:avLst/>
            <a:gdLst>
              <a:gd name="connsiteX0" fmla="*/ 0 w 6934200"/>
              <a:gd name="connsiteY0" fmla="*/ 0 h 3429000"/>
              <a:gd name="connsiteX1" fmla="*/ 6934200 w 6934200"/>
              <a:gd name="connsiteY1" fmla="*/ 0 h 3429000"/>
              <a:gd name="connsiteX2" fmla="*/ 3467100 w 6934200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4200" h="3429000">
                <a:moveTo>
                  <a:pt x="0" y="0"/>
                </a:moveTo>
                <a:lnTo>
                  <a:pt x="6934200" y="0"/>
                </a:lnTo>
                <a:lnTo>
                  <a:pt x="346710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7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3158855B-C7BA-46F1-BA99-43B2E32733B0}"/>
              </a:ext>
            </a:extLst>
          </p:cNvPr>
          <p:cNvGrpSpPr/>
          <p:nvPr userDrawn="1"/>
        </p:nvGrpSpPr>
        <p:grpSpPr>
          <a:xfrm>
            <a:off x="-1258218" y="2582990"/>
            <a:ext cx="8984777" cy="1140907"/>
            <a:chOff x="-1258218" y="2582990"/>
            <a:chExt cx="8984777" cy="1140907"/>
          </a:xfrm>
        </p:grpSpPr>
        <p:sp>
          <p:nvSpPr>
            <p:cNvPr id="8" name="Persegi Panjang: Sudut Lengkung 7">
              <a:extLst>
                <a:ext uri="{FF2B5EF4-FFF2-40B4-BE49-F238E27FC236}">
                  <a16:creationId xmlns:a16="http://schemas.microsoft.com/office/drawing/2014/main" id="{E7117FC1-ED97-4ED6-8C34-7840554C8D25}"/>
                </a:ext>
              </a:extLst>
            </p:cNvPr>
            <p:cNvSpPr/>
            <p:nvPr userDrawn="1"/>
          </p:nvSpPr>
          <p:spPr>
            <a:xfrm rot="19229344">
              <a:off x="-1258218" y="2582990"/>
              <a:ext cx="8515608" cy="1102273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ersegi Panjang: Sudut Lengkung 8">
              <a:extLst>
                <a:ext uri="{FF2B5EF4-FFF2-40B4-BE49-F238E27FC236}">
                  <a16:creationId xmlns:a16="http://schemas.microsoft.com/office/drawing/2014/main" id="{C030D9D7-B7FE-42BF-972D-92C0A1F404B6}"/>
                </a:ext>
              </a:extLst>
            </p:cNvPr>
            <p:cNvSpPr/>
            <p:nvPr userDrawn="1"/>
          </p:nvSpPr>
          <p:spPr>
            <a:xfrm rot="19229344">
              <a:off x="-789049" y="3617400"/>
              <a:ext cx="8515608" cy="106497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7" name="Gambar 6" descr="Sebuah gambar berisi elektronik, etalase, cuplikan layar&#10;&#10;Deskripsi dihasilkan secara otomatis">
            <a:extLst>
              <a:ext uri="{FF2B5EF4-FFF2-40B4-BE49-F238E27FC236}">
                <a16:creationId xmlns:a16="http://schemas.microsoft.com/office/drawing/2014/main" id="{02032CB1-0E31-4053-B3D2-E94FE818F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19200"/>
            <a:ext cx="2209800" cy="4419600"/>
          </a:xfrm>
          <a:prstGeom prst="rect">
            <a:avLst/>
          </a:prstGeom>
        </p:spPr>
      </p:pic>
      <p:sp>
        <p:nvSpPr>
          <p:cNvPr id="6" name="Tampungan Gambar 5">
            <a:extLst>
              <a:ext uri="{FF2B5EF4-FFF2-40B4-BE49-F238E27FC236}">
                <a16:creationId xmlns:a16="http://schemas.microsoft.com/office/drawing/2014/main" id="{DD974760-D5C1-4364-A63C-9C443E53D9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8150" y="1695450"/>
            <a:ext cx="1949450" cy="3467100"/>
          </a:xfrm>
          <a:custGeom>
            <a:avLst/>
            <a:gdLst>
              <a:gd name="connsiteX0" fmla="*/ 0 w 1949450"/>
              <a:gd name="connsiteY0" fmla="*/ 0 h 3467100"/>
              <a:gd name="connsiteX1" fmla="*/ 1949450 w 1949450"/>
              <a:gd name="connsiteY1" fmla="*/ 0 h 3467100"/>
              <a:gd name="connsiteX2" fmla="*/ 1949450 w 1949450"/>
              <a:gd name="connsiteY2" fmla="*/ 3467100 h 3467100"/>
              <a:gd name="connsiteX3" fmla="*/ 0 w 1949450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467100">
                <a:moveTo>
                  <a:pt x="0" y="0"/>
                </a:moveTo>
                <a:lnTo>
                  <a:pt x="1949450" y="0"/>
                </a:lnTo>
                <a:lnTo>
                  <a:pt x="1949450" y="3467100"/>
                </a:lnTo>
                <a:lnTo>
                  <a:pt x="0" y="3467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32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ntuk Bebas: Bentuk 8">
            <a:extLst>
              <a:ext uri="{FF2B5EF4-FFF2-40B4-BE49-F238E27FC236}">
                <a16:creationId xmlns:a16="http://schemas.microsoft.com/office/drawing/2014/main" id="{6D17031D-974A-4350-8030-7D2EF4CC93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4583" y="-1"/>
            <a:ext cx="4092904" cy="5929776"/>
          </a:xfrm>
          <a:custGeom>
            <a:avLst/>
            <a:gdLst>
              <a:gd name="connsiteX0" fmla="*/ 1743908 w 4092904"/>
              <a:gd name="connsiteY0" fmla="*/ 19 h 5929776"/>
              <a:gd name="connsiteX1" fmla="*/ 1986967 w 4092904"/>
              <a:gd name="connsiteY1" fmla="*/ 97765 h 5929776"/>
              <a:gd name="connsiteX2" fmla="*/ 4092904 w 4092904"/>
              <a:gd name="connsiteY2" fmla="*/ 2160579 h 5929776"/>
              <a:gd name="connsiteX3" fmla="*/ 4092904 w 4092904"/>
              <a:gd name="connsiteY3" fmla="*/ 5929776 h 5929776"/>
              <a:gd name="connsiteX4" fmla="*/ 102772 w 4092904"/>
              <a:gd name="connsiteY4" fmla="*/ 2021349 h 5929776"/>
              <a:gd name="connsiteX5" fmla="*/ 97764 w 4092904"/>
              <a:gd name="connsiteY5" fmla="*/ 1537304 h 5929776"/>
              <a:gd name="connsiteX6" fmla="*/ 1502922 w 4092904"/>
              <a:gd name="connsiteY6" fmla="*/ 102772 h 5929776"/>
              <a:gd name="connsiteX7" fmla="*/ 1743908 w 4092904"/>
              <a:gd name="connsiteY7" fmla="*/ 19 h 592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2904" h="5929776">
                <a:moveTo>
                  <a:pt x="1743908" y="19"/>
                </a:moveTo>
                <a:cubicBezTo>
                  <a:pt x="1831502" y="-887"/>
                  <a:pt x="1919443" y="31623"/>
                  <a:pt x="1986967" y="97765"/>
                </a:cubicBezTo>
                <a:lnTo>
                  <a:pt x="4092904" y="2160579"/>
                </a:lnTo>
                <a:lnTo>
                  <a:pt x="4092904" y="5929776"/>
                </a:lnTo>
                <a:lnTo>
                  <a:pt x="102772" y="2021349"/>
                </a:lnTo>
                <a:cubicBezTo>
                  <a:pt x="-32277" y="1889066"/>
                  <a:pt x="-34519" y="1672352"/>
                  <a:pt x="97764" y="1537304"/>
                </a:cubicBezTo>
                <a:lnTo>
                  <a:pt x="1502922" y="102772"/>
                </a:lnTo>
                <a:cubicBezTo>
                  <a:pt x="1569064" y="35248"/>
                  <a:pt x="1656313" y="925"/>
                  <a:pt x="1743908" y="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6" name="Bentuk Bebas: Bentuk 5">
            <a:extLst>
              <a:ext uri="{FF2B5EF4-FFF2-40B4-BE49-F238E27FC236}">
                <a16:creationId xmlns:a16="http://schemas.microsoft.com/office/drawing/2014/main" id="{ED0D87C6-6749-4F5E-918F-78E27BBC6E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536" y="-4536"/>
            <a:ext cx="7595869" cy="6880049"/>
          </a:xfrm>
          <a:custGeom>
            <a:avLst/>
            <a:gdLst>
              <a:gd name="connsiteX0" fmla="*/ 0 w 7595869"/>
              <a:gd name="connsiteY0" fmla="*/ 0 h 6880049"/>
              <a:gd name="connsiteX1" fmla="*/ 2532827 w 7595869"/>
              <a:gd name="connsiteY1" fmla="*/ 0 h 6880049"/>
              <a:gd name="connsiteX2" fmla="*/ 7493098 w 7595869"/>
              <a:gd name="connsiteY2" fmla="*/ 4858701 h 6880049"/>
              <a:gd name="connsiteX3" fmla="*/ 7498106 w 7595869"/>
              <a:gd name="connsiteY3" fmla="*/ 5342746 h 6880049"/>
              <a:gd name="connsiteX4" fmla="*/ 6092948 w 7595869"/>
              <a:gd name="connsiteY4" fmla="*/ 6777278 h 6880049"/>
              <a:gd name="connsiteX5" fmla="*/ 5608903 w 7595869"/>
              <a:gd name="connsiteY5" fmla="*/ 6782285 h 6880049"/>
              <a:gd name="connsiteX6" fmla="*/ 0 w 7595869"/>
              <a:gd name="connsiteY6" fmla="*/ 1288235 h 688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5869" h="6880049">
                <a:moveTo>
                  <a:pt x="0" y="0"/>
                </a:moveTo>
                <a:lnTo>
                  <a:pt x="2532827" y="0"/>
                </a:lnTo>
                <a:lnTo>
                  <a:pt x="7493098" y="4858701"/>
                </a:lnTo>
                <a:cubicBezTo>
                  <a:pt x="7628147" y="4990984"/>
                  <a:pt x="7630389" y="5207698"/>
                  <a:pt x="7498106" y="5342746"/>
                </a:cubicBezTo>
                <a:lnTo>
                  <a:pt x="6092948" y="6777278"/>
                </a:lnTo>
                <a:cubicBezTo>
                  <a:pt x="5960665" y="6912326"/>
                  <a:pt x="5743951" y="6914568"/>
                  <a:pt x="5608903" y="6782285"/>
                </a:cubicBezTo>
                <a:lnTo>
                  <a:pt x="0" y="12882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88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ntuk Bebas: Bentuk 9">
            <a:extLst>
              <a:ext uri="{FF2B5EF4-FFF2-40B4-BE49-F238E27FC236}">
                <a16:creationId xmlns:a16="http://schemas.microsoft.com/office/drawing/2014/main" id="{FE1082CC-670C-4623-A92D-18B021F4E6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3098" y="1"/>
            <a:ext cx="5798902" cy="4710289"/>
          </a:xfrm>
          <a:custGeom>
            <a:avLst/>
            <a:gdLst>
              <a:gd name="connsiteX0" fmla="*/ 5574573 w 5798902"/>
              <a:gd name="connsiteY0" fmla="*/ 0 h 4710289"/>
              <a:gd name="connsiteX1" fmla="*/ 5798902 w 5798902"/>
              <a:gd name="connsiteY1" fmla="*/ 0 h 4710289"/>
              <a:gd name="connsiteX2" fmla="*/ 5798902 w 5798902"/>
              <a:gd name="connsiteY2" fmla="*/ 1732949 h 4710289"/>
              <a:gd name="connsiteX3" fmla="*/ 885412 w 5798902"/>
              <a:gd name="connsiteY3" fmla="*/ 4692575 h 4710289"/>
              <a:gd name="connsiteX4" fmla="*/ 716026 w 5798902"/>
              <a:gd name="connsiteY4" fmla="*/ 4650539 h 4710289"/>
              <a:gd name="connsiteX5" fmla="*/ 17715 w 5798902"/>
              <a:gd name="connsiteY5" fmla="*/ 3491222 h 4710289"/>
              <a:gd name="connsiteX6" fmla="*/ 59751 w 5798902"/>
              <a:gd name="connsiteY6" fmla="*/ 3321836 h 471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8902" h="4710289">
                <a:moveTo>
                  <a:pt x="5574573" y="0"/>
                </a:moveTo>
                <a:lnTo>
                  <a:pt x="5798902" y="0"/>
                </a:lnTo>
                <a:lnTo>
                  <a:pt x="5798902" y="1732949"/>
                </a:lnTo>
                <a:lnTo>
                  <a:pt x="885412" y="4692575"/>
                </a:lnTo>
                <a:cubicBezTo>
                  <a:pt x="827029" y="4727742"/>
                  <a:pt x="751193" y="4708922"/>
                  <a:pt x="716026" y="4650539"/>
                </a:cubicBezTo>
                <a:lnTo>
                  <a:pt x="17715" y="3491222"/>
                </a:lnTo>
                <a:cubicBezTo>
                  <a:pt x="-17452" y="3432839"/>
                  <a:pt x="1368" y="3357003"/>
                  <a:pt x="59751" y="3321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7" name="Bentuk Bebas: Bentuk 6">
            <a:extLst>
              <a:ext uri="{FF2B5EF4-FFF2-40B4-BE49-F238E27FC236}">
                <a16:creationId xmlns:a16="http://schemas.microsoft.com/office/drawing/2014/main" id="{2774564D-3D65-4C8D-BD4E-3CA06C0743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87720"/>
            <a:ext cx="7108641" cy="5570281"/>
          </a:xfrm>
          <a:custGeom>
            <a:avLst/>
            <a:gdLst>
              <a:gd name="connsiteX0" fmla="*/ 6269382 w 7108641"/>
              <a:gd name="connsiteY0" fmla="*/ 1237 h 5570281"/>
              <a:gd name="connsiteX1" fmla="*/ 6392616 w 7108641"/>
              <a:gd name="connsiteY1" fmla="*/ 59751 h 5570281"/>
              <a:gd name="connsiteX2" fmla="*/ 7090927 w 7108641"/>
              <a:gd name="connsiteY2" fmla="*/ 1219068 h 5570281"/>
              <a:gd name="connsiteX3" fmla="*/ 7048890 w 7108641"/>
              <a:gd name="connsiteY3" fmla="*/ 1388454 h 5570281"/>
              <a:gd name="connsiteX4" fmla="*/ 106336 w 7108641"/>
              <a:gd name="connsiteY4" fmla="*/ 5570281 h 5570281"/>
              <a:gd name="connsiteX5" fmla="*/ 0 w 7108641"/>
              <a:gd name="connsiteY5" fmla="*/ 5570281 h 5570281"/>
              <a:gd name="connsiteX6" fmla="*/ 0 w 7108641"/>
              <a:gd name="connsiteY6" fmla="*/ 3766260 h 5570281"/>
              <a:gd name="connsiteX7" fmla="*/ 6223230 w 7108641"/>
              <a:gd name="connsiteY7" fmla="*/ 17715 h 5570281"/>
              <a:gd name="connsiteX8" fmla="*/ 6269382 w 7108641"/>
              <a:gd name="connsiteY8" fmla="*/ 1237 h 5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641" h="5570281">
                <a:moveTo>
                  <a:pt x="6269382" y="1237"/>
                </a:moveTo>
                <a:cubicBezTo>
                  <a:pt x="6316989" y="-5569"/>
                  <a:pt x="6366241" y="15964"/>
                  <a:pt x="6392616" y="59751"/>
                </a:cubicBezTo>
                <a:lnTo>
                  <a:pt x="7090927" y="1219068"/>
                </a:lnTo>
                <a:cubicBezTo>
                  <a:pt x="7126093" y="1277451"/>
                  <a:pt x="7107273" y="1353287"/>
                  <a:pt x="7048890" y="1388454"/>
                </a:cubicBezTo>
                <a:lnTo>
                  <a:pt x="106336" y="5570281"/>
                </a:lnTo>
                <a:lnTo>
                  <a:pt x="0" y="5570281"/>
                </a:lnTo>
                <a:lnTo>
                  <a:pt x="0" y="3766260"/>
                </a:lnTo>
                <a:lnTo>
                  <a:pt x="6223230" y="17715"/>
                </a:lnTo>
                <a:cubicBezTo>
                  <a:pt x="6237826" y="8923"/>
                  <a:pt x="6253513" y="3506"/>
                  <a:pt x="6269382" y="12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11" name="Bentuk Bebas: Bentuk 10">
            <a:extLst>
              <a:ext uri="{FF2B5EF4-FFF2-40B4-BE49-F238E27FC236}">
                <a16:creationId xmlns:a16="http://schemas.microsoft.com/office/drawing/2014/main" id="{F73B45BE-9D20-4685-8E11-AB6127E5A51D}"/>
              </a:ext>
            </a:extLst>
          </p:cNvPr>
          <p:cNvSpPr/>
          <p:nvPr userDrawn="1"/>
        </p:nvSpPr>
        <p:spPr>
          <a:xfrm>
            <a:off x="0" y="1707177"/>
            <a:ext cx="4449383" cy="3087687"/>
          </a:xfrm>
          <a:custGeom>
            <a:avLst/>
            <a:gdLst>
              <a:gd name="connsiteX0" fmla="*/ 4151836 w 4449383"/>
              <a:gd name="connsiteY0" fmla="*/ 1712 h 3087687"/>
              <a:gd name="connsiteX1" fmla="*/ 4334388 w 4449383"/>
              <a:gd name="connsiteY1" fmla="*/ 89482 h 3087687"/>
              <a:gd name="connsiteX2" fmla="*/ 4423538 w 4449383"/>
              <a:gd name="connsiteY2" fmla="*/ 239127 h 3087687"/>
              <a:gd name="connsiteX3" fmla="*/ 4359901 w 4449383"/>
              <a:gd name="connsiteY3" fmla="*/ 490323 h 3087687"/>
              <a:gd name="connsiteX4" fmla="*/ 0 w 4449383"/>
              <a:gd name="connsiteY4" fmla="*/ 3087687 h 3087687"/>
              <a:gd name="connsiteX5" fmla="*/ 0 w 4449383"/>
              <a:gd name="connsiteY5" fmla="*/ 2458363 h 3087687"/>
              <a:gd name="connsiteX6" fmla="*/ 4083193 w 4449383"/>
              <a:gd name="connsiteY6" fmla="*/ 25845 h 3087687"/>
              <a:gd name="connsiteX7" fmla="*/ 4151836 w 4449383"/>
              <a:gd name="connsiteY7" fmla="*/ 1712 h 308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9383" h="3087687">
                <a:moveTo>
                  <a:pt x="4151836" y="1712"/>
                </a:moveTo>
                <a:cubicBezTo>
                  <a:pt x="4222572" y="-8050"/>
                  <a:pt x="4295544" y="24278"/>
                  <a:pt x="4334388" y="89482"/>
                </a:cubicBezTo>
                <a:lnTo>
                  <a:pt x="4423538" y="239127"/>
                </a:lnTo>
                <a:cubicBezTo>
                  <a:pt x="4475331" y="326066"/>
                  <a:pt x="4446840" y="438530"/>
                  <a:pt x="4359901" y="490323"/>
                </a:cubicBezTo>
                <a:lnTo>
                  <a:pt x="0" y="3087687"/>
                </a:lnTo>
                <a:lnTo>
                  <a:pt x="0" y="2458363"/>
                </a:lnTo>
                <a:lnTo>
                  <a:pt x="4083193" y="25845"/>
                </a:lnTo>
                <a:cubicBezTo>
                  <a:pt x="4104928" y="12897"/>
                  <a:pt x="4128258" y="4966"/>
                  <a:pt x="4151836" y="1712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ersegi Panjang: Sudut Lengkung 11">
            <a:extLst>
              <a:ext uri="{FF2B5EF4-FFF2-40B4-BE49-F238E27FC236}">
                <a16:creationId xmlns:a16="http://schemas.microsoft.com/office/drawing/2014/main" id="{951786DA-EC97-498C-8DC3-F6A4F05FA615}"/>
              </a:ext>
            </a:extLst>
          </p:cNvPr>
          <p:cNvSpPr/>
          <p:nvPr userDrawn="1"/>
        </p:nvSpPr>
        <p:spPr>
          <a:xfrm rot="19755678">
            <a:off x="6970231" y="1259145"/>
            <a:ext cx="4164249" cy="323850"/>
          </a:xfrm>
          <a:prstGeom prst="roundRect">
            <a:avLst>
              <a:gd name="adj" fmla="val 33475"/>
            </a:avLst>
          </a:pr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Bentuk Bebas: Bentuk 12">
            <a:extLst>
              <a:ext uri="{FF2B5EF4-FFF2-40B4-BE49-F238E27FC236}">
                <a16:creationId xmlns:a16="http://schemas.microsoft.com/office/drawing/2014/main" id="{1D584416-4B36-42EE-BC1A-A6879FE2572F}"/>
              </a:ext>
            </a:extLst>
          </p:cNvPr>
          <p:cNvSpPr/>
          <p:nvPr userDrawn="1"/>
        </p:nvSpPr>
        <p:spPr>
          <a:xfrm>
            <a:off x="9349458" y="1932620"/>
            <a:ext cx="2842542" cy="2016867"/>
          </a:xfrm>
          <a:custGeom>
            <a:avLst/>
            <a:gdLst>
              <a:gd name="connsiteX0" fmla="*/ 2842542 w 2842542"/>
              <a:gd name="connsiteY0" fmla="*/ 0 h 2016867"/>
              <a:gd name="connsiteX1" fmla="*/ 2842542 w 2842542"/>
              <a:gd name="connsiteY1" fmla="*/ 380720 h 2016867"/>
              <a:gd name="connsiteX2" fmla="*/ 221696 w 2842542"/>
              <a:gd name="connsiteY2" fmla="*/ 2000659 h 2016867"/>
              <a:gd name="connsiteX3" fmla="*/ 72482 w 2842542"/>
              <a:gd name="connsiteY3" fmla="*/ 1965442 h 2016867"/>
              <a:gd name="connsiteX4" fmla="*/ 16208 w 2842542"/>
              <a:gd name="connsiteY4" fmla="*/ 1874397 h 2016867"/>
              <a:gd name="connsiteX5" fmla="*/ 51425 w 2842542"/>
              <a:gd name="connsiteY5" fmla="*/ 1725183 h 2016867"/>
              <a:gd name="connsiteX6" fmla="*/ 2842542 w 2842542"/>
              <a:gd name="connsiteY6" fmla="*/ 0 h 201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2542" h="2016867">
                <a:moveTo>
                  <a:pt x="2842542" y="0"/>
                </a:moveTo>
                <a:lnTo>
                  <a:pt x="2842542" y="380720"/>
                </a:lnTo>
                <a:lnTo>
                  <a:pt x="221696" y="2000659"/>
                </a:lnTo>
                <a:cubicBezTo>
                  <a:pt x="170766" y="2032138"/>
                  <a:pt x="103962" y="2016371"/>
                  <a:pt x="72482" y="1965442"/>
                </a:cubicBezTo>
                <a:lnTo>
                  <a:pt x="16208" y="1874397"/>
                </a:lnTo>
                <a:cubicBezTo>
                  <a:pt x="-15271" y="1823468"/>
                  <a:pt x="496" y="1756663"/>
                  <a:pt x="51425" y="1725183"/>
                </a:cubicBezTo>
                <a:lnTo>
                  <a:pt x="2842542" y="0"/>
                </a:ln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98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 animBg="1"/>
      <p:bldP spid="12" grpId="0" animBg="1"/>
      <p:bldP spid="1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21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020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40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656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4474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51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mpungan Gambar 9">
            <a:extLst>
              <a:ext uri="{FF2B5EF4-FFF2-40B4-BE49-F238E27FC236}">
                <a16:creationId xmlns:a16="http://schemas.microsoft.com/office/drawing/2014/main" id="{4685E24D-2DDE-48A0-B818-9637840B2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0"/>
            <a:ext cx="2209800" cy="5067300"/>
          </a:xfrm>
          <a:custGeom>
            <a:avLst/>
            <a:gdLst>
              <a:gd name="connsiteX0" fmla="*/ 5907 w 2209800"/>
              <a:gd name="connsiteY0" fmla="*/ 0 h 5067300"/>
              <a:gd name="connsiteX1" fmla="*/ 2203893 w 2209800"/>
              <a:gd name="connsiteY1" fmla="*/ 0 h 5067300"/>
              <a:gd name="connsiteX2" fmla="*/ 2204096 w 2209800"/>
              <a:gd name="connsiteY2" fmla="*/ 1330 h 5067300"/>
              <a:gd name="connsiteX3" fmla="*/ 2209800 w 2209800"/>
              <a:gd name="connsiteY3" fmla="*/ 114300 h 5067300"/>
              <a:gd name="connsiteX4" fmla="*/ 2209800 w 2209800"/>
              <a:gd name="connsiteY4" fmla="*/ 3962400 h 5067300"/>
              <a:gd name="connsiteX5" fmla="*/ 1104900 w 2209800"/>
              <a:gd name="connsiteY5" fmla="*/ 5067300 h 5067300"/>
              <a:gd name="connsiteX6" fmla="*/ 0 w 2209800"/>
              <a:gd name="connsiteY6" fmla="*/ 3962400 h 5067300"/>
              <a:gd name="connsiteX7" fmla="*/ 0 w 2209800"/>
              <a:gd name="connsiteY7" fmla="*/ 114300 h 5067300"/>
              <a:gd name="connsiteX8" fmla="*/ 5704 w 2209800"/>
              <a:gd name="connsiteY8" fmla="*/ 133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800" h="5067300">
                <a:moveTo>
                  <a:pt x="5907" y="0"/>
                </a:moveTo>
                <a:lnTo>
                  <a:pt x="2203893" y="0"/>
                </a:lnTo>
                <a:lnTo>
                  <a:pt x="2204096" y="1330"/>
                </a:lnTo>
                <a:cubicBezTo>
                  <a:pt x="2207868" y="38474"/>
                  <a:pt x="2209800" y="76161"/>
                  <a:pt x="2209800" y="114300"/>
                </a:cubicBezTo>
                <a:lnTo>
                  <a:pt x="2209800" y="3962400"/>
                </a:lnTo>
                <a:cubicBezTo>
                  <a:pt x="2209800" y="4572619"/>
                  <a:pt x="1715119" y="5067300"/>
                  <a:pt x="1104900" y="5067300"/>
                </a:cubicBezTo>
                <a:cubicBezTo>
                  <a:pt x="494681" y="5067300"/>
                  <a:pt x="0" y="4572619"/>
                  <a:pt x="0" y="3962400"/>
                </a:cubicBezTo>
                <a:lnTo>
                  <a:pt x="0" y="114300"/>
                </a:lnTo>
                <a:cubicBezTo>
                  <a:pt x="0" y="76161"/>
                  <a:pt x="1932" y="38474"/>
                  <a:pt x="5704" y="13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41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63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851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75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003E3-D223-40BA-94BB-BB4346E6B04C}" type="datetimeFigureOut">
              <a:rPr lang="id-ID" smtClean="0"/>
              <a:t>29/06/2020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DA21A-92D6-40E4-A119-403FF3FF1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14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mpungan Gambar 18">
            <a:extLst>
              <a:ext uri="{FF2B5EF4-FFF2-40B4-BE49-F238E27FC236}">
                <a16:creationId xmlns:a16="http://schemas.microsoft.com/office/drawing/2014/main" id="{6A3AE3F9-B3DF-46B6-8087-1236EF69A5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153400" cy="6858000"/>
          </a:xfrm>
          <a:custGeom>
            <a:avLst/>
            <a:gdLst>
              <a:gd name="connsiteX0" fmla="*/ 0 w 8153400"/>
              <a:gd name="connsiteY0" fmla="*/ 0 h 6858000"/>
              <a:gd name="connsiteX1" fmla="*/ 8153400 w 8153400"/>
              <a:gd name="connsiteY1" fmla="*/ 0 h 6858000"/>
              <a:gd name="connsiteX2" fmla="*/ 8153382 w 8153400"/>
              <a:gd name="connsiteY2" fmla="*/ 8631 h 6858000"/>
              <a:gd name="connsiteX3" fmla="*/ 7351320 w 8153400"/>
              <a:gd name="connsiteY3" fmla="*/ 2393216 h 6858000"/>
              <a:gd name="connsiteX4" fmla="*/ 4693252 w 8153400"/>
              <a:gd name="connsiteY4" fmla="*/ 6021337 h 6858000"/>
              <a:gd name="connsiteX5" fmla="*/ 3985962 w 8153400"/>
              <a:gd name="connsiteY5" fmla="*/ 6761871 h 6858000"/>
              <a:gd name="connsiteX6" fmla="*/ 3854121 w 8153400"/>
              <a:gd name="connsiteY6" fmla="*/ 6858000 h 6858000"/>
              <a:gd name="connsiteX7" fmla="*/ 0 w 8153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3400" h="6858000">
                <a:moveTo>
                  <a:pt x="0" y="0"/>
                </a:moveTo>
                <a:lnTo>
                  <a:pt x="8153400" y="0"/>
                </a:lnTo>
                <a:lnTo>
                  <a:pt x="8153382" y="8631"/>
                </a:lnTo>
                <a:cubicBezTo>
                  <a:pt x="8132991" y="846548"/>
                  <a:pt x="7870366" y="1684746"/>
                  <a:pt x="7351320" y="2393216"/>
                </a:cubicBezTo>
                <a:lnTo>
                  <a:pt x="4693252" y="6021337"/>
                </a:lnTo>
                <a:cubicBezTo>
                  <a:pt x="4483638" y="6307450"/>
                  <a:pt x="4245225" y="6554630"/>
                  <a:pt x="3985962" y="6761871"/>
                </a:cubicBezTo>
                <a:lnTo>
                  <a:pt x="385412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77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mpungan Gambar 15">
            <a:extLst>
              <a:ext uri="{FF2B5EF4-FFF2-40B4-BE49-F238E27FC236}">
                <a16:creationId xmlns:a16="http://schemas.microsoft.com/office/drawing/2014/main" id="{AD503597-3603-4C77-80F1-57D4CE5E8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07" y="0"/>
            <a:ext cx="7723599" cy="6858000"/>
          </a:xfrm>
          <a:custGeom>
            <a:avLst/>
            <a:gdLst>
              <a:gd name="connsiteX0" fmla="*/ 1233354 w 7723599"/>
              <a:gd name="connsiteY0" fmla="*/ 776569 h 6858000"/>
              <a:gd name="connsiteX1" fmla="*/ 2096150 w 7723599"/>
              <a:gd name="connsiteY1" fmla="*/ 1141649 h 6858000"/>
              <a:gd name="connsiteX2" fmla="*/ 7697653 w 7723599"/>
              <a:gd name="connsiteY2" fmla="*/ 6828853 h 6858000"/>
              <a:gd name="connsiteX3" fmla="*/ 7723599 w 7723599"/>
              <a:gd name="connsiteY3" fmla="*/ 6858000 h 6858000"/>
              <a:gd name="connsiteX4" fmla="*/ 4290179 w 7723599"/>
              <a:gd name="connsiteY4" fmla="*/ 6858000 h 6858000"/>
              <a:gd name="connsiteX5" fmla="*/ 351974 w 7723599"/>
              <a:gd name="connsiteY5" fmla="*/ 2859542 h 6858000"/>
              <a:gd name="connsiteX6" fmla="*/ 280385 w 7723599"/>
              <a:gd name="connsiteY6" fmla="*/ 1220831 h 6858000"/>
              <a:gd name="connsiteX7" fmla="*/ 365115 w 7723599"/>
              <a:gd name="connsiteY7" fmla="*/ 1128507 h 6858000"/>
              <a:gd name="connsiteX8" fmla="*/ 458716 w 7723599"/>
              <a:gd name="connsiteY8" fmla="*/ 1045187 h 6858000"/>
              <a:gd name="connsiteX9" fmla="*/ 1233354 w 7723599"/>
              <a:gd name="connsiteY9" fmla="*/ 776569 h 6858000"/>
              <a:gd name="connsiteX10" fmla="*/ 1226051 w 7723599"/>
              <a:gd name="connsiteY10" fmla="*/ 0 h 6858000"/>
              <a:gd name="connsiteX11" fmla="*/ 3591673 w 7723599"/>
              <a:gd name="connsiteY11" fmla="*/ 0 h 6858000"/>
              <a:gd name="connsiteX12" fmla="*/ 5468828 w 7723599"/>
              <a:gd name="connsiteY12" fmla="*/ 1905875 h 6858000"/>
              <a:gd name="connsiteX13" fmla="*/ 5459780 w 7723599"/>
              <a:gd name="connsiteY13" fmla="*/ 3097597 h 6858000"/>
              <a:gd name="connsiteX14" fmla="*/ 5459780 w 7723599"/>
              <a:gd name="connsiteY14" fmla="*/ 3097596 h 6858000"/>
              <a:gd name="connsiteX15" fmla="*/ 4268058 w 7723599"/>
              <a:gd name="connsiteY15" fmla="*/ 3088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23599" h="6858000">
                <a:moveTo>
                  <a:pt x="1233354" y="776569"/>
                </a:moveTo>
                <a:cubicBezTo>
                  <a:pt x="1546610" y="778947"/>
                  <a:pt x="1858959" y="900828"/>
                  <a:pt x="2096150" y="1141649"/>
                </a:cubicBezTo>
                <a:lnTo>
                  <a:pt x="7697653" y="6828853"/>
                </a:lnTo>
                <a:lnTo>
                  <a:pt x="7723599" y="6858000"/>
                </a:lnTo>
                <a:lnTo>
                  <a:pt x="4290179" y="6858000"/>
                </a:lnTo>
                <a:lnTo>
                  <a:pt x="351974" y="2859542"/>
                </a:lnTo>
                <a:cubicBezTo>
                  <a:pt x="-92760" y="2408002"/>
                  <a:pt x="-115385" y="1698620"/>
                  <a:pt x="280385" y="1220831"/>
                </a:cubicBezTo>
                <a:lnTo>
                  <a:pt x="365115" y="1128507"/>
                </a:lnTo>
                <a:lnTo>
                  <a:pt x="458716" y="1045187"/>
                </a:lnTo>
                <a:cubicBezTo>
                  <a:pt x="684462" y="863901"/>
                  <a:pt x="959256" y="774488"/>
                  <a:pt x="1233354" y="776569"/>
                </a:cubicBezTo>
                <a:close/>
                <a:moveTo>
                  <a:pt x="1226051" y="0"/>
                </a:moveTo>
                <a:lnTo>
                  <a:pt x="3591673" y="0"/>
                </a:lnTo>
                <a:lnTo>
                  <a:pt x="5468828" y="1905875"/>
                </a:lnTo>
                <a:cubicBezTo>
                  <a:pt x="5795414" y="2237459"/>
                  <a:pt x="5791364" y="2771010"/>
                  <a:pt x="5459780" y="3097597"/>
                </a:cubicBezTo>
                <a:lnTo>
                  <a:pt x="5459780" y="3097596"/>
                </a:lnTo>
                <a:cubicBezTo>
                  <a:pt x="5128196" y="3424183"/>
                  <a:pt x="4594644" y="3420133"/>
                  <a:pt x="4268058" y="30885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95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mpungan Gambar 20">
            <a:extLst>
              <a:ext uri="{FF2B5EF4-FFF2-40B4-BE49-F238E27FC236}">
                <a16:creationId xmlns:a16="http://schemas.microsoft.com/office/drawing/2014/main" id="{593A3034-B885-4EF8-B60F-D355DA887C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0830" y="0"/>
            <a:ext cx="5901170" cy="6356870"/>
          </a:xfrm>
          <a:custGeom>
            <a:avLst/>
            <a:gdLst>
              <a:gd name="connsiteX0" fmla="*/ 4438433 w 5901170"/>
              <a:gd name="connsiteY0" fmla="*/ 0 h 6356870"/>
              <a:gd name="connsiteX1" fmla="*/ 5901170 w 5901170"/>
              <a:gd name="connsiteY1" fmla="*/ 0 h 6356870"/>
              <a:gd name="connsiteX2" fmla="*/ 5901170 w 5901170"/>
              <a:gd name="connsiteY2" fmla="*/ 1976330 h 6356870"/>
              <a:gd name="connsiteX3" fmla="*/ 2088168 w 5901170"/>
              <a:gd name="connsiteY3" fmla="*/ 5980914 h 6356870"/>
              <a:gd name="connsiteX4" fmla="*/ 375956 w 5901170"/>
              <a:gd name="connsiteY4" fmla="*/ 6022875 h 6356870"/>
              <a:gd name="connsiteX5" fmla="*/ 375957 w 5901170"/>
              <a:gd name="connsiteY5" fmla="*/ 6022875 h 6356870"/>
              <a:gd name="connsiteX6" fmla="*/ 333996 w 5901170"/>
              <a:gd name="connsiteY6" fmla="*/ 4310664 h 6356870"/>
              <a:gd name="connsiteX7" fmla="*/ 2504628 w 5901170"/>
              <a:gd name="connsiteY7" fmla="*/ 0 h 6356870"/>
              <a:gd name="connsiteX8" fmla="*/ 4122684 w 5901170"/>
              <a:gd name="connsiteY8" fmla="*/ 0 h 6356870"/>
              <a:gd name="connsiteX9" fmla="*/ 1673756 w 5901170"/>
              <a:gd name="connsiteY9" fmla="*/ 2509680 h 6356870"/>
              <a:gd name="connsiteX10" fmla="*/ 854939 w 5901170"/>
              <a:gd name="connsiteY10" fmla="*/ 2519712 h 6356870"/>
              <a:gd name="connsiteX11" fmla="*/ 844907 w 5901170"/>
              <a:gd name="connsiteY11" fmla="*/ 1700894 h 63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1170" h="6356870">
                <a:moveTo>
                  <a:pt x="4438433" y="0"/>
                </a:moveTo>
                <a:lnTo>
                  <a:pt x="5901170" y="0"/>
                </a:lnTo>
                <a:lnTo>
                  <a:pt x="5901170" y="1976330"/>
                </a:lnTo>
                <a:lnTo>
                  <a:pt x="2088168" y="5980914"/>
                </a:lnTo>
                <a:cubicBezTo>
                  <a:pt x="1626941" y="6465315"/>
                  <a:pt x="860358" y="6484102"/>
                  <a:pt x="375956" y="6022875"/>
                </a:cubicBezTo>
                <a:lnTo>
                  <a:pt x="375957" y="6022875"/>
                </a:lnTo>
                <a:cubicBezTo>
                  <a:pt x="-108444" y="5561648"/>
                  <a:pt x="-127231" y="4795065"/>
                  <a:pt x="333996" y="4310664"/>
                </a:cubicBezTo>
                <a:close/>
                <a:moveTo>
                  <a:pt x="2504628" y="0"/>
                </a:moveTo>
                <a:lnTo>
                  <a:pt x="4122684" y="0"/>
                </a:lnTo>
                <a:lnTo>
                  <a:pt x="1673756" y="2509680"/>
                </a:lnTo>
                <a:cubicBezTo>
                  <a:pt x="1450417" y="2738560"/>
                  <a:pt x="1083819" y="2743052"/>
                  <a:pt x="854939" y="2519712"/>
                </a:cubicBezTo>
                <a:cubicBezTo>
                  <a:pt x="626058" y="2296372"/>
                  <a:pt x="621567" y="1929774"/>
                  <a:pt x="844907" y="17008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62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mpungan Gambar 9">
            <a:extLst>
              <a:ext uri="{FF2B5EF4-FFF2-40B4-BE49-F238E27FC236}">
                <a16:creationId xmlns:a16="http://schemas.microsoft.com/office/drawing/2014/main" id="{D07A8E8D-29F4-4CB4-BB9E-F57BC176AB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67" y="0"/>
            <a:ext cx="7220030" cy="5663129"/>
          </a:xfrm>
          <a:custGeom>
            <a:avLst/>
            <a:gdLst>
              <a:gd name="connsiteX0" fmla="*/ 2935253 w 7220030"/>
              <a:gd name="connsiteY0" fmla="*/ 0 h 5663129"/>
              <a:gd name="connsiteX1" fmla="*/ 7220030 w 7220030"/>
              <a:gd name="connsiteY1" fmla="*/ 0 h 5663129"/>
              <a:gd name="connsiteX2" fmla="*/ 7219690 w 7220030"/>
              <a:gd name="connsiteY2" fmla="*/ 38189 h 5663129"/>
              <a:gd name="connsiteX3" fmla="*/ 6746522 w 7220030"/>
              <a:gd name="connsiteY3" fmla="*/ 1151370 h 5663129"/>
              <a:gd name="connsiteX4" fmla="*/ 3103425 w 7220030"/>
              <a:gd name="connsiteY4" fmla="*/ 5088858 h 5663129"/>
              <a:gd name="connsiteX5" fmla="*/ 714863 w 7220030"/>
              <a:gd name="connsiteY5" fmla="*/ 5304569 h 5663129"/>
              <a:gd name="connsiteX6" fmla="*/ 574271 w 7220030"/>
              <a:gd name="connsiteY6" fmla="*/ 5187077 h 5663129"/>
              <a:gd name="connsiteX7" fmla="*/ 446230 w 7220030"/>
              <a:gd name="connsiteY7" fmla="*/ 5056021 h 5663129"/>
              <a:gd name="connsiteX8" fmla="*/ 476052 w 7220030"/>
              <a:gd name="connsiteY8" fmla="*/ 2657924 h 566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030" h="5663129">
                <a:moveTo>
                  <a:pt x="2935253" y="0"/>
                </a:moveTo>
                <a:lnTo>
                  <a:pt x="7220030" y="0"/>
                </a:lnTo>
                <a:lnTo>
                  <a:pt x="7219690" y="38189"/>
                </a:lnTo>
                <a:cubicBezTo>
                  <a:pt x="7196991" y="438665"/>
                  <a:pt x="7040209" y="833951"/>
                  <a:pt x="6746522" y="1151370"/>
                </a:cubicBezTo>
                <a:lnTo>
                  <a:pt x="3103425" y="5088858"/>
                </a:lnTo>
                <a:cubicBezTo>
                  <a:pt x="2474096" y="5769042"/>
                  <a:pt x="1439543" y="5850203"/>
                  <a:pt x="714863" y="5304569"/>
                </a:cubicBezTo>
                <a:lnTo>
                  <a:pt x="574271" y="5187077"/>
                </a:lnTo>
                <a:lnTo>
                  <a:pt x="446230" y="5056021"/>
                </a:lnTo>
                <a:cubicBezTo>
                  <a:pt x="-153961" y="4375841"/>
                  <a:pt x="-153277" y="3338109"/>
                  <a:pt x="476052" y="265792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17" name="Bentuk Bebas: Bentuk 16">
            <a:extLst>
              <a:ext uri="{FF2B5EF4-FFF2-40B4-BE49-F238E27FC236}">
                <a16:creationId xmlns:a16="http://schemas.microsoft.com/office/drawing/2014/main" id="{F6E373C8-C36D-4B5F-8714-A01396A5C3AF}"/>
              </a:ext>
            </a:extLst>
          </p:cNvPr>
          <p:cNvSpPr/>
          <p:nvPr userDrawn="1"/>
        </p:nvSpPr>
        <p:spPr>
          <a:xfrm>
            <a:off x="525453" y="0"/>
            <a:ext cx="2072627" cy="1861995"/>
          </a:xfrm>
          <a:custGeom>
            <a:avLst/>
            <a:gdLst>
              <a:gd name="connsiteX0" fmla="*/ 1379716 w 2072627"/>
              <a:gd name="connsiteY0" fmla="*/ 0 h 1861995"/>
              <a:gd name="connsiteX1" fmla="*/ 2072627 w 2072627"/>
              <a:gd name="connsiteY1" fmla="*/ 0 h 1861995"/>
              <a:gd name="connsiteX2" fmla="*/ 444038 w 2072627"/>
              <a:gd name="connsiteY2" fmla="*/ 1779002 h 1861995"/>
              <a:gd name="connsiteX3" fmla="*/ 124486 w 2072627"/>
              <a:gd name="connsiteY3" fmla="*/ 1825884 h 1861995"/>
              <a:gd name="connsiteX4" fmla="*/ 82993 w 2072627"/>
              <a:gd name="connsiteY4" fmla="*/ 1794938 h 1861995"/>
              <a:gd name="connsiteX5" fmla="*/ 48512 w 2072627"/>
              <a:gd name="connsiteY5" fmla="*/ 1756334 h 1861995"/>
              <a:gd name="connsiteX6" fmla="*/ 67057 w 2072627"/>
              <a:gd name="connsiteY6" fmla="*/ 1433894 h 1861995"/>
              <a:gd name="connsiteX7" fmla="*/ 1379716 w 2072627"/>
              <a:gd name="connsiteY7" fmla="*/ 0 h 18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2627" h="1861995">
                <a:moveTo>
                  <a:pt x="1379716" y="0"/>
                </a:moveTo>
                <a:lnTo>
                  <a:pt x="2072627" y="0"/>
                </a:lnTo>
                <a:lnTo>
                  <a:pt x="444038" y="1779002"/>
                </a:lnTo>
                <a:cubicBezTo>
                  <a:pt x="360651" y="1870089"/>
                  <a:pt x="226468" y="1886938"/>
                  <a:pt x="124486" y="1825884"/>
                </a:cubicBezTo>
                <a:lnTo>
                  <a:pt x="82993" y="1794938"/>
                </a:lnTo>
                <a:lnTo>
                  <a:pt x="48512" y="1756334"/>
                </a:lnTo>
                <a:cubicBezTo>
                  <a:pt x="-21290" y="1660128"/>
                  <a:pt x="-16330" y="1524982"/>
                  <a:pt x="67057" y="1433894"/>
                </a:cubicBezTo>
                <a:lnTo>
                  <a:pt x="1379716" y="0"/>
                </a:ln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Bentuk Bebas: Bentuk 15">
            <a:extLst>
              <a:ext uri="{FF2B5EF4-FFF2-40B4-BE49-F238E27FC236}">
                <a16:creationId xmlns:a16="http://schemas.microsoft.com/office/drawing/2014/main" id="{E6A5479E-55A9-4D97-9052-C7F25EED701A}"/>
              </a:ext>
            </a:extLst>
          </p:cNvPr>
          <p:cNvSpPr/>
          <p:nvPr userDrawn="1"/>
        </p:nvSpPr>
        <p:spPr>
          <a:xfrm>
            <a:off x="1854101" y="3610561"/>
            <a:ext cx="3408759" cy="3247439"/>
          </a:xfrm>
          <a:custGeom>
            <a:avLst/>
            <a:gdLst>
              <a:gd name="connsiteX0" fmla="*/ 3144889 w 3408759"/>
              <a:gd name="connsiteY0" fmla="*/ 136 h 3247439"/>
              <a:gd name="connsiteX1" fmla="*/ 3327930 w 3408759"/>
              <a:gd name="connsiteY1" fmla="*/ 69058 h 3247439"/>
              <a:gd name="connsiteX2" fmla="*/ 3327929 w 3408759"/>
              <a:gd name="connsiteY2" fmla="*/ 69059 h 3247439"/>
              <a:gd name="connsiteX3" fmla="*/ 3339701 w 3408759"/>
              <a:gd name="connsiteY3" fmla="*/ 430264 h 3247439"/>
              <a:gd name="connsiteX4" fmla="*/ 700351 w 3408759"/>
              <a:gd name="connsiteY4" fmla="*/ 3247439 h 3247439"/>
              <a:gd name="connsiteX5" fmla="*/ 0 w 3408759"/>
              <a:gd name="connsiteY5" fmla="*/ 3247439 h 3247439"/>
              <a:gd name="connsiteX6" fmla="*/ 2966725 w 3408759"/>
              <a:gd name="connsiteY6" fmla="*/ 80830 h 3247439"/>
              <a:gd name="connsiteX7" fmla="*/ 3144889 w 3408759"/>
              <a:gd name="connsiteY7" fmla="*/ 136 h 324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8759" h="3247439">
                <a:moveTo>
                  <a:pt x="3144889" y="136"/>
                </a:moveTo>
                <a:cubicBezTo>
                  <a:pt x="3210255" y="-1994"/>
                  <a:pt x="3276433" y="20811"/>
                  <a:pt x="3327930" y="69058"/>
                </a:cubicBezTo>
                <a:lnTo>
                  <a:pt x="3327929" y="69059"/>
                </a:lnTo>
                <a:cubicBezTo>
                  <a:pt x="3430924" y="165552"/>
                  <a:pt x="3436194" y="327269"/>
                  <a:pt x="3339701" y="430264"/>
                </a:cubicBezTo>
                <a:lnTo>
                  <a:pt x="700351" y="3247439"/>
                </a:lnTo>
                <a:lnTo>
                  <a:pt x="0" y="3247439"/>
                </a:lnTo>
                <a:lnTo>
                  <a:pt x="2966725" y="80830"/>
                </a:lnTo>
                <a:cubicBezTo>
                  <a:pt x="3014972" y="29332"/>
                  <a:pt x="3079524" y="2266"/>
                  <a:pt x="3144889" y="136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8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ampungan Gambar 46">
            <a:extLst>
              <a:ext uri="{FF2B5EF4-FFF2-40B4-BE49-F238E27FC236}">
                <a16:creationId xmlns:a16="http://schemas.microsoft.com/office/drawing/2014/main" id="{04EE1797-A526-492E-91D1-954788B39D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675" y="1543050"/>
            <a:ext cx="2590801" cy="2741567"/>
          </a:xfrm>
          <a:custGeom>
            <a:avLst/>
            <a:gdLst>
              <a:gd name="connsiteX0" fmla="*/ 1295401 w 2590801"/>
              <a:gd name="connsiteY0" fmla="*/ 0 h 2741567"/>
              <a:gd name="connsiteX1" fmla="*/ 1680613 w 2590801"/>
              <a:gd name="connsiteY1" fmla="*/ 58238 h 2741567"/>
              <a:gd name="connsiteX2" fmla="*/ 1681083 w 2590801"/>
              <a:gd name="connsiteY2" fmla="*/ 58411 h 2741567"/>
              <a:gd name="connsiteX3" fmla="*/ 1668067 w 2590801"/>
              <a:gd name="connsiteY3" fmla="*/ 65636 h 2741567"/>
              <a:gd name="connsiteX4" fmla="*/ 2042264 w 2590801"/>
              <a:gd name="connsiteY4" fmla="*/ 332955 h 2741567"/>
              <a:gd name="connsiteX5" fmla="*/ 1915267 w 2590801"/>
              <a:gd name="connsiteY5" fmla="*/ 411686 h 2741567"/>
              <a:gd name="connsiteX6" fmla="*/ 2269677 w 2590801"/>
              <a:gd name="connsiteY6" fmla="*/ 666507 h 2741567"/>
              <a:gd name="connsiteX7" fmla="*/ 2160893 w 2590801"/>
              <a:gd name="connsiteY7" fmla="*/ 721733 h 2741567"/>
              <a:gd name="connsiteX8" fmla="*/ 2554733 w 2590801"/>
              <a:gd name="connsiteY8" fmla="*/ 996413 h 2741567"/>
              <a:gd name="connsiteX9" fmla="*/ 2564483 w 2590801"/>
              <a:gd name="connsiteY9" fmla="*/ 1034332 h 2741567"/>
              <a:gd name="connsiteX10" fmla="*/ 2590801 w 2590801"/>
              <a:gd name="connsiteY10" fmla="*/ 1295400 h 2741567"/>
              <a:gd name="connsiteX11" fmla="*/ 2590800 w 2590801"/>
              <a:gd name="connsiteY11" fmla="*/ 2741567 h 2741567"/>
              <a:gd name="connsiteX12" fmla="*/ 343946 w 2590801"/>
              <a:gd name="connsiteY12" fmla="*/ 2741567 h 2741567"/>
              <a:gd name="connsiteX13" fmla="*/ 269101 w 2590801"/>
              <a:gd name="connsiteY13" fmla="*/ 2482985 h 2741567"/>
              <a:gd name="connsiteX14" fmla="*/ 181838 w 2590801"/>
              <a:gd name="connsiteY14" fmla="*/ 2568243 h 2741567"/>
              <a:gd name="connsiteX15" fmla="*/ 54465 w 2590801"/>
              <a:gd name="connsiteY15" fmla="*/ 2150731 h 2741567"/>
              <a:gd name="connsiteX16" fmla="*/ 1 w 2590801"/>
              <a:gd name="connsiteY16" fmla="*/ 2195553 h 2741567"/>
              <a:gd name="connsiteX17" fmla="*/ 0 w 2590801"/>
              <a:gd name="connsiteY17" fmla="*/ 1295400 h 2741567"/>
              <a:gd name="connsiteX18" fmla="*/ 1295401 w 2590801"/>
              <a:gd name="connsiteY18" fmla="*/ 0 h 27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90801" h="2741567">
                <a:moveTo>
                  <a:pt x="1295401" y="0"/>
                </a:moveTo>
                <a:cubicBezTo>
                  <a:pt x="1429544" y="0"/>
                  <a:pt x="1558925" y="20390"/>
                  <a:pt x="1680613" y="58238"/>
                </a:cubicBezTo>
                <a:lnTo>
                  <a:pt x="1681083" y="58411"/>
                </a:lnTo>
                <a:lnTo>
                  <a:pt x="1668067" y="65636"/>
                </a:lnTo>
                <a:lnTo>
                  <a:pt x="2042264" y="332955"/>
                </a:lnTo>
                <a:lnTo>
                  <a:pt x="1915267" y="411686"/>
                </a:lnTo>
                <a:lnTo>
                  <a:pt x="2269677" y="666507"/>
                </a:lnTo>
                <a:lnTo>
                  <a:pt x="2160893" y="721733"/>
                </a:lnTo>
                <a:lnTo>
                  <a:pt x="2554733" y="996413"/>
                </a:lnTo>
                <a:lnTo>
                  <a:pt x="2564483" y="1034332"/>
                </a:lnTo>
                <a:cubicBezTo>
                  <a:pt x="2581739" y="1118658"/>
                  <a:pt x="2590801" y="1205970"/>
                  <a:pt x="2590801" y="1295400"/>
                </a:cubicBezTo>
                <a:lnTo>
                  <a:pt x="2590800" y="2741567"/>
                </a:lnTo>
                <a:lnTo>
                  <a:pt x="343946" y="2741567"/>
                </a:lnTo>
                <a:lnTo>
                  <a:pt x="269101" y="2482985"/>
                </a:lnTo>
                <a:lnTo>
                  <a:pt x="181838" y="2568243"/>
                </a:lnTo>
                <a:lnTo>
                  <a:pt x="54465" y="2150731"/>
                </a:lnTo>
                <a:lnTo>
                  <a:pt x="1" y="2195553"/>
                </a:lnTo>
                <a:lnTo>
                  <a:pt x="0" y="1295400"/>
                </a:lnTo>
                <a:cubicBezTo>
                  <a:pt x="1" y="579970"/>
                  <a:pt x="579971" y="0"/>
                  <a:pt x="12954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F1776D56-F1D3-4DDE-9A49-2CE697D1BF13}"/>
              </a:ext>
            </a:extLst>
          </p:cNvPr>
          <p:cNvSpPr txBox="1"/>
          <p:nvPr userDrawn="1"/>
        </p:nvSpPr>
        <p:spPr>
          <a:xfrm>
            <a:off x="409575" y="517237"/>
            <a:ext cx="443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! PEPSI !" panose="02000000000000000000" pitchFamily="2" charset="0"/>
              </a:rPr>
              <a:t>Personil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! PEPSI !" panose="02000000000000000000" pitchFamily="2" charset="0"/>
              </a:rPr>
              <a:t> TIM </a:t>
            </a:r>
            <a:r>
              <a:rPr lang="en-US" sz="3200" dirty="0">
                <a:solidFill>
                  <a:srgbClr val="F6CB4B"/>
                </a:solidFill>
                <a:latin typeface="! PEPSI !" panose="02000000000000000000" pitchFamily="2" charset="0"/>
              </a:rPr>
              <a:t> KAMI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  <p:grpSp>
        <p:nvGrpSpPr>
          <p:cNvPr id="31" name="Grup 30">
            <a:extLst>
              <a:ext uri="{FF2B5EF4-FFF2-40B4-BE49-F238E27FC236}">
                <a16:creationId xmlns:a16="http://schemas.microsoft.com/office/drawing/2014/main" id="{D388D390-3FC8-4501-838B-F742143651EC}"/>
              </a:ext>
            </a:extLst>
          </p:cNvPr>
          <p:cNvGrpSpPr/>
          <p:nvPr userDrawn="1"/>
        </p:nvGrpSpPr>
        <p:grpSpPr>
          <a:xfrm>
            <a:off x="3343274" y="4381500"/>
            <a:ext cx="2590800" cy="1524000"/>
            <a:chOff x="3324225" y="4410075"/>
            <a:chExt cx="2590800" cy="1524000"/>
          </a:xfrm>
        </p:grpSpPr>
        <p:sp>
          <p:nvSpPr>
            <p:cNvPr id="19" name="Bentuk Bebas: Bentuk 18">
              <a:extLst>
                <a:ext uri="{FF2B5EF4-FFF2-40B4-BE49-F238E27FC236}">
                  <a16:creationId xmlns:a16="http://schemas.microsoft.com/office/drawing/2014/main" id="{60D2E355-7C1D-4F75-B6FA-FA9DCB612C11}"/>
                </a:ext>
              </a:extLst>
            </p:cNvPr>
            <p:cNvSpPr/>
            <p:nvPr userDrawn="1"/>
          </p:nvSpPr>
          <p:spPr>
            <a:xfrm>
              <a:off x="3324225" y="4410075"/>
              <a:ext cx="2590800" cy="1524000"/>
            </a:xfrm>
            <a:custGeom>
              <a:avLst/>
              <a:gdLst>
                <a:gd name="connsiteX0" fmla="*/ 0 w 2590800"/>
                <a:gd name="connsiteY0" fmla="*/ 0 h 1524000"/>
                <a:gd name="connsiteX1" fmla="*/ 2590800 w 2590800"/>
                <a:gd name="connsiteY1" fmla="*/ 0 h 1524000"/>
                <a:gd name="connsiteX2" fmla="*/ 2590800 w 2590800"/>
                <a:gd name="connsiteY2" fmla="*/ 228600 h 1524000"/>
                <a:gd name="connsiteX3" fmla="*/ 1295400 w 2590800"/>
                <a:gd name="connsiteY3" fmla="*/ 1524000 h 1524000"/>
                <a:gd name="connsiteX4" fmla="*/ 0 w 2590800"/>
                <a:gd name="connsiteY4" fmla="*/ 228600 h 1524000"/>
                <a:gd name="connsiteX5" fmla="*/ 0 w 2590800"/>
                <a:gd name="connsiteY5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800" h="1524000">
                  <a:moveTo>
                    <a:pt x="0" y="0"/>
                  </a:moveTo>
                  <a:lnTo>
                    <a:pt x="2590800" y="0"/>
                  </a:lnTo>
                  <a:lnTo>
                    <a:pt x="2590800" y="228600"/>
                  </a:lnTo>
                  <a:cubicBezTo>
                    <a:pt x="2590800" y="944030"/>
                    <a:pt x="2010830" y="1524000"/>
                    <a:pt x="1295400" y="1524000"/>
                  </a:cubicBezTo>
                  <a:cubicBezTo>
                    <a:pt x="579970" y="1524000"/>
                    <a:pt x="0" y="944030"/>
                    <a:pt x="0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CB4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id-ID" dirty="0"/>
            </a:p>
          </p:txBody>
        </p:sp>
        <p:sp>
          <p:nvSpPr>
            <p:cNvPr id="24" name="Kotak Teks 23">
              <a:extLst>
                <a:ext uri="{FF2B5EF4-FFF2-40B4-BE49-F238E27FC236}">
                  <a16:creationId xmlns:a16="http://schemas.microsoft.com/office/drawing/2014/main" id="{3C010712-5A3A-4558-9EBC-2A0C04A4ABA3}"/>
                </a:ext>
              </a:extLst>
            </p:cNvPr>
            <p:cNvSpPr txBox="1"/>
            <p:nvPr userDrawn="1"/>
          </p:nvSpPr>
          <p:spPr>
            <a:xfrm>
              <a:off x="3877187" y="4946392"/>
              <a:ext cx="1458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MANAGER</a:t>
              </a:r>
              <a:endParaRPr lang="id-ID" sz="2400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5" name="Kotak Teks 24">
              <a:extLst>
                <a:ext uri="{FF2B5EF4-FFF2-40B4-BE49-F238E27FC236}">
                  <a16:creationId xmlns:a16="http://schemas.microsoft.com/office/drawing/2014/main" id="{3CF90B2A-2DE4-44E5-B138-E7F871BD3D45}"/>
                </a:ext>
              </a:extLst>
            </p:cNvPr>
            <p:cNvSpPr txBox="1"/>
            <p:nvPr userDrawn="1"/>
          </p:nvSpPr>
          <p:spPr>
            <a:xfrm>
              <a:off x="3590118" y="4577060"/>
              <a:ext cx="2026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MRS. ADEL</a:t>
              </a:r>
              <a:endParaRPr lang="id-ID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53B0071A-C9E8-47B4-AA30-8D4A97B17CD8}"/>
              </a:ext>
            </a:extLst>
          </p:cNvPr>
          <p:cNvGrpSpPr/>
          <p:nvPr userDrawn="1"/>
        </p:nvGrpSpPr>
        <p:grpSpPr>
          <a:xfrm>
            <a:off x="475993" y="4381500"/>
            <a:ext cx="2590800" cy="1524000"/>
            <a:chOff x="409575" y="4400550"/>
            <a:chExt cx="2590800" cy="1524000"/>
          </a:xfrm>
        </p:grpSpPr>
        <p:sp>
          <p:nvSpPr>
            <p:cNvPr id="18" name="Bentuk Bebas: Bentuk 17">
              <a:extLst>
                <a:ext uri="{FF2B5EF4-FFF2-40B4-BE49-F238E27FC236}">
                  <a16:creationId xmlns:a16="http://schemas.microsoft.com/office/drawing/2014/main" id="{D695EB35-D287-444F-896D-F6B24D064818}"/>
                </a:ext>
              </a:extLst>
            </p:cNvPr>
            <p:cNvSpPr/>
            <p:nvPr userDrawn="1"/>
          </p:nvSpPr>
          <p:spPr>
            <a:xfrm>
              <a:off x="409575" y="4400550"/>
              <a:ext cx="2590800" cy="1524000"/>
            </a:xfrm>
            <a:custGeom>
              <a:avLst/>
              <a:gdLst>
                <a:gd name="connsiteX0" fmla="*/ 0 w 2590800"/>
                <a:gd name="connsiteY0" fmla="*/ 0 h 1524000"/>
                <a:gd name="connsiteX1" fmla="*/ 2590800 w 2590800"/>
                <a:gd name="connsiteY1" fmla="*/ 0 h 1524000"/>
                <a:gd name="connsiteX2" fmla="*/ 2590800 w 2590800"/>
                <a:gd name="connsiteY2" fmla="*/ 228600 h 1524000"/>
                <a:gd name="connsiteX3" fmla="*/ 1295400 w 2590800"/>
                <a:gd name="connsiteY3" fmla="*/ 1524000 h 1524000"/>
                <a:gd name="connsiteX4" fmla="*/ 0 w 2590800"/>
                <a:gd name="connsiteY4" fmla="*/ 228600 h 1524000"/>
                <a:gd name="connsiteX5" fmla="*/ 0 w 2590800"/>
                <a:gd name="connsiteY5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800" h="1524000">
                  <a:moveTo>
                    <a:pt x="0" y="0"/>
                  </a:moveTo>
                  <a:lnTo>
                    <a:pt x="2590800" y="0"/>
                  </a:lnTo>
                  <a:lnTo>
                    <a:pt x="2590800" y="228600"/>
                  </a:lnTo>
                  <a:cubicBezTo>
                    <a:pt x="2590800" y="944030"/>
                    <a:pt x="2010830" y="1524000"/>
                    <a:pt x="1295400" y="1524000"/>
                  </a:cubicBezTo>
                  <a:cubicBezTo>
                    <a:pt x="579970" y="1524000"/>
                    <a:pt x="0" y="944030"/>
                    <a:pt x="0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CB4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Kotak Teks 21">
              <a:extLst>
                <a:ext uri="{FF2B5EF4-FFF2-40B4-BE49-F238E27FC236}">
                  <a16:creationId xmlns:a16="http://schemas.microsoft.com/office/drawing/2014/main" id="{29B9887C-4E28-4CF3-9C81-10FEFC751F4C}"/>
                </a:ext>
              </a:extLst>
            </p:cNvPr>
            <p:cNvSpPr txBox="1"/>
            <p:nvPr userDrawn="1"/>
          </p:nvSpPr>
          <p:spPr>
            <a:xfrm>
              <a:off x="1053831" y="4964280"/>
              <a:ext cx="1283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DIREKSI</a:t>
              </a:r>
              <a:endParaRPr lang="id-ID" sz="2400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3" name="Kotak Teks 22">
              <a:extLst>
                <a:ext uri="{FF2B5EF4-FFF2-40B4-BE49-F238E27FC236}">
                  <a16:creationId xmlns:a16="http://schemas.microsoft.com/office/drawing/2014/main" id="{DBD795D5-5C9A-4600-B7BF-CA4F0F4B52EE}"/>
                </a:ext>
              </a:extLst>
            </p:cNvPr>
            <p:cNvSpPr txBox="1"/>
            <p:nvPr userDrawn="1"/>
          </p:nvSpPr>
          <p:spPr>
            <a:xfrm>
              <a:off x="691881" y="4577060"/>
              <a:ext cx="2026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MRS. LISA</a:t>
              </a:r>
              <a:endParaRPr lang="id-ID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838C5F25-F5A5-4CF4-81AF-2B8C03C7D32D}"/>
              </a:ext>
            </a:extLst>
          </p:cNvPr>
          <p:cNvGrpSpPr/>
          <p:nvPr userDrawn="1"/>
        </p:nvGrpSpPr>
        <p:grpSpPr>
          <a:xfrm>
            <a:off x="6252948" y="4381500"/>
            <a:ext cx="2590800" cy="1524000"/>
            <a:chOff x="6257925" y="4400550"/>
            <a:chExt cx="2590800" cy="1524000"/>
          </a:xfrm>
        </p:grpSpPr>
        <p:sp>
          <p:nvSpPr>
            <p:cNvPr id="20" name="Bentuk Bebas: Bentuk 19">
              <a:extLst>
                <a:ext uri="{FF2B5EF4-FFF2-40B4-BE49-F238E27FC236}">
                  <a16:creationId xmlns:a16="http://schemas.microsoft.com/office/drawing/2014/main" id="{2CB705E4-EAEF-4906-8171-A4DA2DBC048D}"/>
                </a:ext>
              </a:extLst>
            </p:cNvPr>
            <p:cNvSpPr/>
            <p:nvPr userDrawn="1"/>
          </p:nvSpPr>
          <p:spPr>
            <a:xfrm>
              <a:off x="6257925" y="4400550"/>
              <a:ext cx="2590800" cy="1524000"/>
            </a:xfrm>
            <a:custGeom>
              <a:avLst/>
              <a:gdLst>
                <a:gd name="connsiteX0" fmla="*/ 0 w 2590800"/>
                <a:gd name="connsiteY0" fmla="*/ 0 h 1524000"/>
                <a:gd name="connsiteX1" fmla="*/ 2590800 w 2590800"/>
                <a:gd name="connsiteY1" fmla="*/ 0 h 1524000"/>
                <a:gd name="connsiteX2" fmla="*/ 2590800 w 2590800"/>
                <a:gd name="connsiteY2" fmla="*/ 228600 h 1524000"/>
                <a:gd name="connsiteX3" fmla="*/ 1295400 w 2590800"/>
                <a:gd name="connsiteY3" fmla="*/ 1524000 h 1524000"/>
                <a:gd name="connsiteX4" fmla="*/ 0 w 2590800"/>
                <a:gd name="connsiteY4" fmla="*/ 228600 h 1524000"/>
                <a:gd name="connsiteX5" fmla="*/ 0 w 2590800"/>
                <a:gd name="connsiteY5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800" h="1524000">
                  <a:moveTo>
                    <a:pt x="0" y="0"/>
                  </a:moveTo>
                  <a:lnTo>
                    <a:pt x="2590800" y="0"/>
                  </a:lnTo>
                  <a:lnTo>
                    <a:pt x="2590800" y="228600"/>
                  </a:lnTo>
                  <a:cubicBezTo>
                    <a:pt x="2590800" y="944030"/>
                    <a:pt x="2010830" y="1524000"/>
                    <a:pt x="1295400" y="1524000"/>
                  </a:cubicBezTo>
                  <a:cubicBezTo>
                    <a:pt x="579970" y="1524000"/>
                    <a:pt x="0" y="944030"/>
                    <a:pt x="0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CB4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Kotak Teks 25">
              <a:extLst>
                <a:ext uri="{FF2B5EF4-FFF2-40B4-BE49-F238E27FC236}">
                  <a16:creationId xmlns:a16="http://schemas.microsoft.com/office/drawing/2014/main" id="{E7FD6BE0-12CE-4BB9-9161-51E20019EFA6}"/>
                </a:ext>
              </a:extLst>
            </p:cNvPr>
            <p:cNvSpPr txBox="1"/>
            <p:nvPr userDrawn="1"/>
          </p:nvSpPr>
          <p:spPr>
            <a:xfrm>
              <a:off x="6857193" y="4964280"/>
              <a:ext cx="1283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HRD</a:t>
              </a:r>
              <a:endParaRPr lang="id-ID" sz="2400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7" name="Kotak Teks 26">
              <a:extLst>
                <a:ext uri="{FF2B5EF4-FFF2-40B4-BE49-F238E27FC236}">
                  <a16:creationId xmlns:a16="http://schemas.microsoft.com/office/drawing/2014/main" id="{A3BF70F4-5B55-457F-B9DA-379F880EE671}"/>
                </a:ext>
              </a:extLst>
            </p:cNvPr>
            <p:cNvSpPr txBox="1"/>
            <p:nvPr userDrawn="1"/>
          </p:nvSpPr>
          <p:spPr>
            <a:xfrm>
              <a:off x="6485718" y="4577060"/>
              <a:ext cx="2026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MRS. ANGGITA</a:t>
              </a:r>
              <a:endParaRPr lang="id-ID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7762AAE-7B65-479A-B08A-06CAD6738E3C}"/>
              </a:ext>
            </a:extLst>
          </p:cNvPr>
          <p:cNvGrpSpPr/>
          <p:nvPr userDrawn="1"/>
        </p:nvGrpSpPr>
        <p:grpSpPr>
          <a:xfrm>
            <a:off x="9162622" y="4381500"/>
            <a:ext cx="2590800" cy="1524000"/>
            <a:chOff x="9172575" y="4410075"/>
            <a:chExt cx="2590800" cy="1524000"/>
          </a:xfrm>
        </p:grpSpPr>
        <p:sp>
          <p:nvSpPr>
            <p:cNvPr id="21" name="Bentuk Bebas: Bentuk 20">
              <a:extLst>
                <a:ext uri="{FF2B5EF4-FFF2-40B4-BE49-F238E27FC236}">
                  <a16:creationId xmlns:a16="http://schemas.microsoft.com/office/drawing/2014/main" id="{9473DB56-65A7-44E8-A826-8FE705A0FE4A}"/>
                </a:ext>
              </a:extLst>
            </p:cNvPr>
            <p:cNvSpPr/>
            <p:nvPr userDrawn="1"/>
          </p:nvSpPr>
          <p:spPr>
            <a:xfrm>
              <a:off x="9172575" y="4410075"/>
              <a:ext cx="2590800" cy="1524000"/>
            </a:xfrm>
            <a:custGeom>
              <a:avLst/>
              <a:gdLst>
                <a:gd name="connsiteX0" fmla="*/ 0 w 2590800"/>
                <a:gd name="connsiteY0" fmla="*/ 0 h 1524000"/>
                <a:gd name="connsiteX1" fmla="*/ 2590800 w 2590800"/>
                <a:gd name="connsiteY1" fmla="*/ 0 h 1524000"/>
                <a:gd name="connsiteX2" fmla="*/ 2590800 w 2590800"/>
                <a:gd name="connsiteY2" fmla="*/ 228600 h 1524000"/>
                <a:gd name="connsiteX3" fmla="*/ 1295400 w 2590800"/>
                <a:gd name="connsiteY3" fmla="*/ 1524000 h 1524000"/>
                <a:gd name="connsiteX4" fmla="*/ 0 w 2590800"/>
                <a:gd name="connsiteY4" fmla="*/ 228600 h 1524000"/>
                <a:gd name="connsiteX5" fmla="*/ 0 w 2590800"/>
                <a:gd name="connsiteY5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800" h="1524000">
                  <a:moveTo>
                    <a:pt x="0" y="0"/>
                  </a:moveTo>
                  <a:lnTo>
                    <a:pt x="2590800" y="0"/>
                  </a:lnTo>
                  <a:lnTo>
                    <a:pt x="2590800" y="228600"/>
                  </a:lnTo>
                  <a:cubicBezTo>
                    <a:pt x="2590800" y="944030"/>
                    <a:pt x="2010830" y="1524000"/>
                    <a:pt x="1295400" y="1524000"/>
                  </a:cubicBezTo>
                  <a:cubicBezTo>
                    <a:pt x="579970" y="1524000"/>
                    <a:pt x="0" y="944030"/>
                    <a:pt x="0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CB4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Kotak Teks 27">
              <a:extLst>
                <a:ext uri="{FF2B5EF4-FFF2-40B4-BE49-F238E27FC236}">
                  <a16:creationId xmlns:a16="http://schemas.microsoft.com/office/drawing/2014/main" id="{87F25E84-8571-4FF8-854D-9474AA9F4ACF}"/>
                </a:ext>
              </a:extLst>
            </p:cNvPr>
            <p:cNvSpPr txBox="1"/>
            <p:nvPr userDrawn="1"/>
          </p:nvSpPr>
          <p:spPr>
            <a:xfrm>
              <a:off x="9499062" y="4964280"/>
              <a:ext cx="1937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SUPERVISOR</a:t>
              </a:r>
              <a:endParaRPr lang="id-ID" sz="2400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9" name="Kotak Teks 28">
              <a:extLst>
                <a:ext uri="{FF2B5EF4-FFF2-40B4-BE49-F238E27FC236}">
                  <a16:creationId xmlns:a16="http://schemas.microsoft.com/office/drawing/2014/main" id="{BA7B3658-E953-4DB5-894D-59C44A6C0E60}"/>
                </a:ext>
              </a:extLst>
            </p:cNvPr>
            <p:cNvSpPr txBox="1"/>
            <p:nvPr userDrawn="1"/>
          </p:nvSpPr>
          <p:spPr>
            <a:xfrm>
              <a:off x="9444549" y="4577060"/>
              <a:ext cx="2026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MRS. LULU</a:t>
              </a:r>
              <a:endParaRPr lang="id-ID" b="1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48" name="Tampungan Gambar 47">
            <a:extLst>
              <a:ext uri="{FF2B5EF4-FFF2-40B4-BE49-F238E27FC236}">
                <a16:creationId xmlns:a16="http://schemas.microsoft.com/office/drawing/2014/main" id="{0119ABC5-4F93-4444-A723-6E38B8894E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3524" y="1543050"/>
            <a:ext cx="2590801" cy="2741567"/>
          </a:xfrm>
          <a:custGeom>
            <a:avLst/>
            <a:gdLst>
              <a:gd name="connsiteX0" fmla="*/ 1295401 w 2590801"/>
              <a:gd name="connsiteY0" fmla="*/ 0 h 2741567"/>
              <a:gd name="connsiteX1" fmla="*/ 1680613 w 2590801"/>
              <a:gd name="connsiteY1" fmla="*/ 58238 h 2741567"/>
              <a:gd name="connsiteX2" fmla="*/ 1681083 w 2590801"/>
              <a:gd name="connsiteY2" fmla="*/ 58411 h 2741567"/>
              <a:gd name="connsiteX3" fmla="*/ 1668067 w 2590801"/>
              <a:gd name="connsiteY3" fmla="*/ 65636 h 2741567"/>
              <a:gd name="connsiteX4" fmla="*/ 2042264 w 2590801"/>
              <a:gd name="connsiteY4" fmla="*/ 332955 h 2741567"/>
              <a:gd name="connsiteX5" fmla="*/ 1915267 w 2590801"/>
              <a:gd name="connsiteY5" fmla="*/ 411686 h 2741567"/>
              <a:gd name="connsiteX6" fmla="*/ 2269677 w 2590801"/>
              <a:gd name="connsiteY6" fmla="*/ 666507 h 2741567"/>
              <a:gd name="connsiteX7" fmla="*/ 2160893 w 2590801"/>
              <a:gd name="connsiteY7" fmla="*/ 721733 h 2741567"/>
              <a:gd name="connsiteX8" fmla="*/ 2554733 w 2590801"/>
              <a:gd name="connsiteY8" fmla="*/ 996413 h 2741567"/>
              <a:gd name="connsiteX9" fmla="*/ 2564483 w 2590801"/>
              <a:gd name="connsiteY9" fmla="*/ 1034332 h 2741567"/>
              <a:gd name="connsiteX10" fmla="*/ 2590801 w 2590801"/>
              <a:gd name="connsiteY10" fmla="*/ 1295400 h 2741567"/>
              <a:gd name="connsiteX11" fmla="*/ 2590800 w 2590801"/>
              <a:gd name="connsiteY11" fmla="*/ 2741567 h 2741567"/>
              <a:gd name="connsiteX12" fmla="*/ 343946 w 2590801"/>
              <a:gd name="connsiteY12" fmla="*/ 2741567 h 2741567"/>
              <a:gd name="connsiteX13" fmla="*/ 269101 w 2590801"/>
              <a:gd name="connsiteY13" fmla="*/ 2482985 h 2741567"/>
              <a:gd name="connsiteX14" fmla="*/ 181838 w 2590801"/>
              <a:gd name="connsiteY14" fmla="*/ 2568243 h 2741567"/>
              <a:gd name="connsiteX15" fmla="*/ 54465 w 2590801"/>
              <a:gd name="connsiteY15" fmla="*/ 2150731 h 2741567"/>
              <a:gd name="connsiteX16" fmla="*/ 1 w 2590801"/>
              <a:gd name="connsiteY16" fmla="*/ 2195553 h 2741567"/>
              <a:gd name="connsiteX17" fmla="*/ 0 w 2590801"/>
              <a:gd name="connsiteY17" fmla="*/ 1295400 h 2741567"/>
              <a:gd name="connsiteX18" fmla="*/ 1295401 w 2590801"/>
              <a:gd name="connsiteY18" fmla="*/ 0 h 27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90801" h="2741567">
                <a:moveTo>
                  <a:pt x="1295401" y="0"/>
                </a:moveTo>
                <a:cubicBezTo>
                  <a:pt x="1429544" y="0"/>
                  <a:pt x="1558925" y="20390"/>
                  <a:pt x="1680613" y="58238"/>
                </a:cubicBezTo>
                <a:lnTo>
                  <a:pt x="1681083" y="58411"/>
                </a:lnTo>
                <a:lnTo>
                  <a:pt x="1668067" y="65636"/>
                </a:lnTo>
                <a:lnTo>
                  <a:pt x="2042264" y="332955"/>
                </a:lnTo>
                <a:lnTo>
                  <a:pt x="1915267" y="411686"/>
                </a:lnTo>
                <a:lnTo>
                  <a:pt x="2269677" y="666507"/>
                </a:lnTo>
                <a:lnTo>
                  <a:pt x="2160893" y="721733"/>
                </a:lnTo>
                <a:lnTo>
                  <a:pt x="2554733" y="996413"/>
                </a:lnTo>
                <a:lnTo>
                  <a:pt x="2564483" y="1034332"/>
                </a:lnTo>
                <a:cubicBezTo>
                  <a:pt x="2581739" y="1118658"/>
                  <a:pt x="2590801" y="1205970"/>
                  <a:pt x="2590801" y="1295400"/>
                </a:cubicBezTo>
                <a:lnTo>
                  <a:pt x="2590800" y="2741567"/>
                </a:lnTo>
                <a:lnTo>
                  <a:pt x="343946" y="2741567"/>
                </a:lnTo>
                <a:lnTo>
                  <a:pt x="269101" y="2482985"/>
                </a:lnTo>
                <a:lnTo>
                  <a:pt x="181838" y="2568243"/>
                </a:lnTo>
                <a:lnTo>
                  <a:pt x="54465" y="2150731"/>
                </a:lnTo>
                <a:lnTo>
                  <a:pt x="1" y="2195553"/>
                </a:lnTo>
                <a:lnTo>
                  <a:pt x="0" y="1295400"/>
                </a:lnTo>
                <a:cubicBezTo>
                  <a:pt x="1" y="579970"/>
                  <a:pt x="579971" y="0"/>
                  <a:pt x="12954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49" name="Tampungan Gambar 48">
            <a:extLst>
              <a:ext uri="{FF2B5EF4-FFF2-40B4-BE49-F238E27FC236}">
                <a16:creationId xmlns:a16="http://schemas.microsoft.com/office/drawing/2014/main" id="{13977874-5A26-465B-AD35-0BF553A413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74" y="1543049"/>
            <a:ext cx="2590801" cy="2741567"/>
          </a:xfrm>
          <a:custGeom>
            <a:avLst/>
            <a:gdLst>
              <a:gd name="connsiteX0" fmla="*/ 1295401 w 2590801"/>
              <a:gd name="connsiteY0" fmla="*/ 0 h 2741567"/>
              <a:gd name="connsiteX1" fmla="*/ 1680613 w 2590801"/>
              <a:gd name="connsiteY1" fmla="*/ 58238 h 2741567"/>
              <a:gd name="connsiteX2" fmla="*/ 1681083 w 2590801"/>
              <a:gd name="connsiteY2" fmla="*/ 58411 h 2741567"/>
              <a:gd name="connsiteX3" fmla="*/ 1668067 w 2590801"/>
              <a:gd name="connsiteY3" fmla="*/ 65636 h 2741567"/>
              <a:gd name="connsiteX4" fmla="*/ 2042264 w 2590801"/>
              <a:gd name="connsiteY4" fmla="*/ 332955 h 2741567"/>
              <a:gd name="connsiteX5" fmla="*/ 1915267 w 2590801"/>
              <a:gd name="connsiteY5" fmla="*/ 411686 h 2741567"/>
              <a:gd name="connsiteX6" fmla="*/ 2269677 w 2590801"/>
              <a:gd name="connsiteY6" fmla="*/ 666507 h 2741567"/>
              <a:gd name="connsiteX7" fmla="*/ 2160893 w 2590801"/>
              <a:gd name="connsiteY7" fmla="*/ 721733 h 2741567"/>
              <a:gd name="connsiteX8" fmla="*/ 2554733 w 2590801"/>
              <a:gd name="connsiteY8" fmla="*/ 996413 h 2741567"/>
              <a:gd name="connsiteX9" fmla="*/ 2564483 w 2590801"/>
              <a:gd name="connsiteY9" fmla="*/ 1034332 h 2741567"/>
              <a:gd name="connsiteX10" fmla="*/ 2590801 w 2590801"/>
              <a:gd name="connsiteY10" fmla="*/ 1295400 h 2741567"/>
              <a:gd name="connsiteX11" fmla="*/ 2590800 w 2590801"/>
              <a:gd name="connsiteY11" fmla="*/ 2741567 h 2741567"/>
              <a:gd name="connsiteX12" fmla="*/ 343946 w 2590801"/>
              <a:gd name="connsiteY12" fmla="*/ 2741567 h 2741567"/>
              <a:gd name="connsiteX13" fmla="*/ 269101 w 2590801"/>
              <a:gd name="connsiteY13" fmla="*/ 2482985 h 2741567"/>
              <a:gd name="connsiteX14" fmla="*/ 181838 w 2590801"/>
              <a:gd name="connsiteY14" fmla="*/ 2568243 h 2741567"/>
              <a:gd name="connsiteX15" fmla="*/ 54465 w 2590801"/>
              <a:gd name="connsiteY15" fmla="*/ 2150731 h 2741567"/>
              <a:gd name="connsiteX16" fmla="*/ 1 w 2590801"/>
              <a:gd name="connsiteY16" fmla="*/ 2195553 h 2741567"/>
              <a:gd name="connsiteX17" fmla="*/ 0 w 2590801"/>
              <a:gd name="connsiteY17" fmla="*/ 1295400 h 2741567"/>
              <a:gd name="connsiteX18" fmla="*/ 1295401 w 2590801"/>
              <a:gd name="connsiteY18" fmla="*/ 0 h 27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90801" h="2741567">
                <a:moveTo>
                  <a:pt x="1295401" y="0"/>
                </a:moveTo>
                <a:cubicBezTo>
                  <a:pt x="1429544" y="0"/>
                  <a:pt x="1558925" y="20390"/>
                  <a:pt x="1680613" y="58238"/>
                </a:cubicBezTo>
                <a:lnTo>
                  <a:pt x="1681083" y="58411"/>
                </a:lnTo>
                <a:lnTo>
                  <a:pt x="1668067" y="65636"/>
                </a:lnTo>
                <a:lnTo>
                  <a:pt x="2042264" y="332955"/>
                </a:lnTo>
                <a:lnTo>
                  <a:pt x="1915267" y="411686"/>
                </a:lnTo>
                <a:lnTo>
                  <a:pt x="2269677" y="666507"/>
                </a:lnTo>
                <a:lnTo>
                  <a:pt x="2160893" y="721733"/>
                </a:lnTo>
                <a:lnTo>
                  <a:pt x="2554733" y="996413"/>
                </a:lnTo>
                <a:lnTo>
                  <a:pt x="2564483" y="1034332"/>
                </a:lnTo>
                <a:cubicBezTo>
                  <a:pt x="2581739" y="1118658"/>
                  <a:pt x="2590801" y="1205970"/>
                  <a:pt x="2590801" y="1295400"/>
                </a:cubicBezTo>
                <a:lnTo>
                  <a:pt x="2590800" y="2741567"/>
                </a:lnTo>
                <a:lnTo>
                  <a:pt x="343946" y="2741567"/>
                </a:lnTo>
                <a:lnTo>
                  <a:pt x="269101" y="2482985"/>
                </a:lnTo>
                <a:lnTo>
                  <a:pt x="181838" y="2568243"/>
                </a:lnTo>
                <a:lnTo>
                  <a:pt x="54465" y="2150731"/>
                </a:lnTo>
                <a:lnTo>
                  <a:pt x="1" y="2195553"/>
                </a:lnTo>
                <a:lnTo>
                  <a:pt x="0" y="1295400"/>
                </a:lnTo>
                <a:cubicBezTo>
                  <a:pt x="1" y="579970"/>
                  <a:pt x="579971" y="0"/>
                  <a:pt x="12954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50" name="Tampungan Gambar 49">
            <a:extLst>
              <a:ext uri="{FF2B5EF4-FFF2-40B4-BE49-F238E27FC236}">
                <a16:creationId xmlns:a16="http://schemas.microsoft.com/office/drawing/2014/main" id="{3BC3669A-B440-457D-9D8C-A763A23600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24224" y="1543048"/>
            <a:ext cx="2590801" cy="2741567"/>
          </a:xfrm>
          <a:custGeom>
            <a:avLst/>
            <a:gdLst>
              <a:gd name="connsiteX0" fmla="*/ 1295401 w 2590801"/>
              <a:gd name="connsiteY0" fmla="*/ 0 h 2741567"/>
              <a:gd name="connsiteX1" fmla="*/ 1680613 w 2590801"/>
              <a:gd name="connsiteY1" fmla="*/ 58238 h 2741567"/>
              <a:gd name="connsiteX2" fmla="*/ 1681083 w 2590801"/>
              <a:gd name="connsiteY2" fmla="*/ 58411 h 2741567"/>
              <a:gd name="connsiteX3" fmla="*/ 1668067 w 2590801"/>
              <a:gd name="connsiteY3" fmla="*/ 65636 h 2741567"/>
              <a:gd name="connsiteX4" fmla="*/ 2042264 w 2590801"/>
              <a:gd name="connsiteY4" fmla="*/ 332955 h 2741567"/>
              <a:gd name="connsiteX5" fmla="*/ 1915267 w 2590801"/>
              <a:gd name="connsiteY5" fmla="*/ 411686 h 2741567"/>
              <a:gd name="connsiteX6" fmla="*/ 2269677 w 2590801"/>
              <a:gd name="connsiteY6" fmla="*/ 666507 h 2741567"/>
              <a:gd name="connsiteX7" fmla="*/ 2160893 w 2590801"/>
              <a:gd name="connsiteY7" fmla="*/ 721733 h 2741567"/>
              <a:gd name="connsiteX8" fmla="*/ 2554733 w 2590801"/>
              <a:gd name="connsiteY8" fmla="*/ 996413 h 2741567"/>
              <a:gd name="connsiteX9" fmla="*/ 2564483 w 2590801"/>
              <a:gd name="connsiteY9" fmla="*/ 1034332 h 2741567"/>
              <a:gd name="connsiteX10" fmla="*/ 2590801 w 2590801"/>
              <a:gd name="connsiteY10" fmla="*/ 1295400 h 2741567"/>
              <a:gd name="connsiteX11" fmla="*/ 2590800 w 2590801"/>
              <a:gd name="connsiteY11" fmla="*/ 2741567 h 2741567"/>
              <a:gd name="connsiteX12" fmla="*/ 343946 w 2590801"/>
              <a:gd name="connsiteY12" fmla="*/ 2741567 h 2741567"/>
              <a:gd name="connsiteX13" fmla="*/ 269101 w 2590801"/>
              <a:gd name="connsiteY13" fmla="*/ 2482985 h 2741567"/>
              <a:gd name="connsiteX14" fmla="*/ 181838 w 2590801"/>
              <a:gd name="connsiteY14" fmla="*/ 2568243 h 2741567"/>
              <a:gd name="connsiteX15" fmla="*/ 54465 w 2590801"/>
              <a:gd name="connsiteY15" fmla="*/ 2150731 h 2741567"/>
              <a:gd name="connsiteX16" fmla="*/ 1 w 2590801"/>
              <a:gd name="connsiteY16" fmla="*/ 2195553 h 2741567"/>
              <a:gd name="connsiteX17" fmla="*/ 0 w 2590801"/>
              <a:gd name="connsiteY17" fmla="*/ 1295400 h 2741567"/>
              <a:gd name="connsiteX18" fmla="*/ 1295401 w 2590801"/>
              <a:gd name="connsiteY18" fmla="*/ 0 h 27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90801" h="2741567">
                <a:moveTo>
                  <a:pt x="1295401" y="0"/>
                </a:moveTo>
                <a:cubicBezTo>
                  <a:pt x="1429544" y="0"/>
                  <a:pt x="1558925" y="20390"/>
                  <a:pt x="1680613" y="58238"/>
                </a:cubicBezTo>
                <a:lnTo>
                  <a:pt x="1681083" y="58411"/>
                </a:lnTo>
                <a:lnTo>
                  <a:pt x="1668067" y="65636"/>
                </a:lnTo>
                <a:lnTo>
                  <a:pt x="2042264" y="332955"/>
                </a:lnTo>
                <a:lnTo>
                  <a:pt x="1915267" y="411686"/>
                </a:lnTo>
                <a:lnTo>
                  <a:pt x="2269677" y="666507"/>
                </a:lnTo>
                <a:lnTo>
                  <a:pt x="2160893" y="721733"/>
                </a:lnTo>
                <a:lnTo>
                  <a:pt x="2554733" y="996413"/>
                </a:lnTo>
                <a:lnTo>
                  <a:pt x="2564483" y="1034332"/>
                </a:lnTo>
                <a:cubicBezTo>
                  <a:pt x="2581739" y="1118658"/>
                  <a:pt x="2590801" y="1205970"/>
                  <a:pt x="2590801" y="1295400"/>
                </a:cubicBezTo>
                <a:lnTo>
                  <a:pt x="2590800" y="2741567"/>
                </a:lnTo>
                <a:lnTo>
                  <a:pt x="343946" y="2741567"/>
                </a:lnTo>
                <a:lnTo>
                  <a:pt x="269101" y="2482985"/>
                </a:lnTo>
                <a:lnTo>
                  <a:pt x="181838" y="2568243"/>
                </a:lnTo>
                <a:lnTo>
                  <a:pt x="54465" y="2150731"/>
                </a:lnTo>
                <a:lnTo>
                  <a:pt x="1" y="2195553"/>
                </a:lnTo>
                <a:lnTo>
                  <a:pt x="0" y="1295400"/>
                </a:lnTo>
                <a:cubicBezTo>
                  <a:pt x="1" y="579970"/>
                  <a:pt x="579971" y="0"/>
                  <a:pt x="12954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84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7" grpId="0"/>
      <p:bldP spid="48" grpId="0"/>
      <p:bldP spid="49" grpId="0"/>
      <p:bldP spid="5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mpungan Gambar 20">
            <a:extLst>
              <a:ext uri="{FF2B5EF4-FFF2-40B4-BE49-F238E27FC236}">
                <a16:creationId xmlns:a16="http://schemas.microsoft.com/office/drawing/2014/main" id="{43AAE029-DAD2-48F1-9F7E-2ACE2AB86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3477527" cy="3290394"/>
          </a:xfrm>
          <a:custGeom>
            <a:avLst/>
            <a:gdLst>
              <a:gd name="connsiteX0" fmla="*/ 1798895 w 3477527"/>
              <a:gd name="connsiteY0" fmla="*/ 2348232 h 3290394"/>
              <a:gd name="connsiteX1" fmla="*/ 2003084 w 3477527"/>
              <a:gd name="connsiteY1" fmla="*/ 2426864 h 3290394"/>
              <a:gd name="connsiteX2" fmla="*/ 2392657 w 3477527"/>
              <a:gd name="connsiteY2" fmla="*/ 2797349 h 3290394"/>
              <a:gd name="connsiteX3" fmla="*/ 2402807 w 3477527"/>
              <a:gd name="connsiteY3" fmla="*/ 3201522 h 3290394"/>
              <a:gd name="connsiteX4" fmla="*/ 1998633 w 3477527"/>
              <a:gd name="connsiteY4" fmla="*/ 3211672 h 3290394"/>
              <a:gd name="connsiteX5" fmla="*/ 1609061 w 3477527"/>
              <a:gd name="connsiteY5" fmla="*/ 2841188 h 3290394"/>
              <a:gd name="connsiteX6" fmla="*/ 1598911 w 3477527"/>
              <a:gd name="connsiteY6" fmla="*/ 2437014 h 3290394"/>
              <a:gd name="connsiteX7" fmla="*/ 1798895 w 3477527"/>
              <a:gd name="connsiteY7" fmla="*/ 2348232 h 3290394"/>
              <a:gd name="connsiteX8" fmla="*/ 1972446 w 3477527"/>
              <a:gd name="connsiteY8" fmla="*/ 724155 h 3290394"/>
              <a:gd name="connsiteX9" fmla="*/ 2176635 w 3477527"/>
              <a:gd name="connsiteY9" fmla="*/ 802787 h 3290394"/>
              <a:gd name="connsiteX10" fmla="*/ 3388655 w 3477527"/>
              <a:gd name="connsiteY10" fmla="*/ 1955421 h 3290394"/>
              <a:gd name="connsiteX11" fmla="*/ 3398805 w 3477527"/>
              <a:gd name="connsiteY11" fmla="*/ 2359595 h 3290394"/>
              <a:gd name="connsiteX12" fmla="*/ 2994631 w 3477527"/>
              <a:gd name="connsiteY12" fmla="*/ 2369745 h 3290394"/>
              <a:gd name="connsiteX13" fmla="*/ 1782612 w 3477527"/>
              <a:gd name="connsiteY13" fmla="*/ 1217111 h 3290394"/>
              <a:gd name="connsiteX14" fmla="*/ 1772462 w 3477527"/>
              <a:gd name="connsiteY14" fmla="*/ 812937 h 3290394"/>
              <a:gd name="connsiteX15" fmla="*/ 1972446 w 3477527"/>
              <a:gd name="connsiteY15" fmla="*/ 724155 h 3290394"/>
              <a:gd name="connsiteX16" fmla="*/ 0 w 3477527"/>
              <a:gd name="connsiteY16" fmla="*/ 521739 h 3290394"/>
              <a:gd name="connsiteX17" fmla="*/ 1545874 w 3477527"/>
              <a:gd name="connsiteY17" fmla="*/ 1991870 h 3290394"/>
              <a:gd name="connsiteX18" fmla="*/ 1556024 w 3477527"/>
              <a:gd name="connsiteY18" fmla="*/ 2396044 h 3290394"/>
              <a:gd name="connsiteX19" fmla="*/ 1151850 w 3477527"/>
              <a:gd name="connsiteY19" fmla="*/ 2406194 h 3290394"/>
              <a:gd name="connsiteX20" fmla="*/ 0 w 3477527"/>
              <a:gd name="connsiteY20" fmla="*/ 1310781 h 3290394"/>
              <a:gd name="connsiteX21" fmla="*/ 396998 w 3477527"/>
              <a:gd name="connsiteY21" fmla="*/ 118380 h 3290394"/>
              <a:gd name="connsiteX22" fmla="*/ 601187 w 3477527"/>
              <a:gd name="connsiteY22" fmla="*/ 197012 h 3290394"/>
              <a:gd name="connsiteX23" fmla="*/ 2918666 w 3477527"/>
              <a:gd name="connsiteY23" fmla="*/ 2400942 h 3290394"/>
              <a:gd name="connsiteX24" fmla="*/ 2928816 w 3477527"/>
              <a:gd name="connsiteY24" fmla="*/ 2805116 h 3290394"/>
              <a:gd name="connsiteX25" fmla="*/ 2524642 w 3477527"/>
              <a:gd name="connsiteY25" fmla="*/ 2815266 h 3290394"/>
              <a:gd name="connsiteX26" fmla="*/ 207164 w 3477527"/>
              <a:gd name="connsiteY26" fmla="*/ 611336 h 3290394"/>
              <a:gd name="connsiteX27" fmla="*/ 197013 w 3477527"/>
              <a:gd name="connsiteY27" fmla="*/ 207162 h 3290394"/>
              <a:gd name="connsiteX28" fmla="*/ 396998 w 3477527"/>
              <a:gd name="connsiteY28" fmla="*/ 118380 h 3290394"/>
              <a:gd name="connsiteX29" fmla="*/ 973911 w 3477527"/>
              <a:gd name="connsiteY29" fmla="*/ 0 h 3290394"/>
              <a:gd name="connsiteX30" fmla="*/ 1344611 w 3477527"/>
              <a:gd name="connsiteY30" fmla="*/ 0 h 3290394"/>
              <a:gd name="connsiteX31" fmla="*/ 1355999 w 3477527"/>
              <a:gd name="connsiteY31" fmla="*/ 8835 h 3290394"/>
              <a:gd name="connsiteX32" fmla="*/ 1745571 w 3477527"/>
              <a:gd name="connsiteY32" fmla="*/ 379319 h 3290394"/>
              <a:gd name="connsiteX33" fmla="*/ 1755722 w 3477527"/>
              <a:gd name="connsiteY33" fmla="*/ 783493 h 3290394"/>
              <a:gd name="connsiteX34" fmla="*/ 1351548 w 3477527"/>
              <a:gd name="connsiteY34" fmla="*/ 793643 h 3290394"/>
              <a:gd name="connsiteX35" fmla="*/ 961976 w 3477527"/>
              <a:gd name="connsiteY35" fmla="*/ 423159 h 3290394"/>
              <a:gd name="connsiteX36" fmla="*/ 951825 w 3477527"/>
              <a:gd name="connsiteY36" fmla="*/ 18985 h 329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7527" h="3290394">
                <a:moveTo>
                  <a:pt x="1798895" y="2348232"/>
                </a:moveTo>
                <a:cubicBezTo>
                  <a:pt x="1872036" y="2346395"/>
                  <a:pt x="1945878" y="2372461"/>
                  <a:pt x="2003084" y="2426864"/>
                </a:cubicBezTo>
                <a:lnTo>
                  <a:pt x="2392657" y="2797349"/>
                </a:lnTo>
                <a:cubicBezTo>
                  <a:pt x="2507069" y="2906155"/>
                  <a:pt x="2511613" y="3087110"/>
                  <a:pt x="2402807" y="3201522"/>
                </a:cubicBezTo>
                <a:cubicBezTo>
                  <a:pt x="2294000" y="3315934"/>
                  <a:pt x="2113045" y="3320479"/>
                  <a:pt x="1998633" y="3211672"/>
                </a:cubicBezTo>
                <a:lnTo>
                  <a:pt x="1609061" y="2841188"/>
                </a:lnTo>
                <a:cubicBezTo>
                  <a:pt x="1494649" y="2732381"/>
                  <a:pt x="1490104" y="2551426"/>
                  <a:pt x="1598911" y="2437014"/>
                </a:cubicBezTo>
                <a:cubicBezTo>
                  <a:pt x="1653314" y="2379808"/>
                  <a:pt x="1725754" y="2350069"/>
                  <a:pt x="1798895" y="2348232"/>
                </a:cubicBezTo>
                <a:close/>
                <a:moveTo>
                  <a:pt x="1972446" y="724155"/>
                </a:moveTo>
                <a:cubicBezTo>
                  <a:pt x="2045587" y="722318"/>
                  <a:pt x="2119429" y="748384"/>
                  <a:pt x="2176635" y="802787"/>
                </a:cubicBezTo>
                <a:lnTo>
                  <a:pt x="3388655" y="1955421"/>
                </a:lnTo>
                <a:cubicBezTo>
                  <a:pt x="3503067" y="2064228"/>
                  <a:pt x="3507611" y="2245183"/>
                  <a:pt x="3398805" y="2359595"/>
                </a:cubicBezTo>
                <a:cubicBezTo>
                  <a:pt x="3289998" y="2474007"/>
                  <a:pt x="3109043" y="2478552"/>
                  <a:pt x="2994631" y="2369745"/>
                </a:cubicBezTo>
                <a:lnTo>
                  <a:pt x="1782612" y="1217111"/>
                </a:lnTo>
                <a:cubicBezTo>
                  <a:pt x="1668200" y="1108305"/>
                  <a:pt x="1663655" y="927349"/>
                  <a:pt x="1772462" y="812937"/>
                </a:cubicBezTo>
                <a:cubicBezTo>
                  <a:pt x="1826865" y="755731"/>
                  <a:pt x="1899305" y="725992"/>
                  <a:pt x="1972446" y="724155"/>
                </a:cubicBezTo>
                <a:close/>
                <a:moveTo>
                  <a:pt x="0" y="521739"/>
                </a:moveTo>
                <a:lnTo>
                  <a:pt x="1545874" y="1991870"/>
                </a:lnTo>
                <a:cubicBezTo>
                  <a:pt x="1660286" y="2100677"/>
                  <a:pt x="1664830" y="2281632"/>
                  <a:pt x="1556024" y="2396044"/>
                </a:cubicBezTo>
                <a:cubicBezTo>
                  <a:pt x="1447218" y="2510456"/>
                  <a:pt x="1266262" y="2515000"/>
                  <a:pt x="1151850" y="2406194"/>
                </a:cubicBezTo>
                <a:lnTo>
                  <a:pt x="0" y="1310781"/>
                </a:lnTo>
                <a:close/>
                <a:moveTo>
                  <a:pt x="396998" y="118380"/>
                </a:moveTo>
                <a:cubicBezTo>
                  <a:pt x="470139" y="116544"/>
                  <a:pt x="543981" y="142609"/>
                  <a:pt x="601187" y="197012"/>
                </a:cubicBezTo>
                <a:lnTo>
                  <a:pt x="2918666" y="2400942"/>
                </a:lnTo>
                <a:cubicBezTo>
                  <a:pt x="3033078" y="2509749"/>
                  <a:pt x="3037622" y="2690704"/>
                  <a:pt x="2928816" y="2805116"/>
                </a:cubicBezTo>
                <a:cubicBezTo>
                  <a:pt x="2820010" y="2919528"/>
                  <a:pt x="2639054" y="2924072"/>
                  <a:pt x="2524642" y="2815266"/>
                </a:cubicBezTo>
                <a:lnTo>
                  <a:pt x="207164" y="611336"/>
                </a:lnTo>
                <a:cubicBezTo>
                  <a:pt x="92751" y="502530"/>
                  <a:pt x="88207" y="321575"/>
                  <a:pt x="197013" y="207162"/>
                </a:cubicBezTo>
                <a:cubicBezTo>
                  <a:pt x="251416" y="149956"/>
                  <a:pt x="323857" y="120217"/>
                  <a:pt x="396998" y="118380"/>
                </a:cubicBezTo>
                <a:close/>
                <a:moveTo>
                  <a:pt x="973911" y="0"/>
                </a:moveTo>
                <a:lnTo>
                  <a:pt x="1344611" y="0"/>
                </a:lnTo>
                <a:lnTo>
                  <a:pt x="1355999" y="8835"/>
                </a:lnTo>
                <a:lnTo>
                  <a:pt x="1745571" y="379319"/>
                </a:lnTo>
                <a:cubicBezTo>
                  <a:pt x="1859984" y="488126"/>
                  <a:pt x="1864528" y="669081"/>
                  <a:pt x="1755722" y="783493"/>
                </a:cubicBezTo>
                <a:cubicBezTo>
                  <a:pt x="1646915" y="897905"/>
                  <a:pt x="1465960" y="902450"/>
                  <a:pt x="1351548" y="793643"/>
                </a:cubicBezTo>
                <a:lnTo>
                  <a:pt x="961976" y="423159"/>
                </a:lnTo>
                <a:cubicBezTo>
                  <a:pt x="847564" y="314352"/>
                  <a:pt x="843019" y="133397"/>
                  <a:pt x="951825" y="1898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51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ta letak K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mpungan Gambar 9">
            <a:extLst>
              <a:ext uri="{FF2B5EF4-FFF2-40B4-BE49-F238E27FC236}">
                <a16:creationId xmlns:a16="http://schemas.microsoft.com/office/drawing/2014/main" id="{B4244CD1-6E80-43C3-A856-556731804C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749" y="1804987"/>
            <a:ext cx="5429250" cy="4162426"/>
          </a:xfrm>
          <a:custGeom>
            <a:avLst/>
            <a:gdLst>
              <a:gd name="connsiteX0" fmla="*/ 2081213 w 5429250"/>
              <a:gd name="connsiteY0" fmla="*/ 0 h 4162426"/>
              <a:gd name="connsiteX1" fmla="*/ 5348288 w 5429250"/>
              <a:gd name="connsiteY1" fmla="*/ 0 h 4162426"/>
              <a:gd name="connsiteX2" fmla="*/ 5429250 w 5429250"/>
              <a:gd name="connsiteY2" fmla="*/ 4088 h 4162426"/>
              <a:gd name="connsiteX3" fmla="*/ 5429250 w 5429250"/>
              <a:gd name="connsiteY3" fmla="*/ 4158338 h 4162426"/>
              <a:gd name="connsiteX4" fmla="*/ 5348287 w 5429250"/>
              <a:gd name="connsiteY4" fmla="*/ 4162426 h 4162426"/>
              <a:gd name="connsiteX5" fmla="*/ 2081213 w 5429250"/>
              <a:gd name="connsiteY5" fmla="*/ 4162425 h 4162426"/>
              <a:gd name="connsiteX6" fmla="*/ 10745 w 5429250"/>
              <a:gd name="connsiteY6" fmla="*/ 2294004 h 4162426"/>
              <a:gd name="connsiteX7" fmla="*/ 0 w 5429250"/>
              <a:gd name="connsiteY7" fmla="*/ 2081213 h 4162426"/>
              <a:gd name="connsiteX8" fmla="*/ 10745 w 5429250"/>
              <a:gd name="connsiteY8" fmla="*/ 1868421 h 4162426"/>
              <a:gd name="connsiteX9" fmla="*/ 2081213 w 5429250"/>
              <a:gd name="connsiteY9" fmla="*/ 0 h 416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9250" h="4162426">
                <a:moveTo>
                  <a:pt x="2081213" y="0"/>
                </a:moveTo>
                <a:lnTo>
                  <a:pt x="5348288" y="0"/>
                </a:lnTo>
                <a:lnTo>
                  <a:pt x="5429250" y="4088"/>
                </a:lnTo>
                <a:lnTo>
                  <a:pt x="5429250" y="4158338"/>
                </a:lnTo>
                <a:lnTo>
                  <a:pt x="5348287" y="4162426"/>
                </a:lnTo>
                <a:lnTo>
                  <a:pt x="2081213" y="4162425"/>
                </a:lnTo>
                <a:cubicBezTo>
                  <a:pt x="1003630" y="4162425"/>
                  <a:pt x="117324" y="3343468"/>
                  <a:pt x="10745" y="2294004"/>
                </a:cubicBezTo>
                <a:lnTo>
                  <a:pt x="0" y="2081213"/>
                </a:lnTo>
                <a:lnTo>
                  <a:pt x="10745" y="1868421"/>
                </a:lnTo>
                <a:cubicBezTo>
                  <a:pt x="117324" y="818957"/>
                  <a:pt x="1003630" y="0"/>
                  <a:pt x="2081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67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>
            <a:extLst>
              <a:ext uri="{FF2B5EF4-FFF2-40B4-BE49-F238E27FC236}">
                <a16:creationId xmlns:a16="http://schemas.microsoft.com/office/drawing/2014/main" id="{A5E75F6E-208B-4A7B-B03E-1AA418ECCB00}"/>
              </a:ext>
            </a:extLst>
          </p:cNvPr>
          <p:cNvSpPr/>
          <p:nvPr userDrawn="1"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3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Gambar 3">
            <a:extLst>
              <a:ext uri="{FF2B5EF4-FFF2-40B4-BE49-F238E27FC236}">
                <a16:creationId xmlns:a16="http://schemas.microsoft.com/office/drawing/2014/main" id="{11A70B8C-4EE3-4EB0-820F-F9FCA2E496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6618" y="1292686"/>
            <a:ext cx="6345382" cy="3780443"/>
          </a:xfr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1E57A337-B045-4D8F-854F-78EEBA4F281C}"/>
              </a:ext>
            </a:extLst>
          </p:cNvPr>
          <p:cNvSpPr txBox="1"/>
          <p:nvPr/>
        </p:nvSpPr>
        <p:spPr>
          <a:xfrm>
            <a:off x="858128" y="2116822"/>
            <a:ext cx="565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6CB4B"/>
                </a:solidFill>
                <a:latin typeface="! PEPSI !" panose="02000000000000000000" pitchFamily="2" charset="0"/>
              </a:rPr>
              <a:t>TEKS DESKRIPSI</a:t>
            </a:r>
            <a:endParaRPr lang="id-ID" sz="48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BD49C526-7F33-4023-887C-6089B1DFDAD8}"/>
              </a:ext>
            </a:extLst>
          </p:cNvPr>
          <p:cNvSpPr txBox="1"/>
          <p:nvPr/>
        </p:nvSpPr>
        <p:spPr>
          <a:xfrm>
            <a:off x="1038237" y="3016654"/>
            <a:ext cx="565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KUSMIATI,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S.Pd</a:t>
            </a:r>
            <a:endParaRPr lang="id-ID" sz="2400" dirty="0">
              <a:solidFill>
                <a:schemeClr val="bg1">
                  <a:lumMod val="8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:a16="http://schemas.microsoft.com/office/drawing/2014/main" id="{2ADF8801-94FB-43B8-80BE-524AA8312F25}"/>
              </a:ext>
            </a:extLst>
          </p:cNvPr>
          <p:cNvSpPr/>
          <p:nvPr/>
        </p:nvSpPr>
        <p:spPr>
          <a:xfrm>
            <a:off x="-1196636" y="4335415"/>
            <a:ext cx="1083214" cy="367028"/>
          </a:xfrm>
          <a:prstGeom prst="roundRect">
            <a:avLst>
              <a:gd name="adj" fmla="val 50000"/>
            </a:avLst>
          </a:pr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33F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2020</a:t>
            </a:r>
            <a:endParaRPr lang="id-ID" b="1" dirty="0">
              <a:solidFill>
                <a:srgbClr val="333F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04 0.05949 L 0.58477 0.05879 C 0.5836 0.03449 0.5823 0.01018 0.58138 -0.01412 C 0.36407 -0.01227 0.39297 -0.0132 0.17579 -0.01111 " pathEditMode="relative" rAng="0" ptsTypes="AAAA">
                                      <p:cBhvr>
                                        <p:cTn id="17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84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A33E65C-AE31-4571-8EB1-EB8E809800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1" r="40171"/>
          <a:stretch/>
        </p:blipFill>
        <p:spPr>
          <a:xfrm>
            <a:off x="-1" y="0"/>
            <a:ext cx="2990707" cy="685800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144A49-476B-4DAA-B489-20335ED328B9}"/>
              </a:ext>
            </a:extLst>
          </p:cNvPr>
          <p:cNvSpPr/>
          <p:nvPr/>
        </p:nvSpPr>
        <p:spPr>
          <a:xfrm>
            <a:off x="3770312" y="1482435"/>
            <a:ext cx="3179192" cy="3782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840E4-78E9-48C9-ABA2-89593EF4F1EA}"/>
              </a:ext>
            </a:extLst>
          </p:cNvPr>
          <p:cNvSpPr txBox="1"/>
          <p:nvPr/>
        </p:nvSpPr>
        <p:spPr>
          <a:xfrm>
            <a:off x="4017818" y="720436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KOMPETENSI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6D036-51BD-4EBC-9E5B-3AEBD9617646}"/>
              </a:ext>
            </a:extLst>
          </p:cNvPr>
          <p:cNvSpPr txBox="1"/>
          <p:nvPr/>
        </p:nvSpPr>
        <p:spPr>
          <a:xfrm>
            <a:off x="8215745" y="720436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TUJUAN PEMBELAJARAN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47764-059B-487B-84F5-24F24A9E6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33" y="1469613"/>
            <a:ext cx="3179193" cy="4034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2E0CD-1C19-4144-951F-5E292F452092}"/>
              </a:ext>
            </a:extLst>
          </p:cNvPr>
          <p:cNvSpPr txBox="1"/>
          <p:nvPr/>
        </p:nvSpPr>
        <p:spPr>
          <a:xfrm>
            <a:off x="4017818" y="1593273"/>
            <a:ext cx="27431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id-ID" sz="2000" dirty="0"/>
              <a:t>3.1  Mengidentifikasi informasi dalam teks deskripsi tentang objek (sekolah, tempat wisata,  tempat bersejarah, dan atau suasana pentas seni daerah)    yang didengar dan dibaca.</a:t>
            </a:r>
            <a:endParaRPr lang="en-ID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ACE65-DBC8-4499-A701-70588DFA3124}"/>
              </a:ext>
            </a:extLst>
          </p:cNvPr>
          <p:cNvSpPr txBox="1"/>
          <p:nvPr/>
        </p:nvSpPr>
        <p:spPr>
          <a:xfrm>
            <a:off x="8215745" y="1717964"/>
            <a:ext cx="28401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:</a:t>
            </a:r>
          </a:p>
          <a:p>
            <a:pPr marL="457200" indent="-457200">
              <a:buAutoNum type="arabicPeriod"/>
            </a:pPr>
            <a:r>
              <a:rPr lang="en-ID" sz="2000" dirty="0" err="1"/>
              <a:t>menganalisis</a:t>
            </a:r>
            <a:r>
              <a:rPr lang="en-ID" sz="2000" dirty="0"/>
              <a:t> </a:t>
            </a:r>
            <a:r>
              <a:rPr lang="en-ID" sz="2000" dirty="0" err="1"/>
              <a:t>ciri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teks</a:t>
            </a:r>
            <a:r>
              <a:rPr lang="en-ID" sz="2000" dirty="0"/>
              <a:t> </a:t>
            </a:r>
            <a:r>
              <a:rPr lang="en-ID" sz="2000" dirty="0" err="1"/>
              <a:t>deskripsi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segi</a:t>
            </a:r>
            <a:r>
              <a:rPr lang="en-ID" sz="2000" dirty="0"/>
              <a:t> </a:t>
            </a:r>
            <a:r>
              <a:rPr lang="en-ID" sz="2000" dirty="0" err="1"/>
              <a:t>isi</a:t>
            </a:r>
            <a:r>
              <a:rPr lang="en-ID" sz="2000" dirty="0"/>
              <a:t> dan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komunikasi</a:t>
            </a:r>
            <a:r>
              <a:rPr lang="en-ID" sz="2000" dirty="0"/>
              <a:t> pada </a:t>
            </a:r>
            <a:r>
              <a:rPr lang="en-ID" sz="2000" dirty="0" err="1"/>
              <a:t>teks</a:t>
            </a:r>
            <a:r>
              <a:rPr lang="en-ID" sz="2000" dirty="0"/>
              <a:t>. </a:t>
            </a:r>
          </a:p>
          <a:p>
            <a:pPr marL="457200" indent="-457200">
              <a:buAutoNum type="arabicPeriod"/>
            </a:pPr>
            <a:r>
              <a:rPr lang="en-ID" sz="2000" dirty="0" err="1"/>
              <a:t>menyimpulkan</a:t>
            </a:r>
            <a:r>
              <a:rPr lang="en-ID" sz="2000" dirty="0"/>
              <a:t> </a:t>
            </a:r>
            <a:r>
              <a:rPr lang="en-ID" sz="2000" dirty="0" err="1"/>
              <a:t>ciri</a:t>
            </a:r>
            <a:r>
              <a:rPr lang="en-ID" sz="2000" dirty="0"/>
              <a:t> </a:t>
            </a:r>
            <a:r>
              <a:rPr lang="en-ID" sz="2000" dirty="0" err="1"/>
              <a:t>teks</a:t>
            </a:r>
            <a:r>
              <a:rPr lang="en-ID" sz="2000" dirty="0"/>
              <a:t> </a:t>
            </a:r>
            <a:r>
              <a:rPr lang="en-ID" sz="2000" dirty="0" err="1"/>
              <a:t>deskripsi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</a:t>
            </a:r>
            <a:r>
              <a:rPr lang="en-ID" sz="2000" dirty="0" err="1"/>
              <a:t>kebahasaan</a:t>
            </a:r>
            <a:r>
              <a:rPr lang="en-ID" sz="2000" dirty="0"/>
              <a:t> pada </a:t>
            </a:r>
            <a:r>
              <a:rPr lang="en-ID" sz="2000" dirty="0" err="1"/>
              <a:t>teks</a:t>
            </a:r>
            <a:r>
              <a:rPr lang="en-ID" sz="2000" dirty="0"/>
              <a:t> yang </a:t>
            </a:r>
            <a:r>
              <a:rPr lang="en-ID" sz="2000" dirty="0" err="1"/>
              <a:t>dibaca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55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ampungan Gambar 24">
            <a:extLst>
              <a:ext uri="{FF2B5EF4-FFF2-40B4-BE49-F238E27FC236}">
                <a16:creationId xmlns:a16="http://schemas.microsoft.com/office/drawing/2014/main" id="{3615D966-48FC-4584-912C-82AEC3C544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5" y="862005"/>
            <a:ext cx="4674175" cy="5741505"/>
          </a:xfrm>
        </p:spPr>
      </p:pic>
      <p:grpSp>
        <p:nvGrpSpPr>
          <p:cNvPr id="26" name="Grup 25">
            <a:extLst>
              <a:ext uri="{FF2B5EF4-FFF2-40B4-BE49-F238E27FC236}">
                <a16:creationId xmlns:a16="http://schemas.microsoft.com/office/drawing/2014/main" id="{83342092-8D78-47F0-8AF2-718CD5B5EA8F}"/>
              </a:ext>
            </a:extLst>
          </p:cNvPr>
          <p:cNvGrpSpPr/>
          <p:nvPr/>
        </p:nvGrpSpPr>
        <p:grpSpPr>
          <a:xfrm>
            <a:off x="4545157" y="2381250"/>
            <a:ext cx="733425" cy="4476750"/>
            <a:chOff x="3190875" y="2381250"/>
            <a:chExt cx="733425" cy="4476750"/>
          </a:xfrm>
        </p:grpSpPr>
        <p:sp>
          <p:nvSpPr>
            <p:cNvPr id="8" name="Bentuk Bebas: Bentuk 7">
              <a:extLst>
                <a:ext uri="{FF2B5EF4-FFF2-40B4-BE49-F238E27FC236}">
                  <a16:creationId xmlns:a16="http://schemas.microsoft.com/office/drawing/2014/main" id="{122045FB-745B-4683-9FBF-F7F34D94C27B}"/>
                </a:ext>
              </a:extLst>
            </p:cNvPr>
            <p:cNvSpPr/>
            <p:nvPr/>
          </p:nvSpPr>
          <p:spPr>
            <a:xfrm>
              <a:off x="3600450" y="2381250"/>
              <a:ext cx="323850" cy="4476750"/>
            </a:xfrm>
            <a:custGeom>
              <a:avLst/>
              <a:gdLst>
                <a:gd name="connsiteX0" fmla="*/ 161925 w 323850"/>
                <a:gd name="connsiteY0" fmla="*/ 0 h 4476750"/>
                <a:gd name="connsiteX1" fmla="*/ 323850 w 323850"/>
                <a:gd name="connsiteY1" fmla="*/ 161925 h 4476750"/>
                <a:gd name="connsiteX2" fmla="*/ 323850 w 323850"/>
                <a:gd name="connsiteY2" fmla="*/ 4476750 h 4476750"/>
                <a:gd name="connsiteX3" fmla="*/ 0 w 323850"/>
                <a:gd name="connsiteY3" fmla="*/ 4476750 h 4476750"/>
                <a:gd name="connsiteX4" fmla="*/ 0 w 323850"/>
                <a:gd name="connsiteY4" fmla="*/ 161925 h 4476750"/>
                <a:gd name="connsiteX5" fmla="*/ 161925 w 323850"/>
                <a:gd name="connsiteY5" fmla="*/ 0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850" h="4476750">
                  <a:moveTo>
                    <a:pt x="161925" y="0"/>
                  </a:moveTo>
                  <a:cubicBezTo>
                    <a:pt x="251354" y="0"/>
                    <a:pt x="323850" y="72496"/>
                    <a:pt x="323850" y="161925"/>
                  </a:cubicBezTo>
                  <a:lnTo>
                    <a:pt x="323850" y="4476750"/>
                  </a:lnTo>
                  <a:lnTo>
                    <a:pt x="0" y="4476750"/>
                  </a:lnTo>
                  <a:lnTo>
                    <a:pt x="0" y="161925"/>
                  </a:lnTo>
                  <a:cubicBezTo>
                    <a:pt x="0" y="72496"/>
                    <a:pt x="72496" y="0"/>
                    <a:pt x="161925" y="0"/>
                  </a:cubicBezTo>
                  <a:close/>
                </a:path>
              </a:pathLst>
            </a:cu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Bentuk Bebas: Bentuk 6">
              <a:extLst>
                <a:ext uri="{FF2B5EF4-FFF2-40B4-BE49-F238E27FC236}">
                  <a16:creationId xmlns:a16="http://schemas.microsoft.com/office/drawing/2014/main" id="{27126EBF-C90B-4340-8B58-6512853440DC}"/>
                </a:ext>
              </a:extLst>
            </p:cNvPr>
            <p:cNvSpPr/>
            <p:nvPr/>
          </p:nvSpPr>
          <p:spPr>
            <a:xfrm>
              <a:off x="3190875" y="4724400"/>
              <a:ext cx="323850" cy="2133600"/>
            </a:xfrm>
            <a:custGeom>
              <a:avLst/>
              <a:gdLst>
                <a:gd name="connsiteX0" fmla="*/ 161925 w 323850"/>
                <a:gd name="connsiteY0" fmla="*/ 0 h 2133600"/>
                <a:gd name="connsiteX1" fmla="*/ 323850 w 323850"/>
                <a:gd name="connsiteY1" fmla="*/ 161925 h 2133600"/>
                <a:gd name="connsiteX2" fmla="*/ 323850 w 323850"/>
                <a:gd name="connsiteY2" fmla="*/ 2133600 h 2133600"/>
                <a:gd name="connsiteX3" fmla="*/ 0 w 323850"/>
                <a:gd name="connsiteY3" fmla="*/ 2133600 h 2133600"/>
                <a:gd name="connsiteX4" fmla="*/ 0 w 323850"/>
                <a:gd name="connsiteY4" fmla="*/ 161925 h 2133600"/>
                <a:gd name="connsiteX5" fmla="*/ 161925 w 323850"/>
                <a:gd name="connsiteY5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850" h="2133600">
                  <a:moveTo>
                    <a:pt x="161925" y="0"/>
                  </a:moveTo>
                  <a:cubicBezTo>
                    <a:pt x="251354" y="0"/>
                    <a:pt x="323850" y="72496"/>
                    <a:pt x="323850" y="161925"/>
                  </a:cubicBezTo>
                  <a:lnTo>
                    <a:pt x="323850" y="2133600"/>
                  </a:lnTo>
                  <a:lnTo>
                    <a:pt x="0" y="2133600"/>
                  </a:lnTo>
                  <a:lnTo>
                    <a:pt x="0" y="161925"/>
                  </a:lnTo>
                  <a:cubicBezTo>
                    <a:pt x="0" y="72496"/>
                    <a:pt x="72496" y="0"/>
                    <a:pt x="161925" y="0"/>
                  </a:cubicBezTo>
                  <a:close/>
                </a:path>
              </a:pathLst>
            </a:cu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Kotak Teks 14">
            <a:extLst>
              <a:ext uri="{FF2B5EF4-FFF2-40B4-BE49-F238E27FC236}">
                <a16:creationId xmlns:a16="http://schemas.microsoft.com/office/drawing/2014/main" id="{C102E1F4-C80C-4948-8662-22C6D96C56C6}"/>
              </a:ext>
            </a:extLst>
          </p:cNvPr>
          <p:cNvSpPr txBox="1"/>
          <p:nvPr/>
        </p:nvSpPr>
        <p:spPr>
          <a:xfrm>
            <a:off x="6095997" y="471354"/>
            <a:ext cx="565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6CB4B"/>
                </a:solidFill>
                <a:latin typeface="! PEPSI !" panose="02000000000000000000" pitchFamily="2" charset="0"/>
              </a:rPr>
              <a:t>CIRI TUJUAN TEKS DESKRIPSI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834F3-2163-4A61-9B0E-40085893F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30130" r="42657" b="50732"/>
          <a:stretch/>
        </p:blipFill>
        <p:spPr>
          <a:xfrm>
            <a:off x="5278582" y="1338669"/>
            <a:ext cx="6594763" cy="39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Gambar 4">
            <a:extLst>
              <a:ext uri="{FF2B5EF4-FFF2-40B4-BE49-F238E27FC236}">
                <a16:creationId xmlns:a16="http://schemas.microsoft.com/office/drawing/2014/main" id="{8AAF60F5-65B6-48DC-B0E9-71C1548C1F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8153400" cy="6858000"/>
          </a:xfrm>
        </p:spPr>
      </p:pic>
      <p:sp>
        <p:nvSpPr>
          <p:cNvPr id="3" name="Persegi Panjang: Sudut Lengkung 2">
            <a:extLst>
              <a:ext uri="{FF2B5EF4-FFF2-40B4-BE49-F238E27FC236}">
                <a16:creationId xmlns:a16="http://schemas.microsoft.com/office/drawing/2014/main" id="{332B6C5F-EDC3-498D-9773-5E09C65D3BEB}"/>
              </a:ext>
            </a:extLst>
          </p:cNvPr>
          <p:cNvSpPr/>
          <p:nvPr/>
        </p:nvSpPr>
        <p:spPr>
          <a:xfrm rot="7595267">
            <a:off x="3419415" y="3001712"/>
            <a:ext cx="4953000" cy="854571"/>
          </a:xfrm>
          <a:prstGeom prst="roundRect">
            <a:avLst>
              <a:gd name="adj" fmla="val 50000"/>
            </a:avLst>
          </a:prstGeom>
          <a:solidFill>
            <a:srgbClr val="F6CB4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CF9FEB0C-1DBC-4F7C-904D-8F386BF73FE1}"/>
              </a:ext>
            </a:extLst>
          </p:cNvPr>
          <p:cNvSpPr txBox="1"/>
          <p:nvPr/>
        </p:nvSpPr>
        <p:spPr>
          <a:xfrm>
            <a:off x="7050355" y="2458867"/>
            <a:ext cx="4961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800" dirty="0" err="1">
                <a:solidFill>
                  <a:srgbClr val="FFC000"/>
                </a:solidFill>
              </a:rPr>
              <a:t>Objek</a:t>
            </a:r>
            <a:r>
              <a:rPr lang="en-ID" sz="2800" dirty="0">
                <a:solidFill>
                  <a:srgbClr val="FFC000"/>
                </a:solidFill>
              </a:rPr>
              <a:t> yang </a:t>
            </a:r>
            <a:r>
              <a:rPr lang="en-ID" sz="2800" dirty="0" err="1">
                <a:solidFill>
                  <a:srgbClr val="FFC000"/>
                </a:solidFill>
              </a:rPr>
              <a:t>dibicarakan</a:t>
            </a:r>
            <a:r>
              <a:rPr lang="en-ID" sz="2800" dirty="0">
                <a:solidFill>
                  <a:srgbClr val="FFC000"/>
                </a:solidFill>
              </a:rPr>
              <a:t> pada </a:t>
            </a:r>
            <a:r>
              <a:rPr lang="en-ID" sz="2800" dirty="0" err="1">
                <a:solidFill>
                  <a:srgbClr val="FFC000"/>
                </a:solidFill>
              </a:rPr>
              <a:t>teks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deskripsi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bersifat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khusus</a:t>
            </a:r>
            <a:r>
              <a:rPr lang="en-ID" sz="2800" dirty="0">
                <a:solidFill>
                  <a:srgbClr val="FFC000"/>
                </a:solidFill>
              </a:rPr>
              <a:t> (</a:t>
            </a:r>
            <a:r>
              <a:rPr lang="en-ID" sz="2800" dirty="0" err="1">
                <a:solidFill>
                  <a:srgbClr val="FFC000"/>
                </a:solidFill>
              </a:rPr>
              <a:t>objek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tertentu</a:t>
            </a:r>
            <a:r>
              <a:rPr lang="en-ID" sz="2800" dirty="0">
                <a:solidFill>
                  <a:srgbClr val="FFC000"/>
                </a:solidFill>
              </a:rPr>
              <a:t> yang </a:t>
            </a:r>
            <a:r>
              <a:rPr lang="en-ID" sz="2800" dirty="0" err="1">
                <a:solidFill>
                  <a:srgbClr val="FFC000"/>
                </a:solidFill>
              </a:rPr>
              <a:t>kemungkinan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berbeda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dengan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objek</a:t>
            </a:r>
            <a:r>
              <a:rPr lang="en-ID" sz="2800" dirty="0">
                <a:solidFill>
                  <a:srgbClr val="FFC000"/>
                </a:solidFill>
              </a:rPr>
              <a:t> lain). </a:t>
            </a:r>
            <a:r>
              <a:rPr lang="en-ID" sz="2800" dirty="0" err="1">
                <a:solidFill>
                  <a:srgbClr val="FFC000"/>
                </a:solidFill>
              </a:rPr>
              <a:t>Objek</a:t>
            </a:r>
            <a:r>
              <a:rPr lang="en-ID" sz="2800" dirty="0">
                <a:solidFill>
                  <a:srgbClr val="FFC000"/>
                </a:solidFill>
              </a:rPr>
              <a:t> yang </a:t>
            </a:r>
            <a:r>
              <a:rPr lang="en-ID" sz="2800" dirty="0" err="1">
                <a:solidFill>
                  <a:srgbClr val="FFC000"/>
                </a:solidFill>
              </a:rPr>
              <a:t>dideskripsikan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bersifat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pendapat</a:t>
            </a:r>
            <a:r>
              <a:rPr lang="en-ID" sz="2800" dirty="0">
                <a:solidFill>
                  <a:srgbClr val="FFC000"/>
                </a:solidFill>
              </a:rPr>
              <a:t> personal. </a:t>
            </a:r>
            <a:r>
              <a:rPr lang="en-ID" sz="2800" dirty="0" err="1">
                <a:solidFill>
                  <a:srgbClr val="FFC000"/>
                </a:solidFill>
              </a:rPr>
              <a:t>Ciri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ini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tergambar</a:t>
            </a:r>
            <a:r>
              <a:rPr lang="en-ID" sz="2800" dirty="0">
                <a:solidFill>
                  <a:srgbClr val="FFC000"/>
                </a:solidFill>
              </a:rPr>
              <a:t> pada </a:t>
            </a:r>
            <a:r>
              <a:rPr lang="en-ID" sz="2800" dirty="0" err="1">
                <a:solidFill>
                  <a:srgbClr val="FFC000"/>
                </a:solidFill>
              </a:rPr>
              <a:t>judul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berisi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objek</a:t>
            </a:r>
            <a:r>
              <a:rPr lang="en-ID" sz="2800" dirty="0">
                <a:solidFill>
                  <a:srgbClr val="FFC000"/>
                </a:solidFill>
              </a:rPr>
              <a:t> pada </a:t>
            </a:r>
            <a:r>
              <a:rPr lang="en-ID" sz="2800" dirty="0" err="1">
                <a:solidFill>
                  <a:srgbClr val="FFC000"/>
                </a:solidFill>
              </a:rPr>
              <a:t>konteks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tertentu</a:t>
            </a:r>
            <a:r>
              <a:rPr lang="en-ID" sz="2800" dirty="0">
                <a:solidFill>
                  <a:srgbClr val="FFC000"/>
                </a:solidFill>
              </a:rPr>
              <a:t> (Parang </a:t>
            </a:r>
            <a:r>
              <a:rPr lang="en-ID" sz="2800" dirty="0" err="1">
                <a:solidFill>
                  <a:srgbClr val="FFC000"/>
                </a:solidFill>
              </a:rPr>
              <a:t>Tritis</a:t>
            </a:r>
            <a:r>
              <a:rPr lang="en-ID" sz="2800" dirty="0">
                <a:solidFill>
                  <a:srgbClr val="FFC000"/>
                </a:solidFill>
              </a:rPr>
              <a:t>, Ayah </a:t>
            </a:r>
            <a:r>
              <a:rPr lang="en-ID" sz="2800" dirty="0" err="1">
                <a:solidFill>
                  <a:srgbClr val="FFC000"/>
                </a:solidFill>
              </a:rPr>
              <a:t>Panutanku</a:t>
            </a:r>
            <a:r>
              <a:rPr lang="en-ID" sz="2800" dirty="0">
                <a:solidFill>
                  <a:srgbClr val="FFC000"/>
                </a:solidFill>
              </a:rPr>
              <a:t>). </a:t>
            </a:r>
            <a:endParaRPr lang="id-ID" sz="2800" dirty="0">
              <a:solidFill>
                <a:srgbClr val="FFC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1D3AAC4C-0104-44A5-8A75-0F32E6F00C32}"/>
              </a:ext>
            </a:extLst>
          </p:cNvPr>
          <p:cNvSpPr txBox="1"/>
          <p:nvPr/>
        </p:nvSpPr>
        <p:spPr>
          <a:xfrm>
            <a:off x="8153401" y="1874091"/>
            <a:ext cx="403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! PEPSI !" panose="02000000000000000000" pitchFamily="2" charset="0"/>
              </a:rPr>
              <a:t>CIRI OBJEK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uk Bebas: Bentuk 13">
            <a:extLst>
              <a:ext uri="{FF2B5EF4-FFF2-40B4-BE49-F238E27FC236}">
                <a16:creationId xmlns:a16="http://schemas.microsoft.com/office/drawing/2014/main" id="{8D3AB5AF-1A32-4F92-855F-B287BDC4DF02}"/>
              </a:ext>
            </a:extLst>
          </p:cNvPr>
          <p:cNvSpPr/>
          <p:nvPr/>
        </p:nvSpPr>
        <p:spPr>
          <a:xfrm>
            <a:off x="1453147" y="3890279"/>
            <a:ext cx="2803461" cy="2434398"/>
          </a:xfrm>
          <a:custGeom>
            <a:avLst/>
            <a:gdLst>
              <a:gd name="connsiteX0" fmla="*/ 206482 w 2803461"/>
              <a:gd name="connsiteY0" fmla="*/ 25 h 2434398"/>
              <a:gd name="connsiteX1" fmla="*/ 347656 w 2803461"/>
              <a:gd name="connsiteY1" fmla="*/ 55875 h 2434398"/>
              <a:gd name="connsiteX2" fmla="*/ 2803461 w 2803461"/>
              <a:gd name="connsiteY2" fmla="*/ 2434398 h 2434398"/>
              <a:gd name="connsiteX3" fmla="*/ 2209893 w 2803461"/>
              <a:gd name="connsiteY3" fmla="*/ 2434398 h 2434398"/>
              <a:gd name="connsiteX4" fmla="*/ 60358 w 2803461"/>
              <a:gd name="connsiteY4" fmla="*/ 352507 h 2434398"/>
              <a:gd name="connsiteX5" fmla="*/ 55875 w 2803461"/>
              <a:gd name="connsiteY5" fmla="*/ 72017 h 2434398"/>
              <a:gd name="connsiteX6" fmla="*/ 67166 w 2803461"/>
              <a:gd name="connsiteY6" fmla="*/ 60359 h 2434398"/>
              <a:gd name="connsiteX7" fmla="*/ 206482 w 2803461"/>
              <a:gd name="connsiteY7" fmla="*/ 25 h 243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461" h="2434398">
                <a:moveTo>
                  <a:pt x="206482" y="25"/>
                </a:moveTo>
                <a:cubicBezTo>
                  <a:pt x="257241" y="-786"/>
                  <a:pt x="308309" y="17766"/>
                  <a:pt x="347656" y="55875"/>
                </a:cubicBezTo>
                <a:lnTo>
                  <a:pt x="2803461" y="2434398"/>
                </a:lnTo>
                <a:lnTo>
                  <a:pt x="2209893" y="2434398"/>
                </a:lnTo>
                <a:lnTo>
                  <a:pt x="60358" y="352507"/>
                </a:lnTo>
                <a:cubicBezTo>
                  <a:pt x="-18335" y="276290"/>
                  <a:pt x="-20342" y="150710"/>
                  <a:pt x="55875" y="72017"/>
                </a:cubicBezTo>
                <a:lnTo>
                  <a:pt x="67166" y="60359"/>
                </a:lnTo>
                <a:cubicBezTo>
                  <a:pt x="105274" y="21012"/>
                  <a:pt x="155724" y="837"/>
                  <a:pt x="206482" y="25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7CFE3DAD-B89B-4C8D-A20D-C94EBED2743F}"/>
              </a:ext>
            </a:extLst>
          </p:cNvPr>
          <p:cNvSpPr/>
          <p:nvPr/>
        </p:nvSpPr>
        <p:spPr>
          <a:xfrm>
            <a:off x="6287414" y="1061698"/>
            <a:ext cx="52524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solidFill>
                  <a:srgbClr val="FFC000"/>
                </a:solidFill>
              </a:rPr>
              <a:t>Isi </a:t>
            </a:r>
            <a:r>
              <a:rPr lang="en-ID" sz="2800" dirty="0" err="1">
                <a:solidFill>
                  <a:srgbClr val="FFC000"/>
                </a:solidFill>
              </a:rPr>
              <a:t>teks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deskripsi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diperinci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menjadi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perincian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bagian-bagian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objek</a:t>
            </a:r>
            <a:r>
              <a:rPr lang="en-ID" sz="2800" dirty="0">
                <a:solidFill>
                  <a:srgbClr val="FFC000"/>
                </a:solidFill>
              </a:rPr>
              <a:t> • Isi </a:t>
            </a:r>
            <a:r>
              <a:rPr lang="en-ID" sz="2800" dirty="0" err="1">
                <a:solidFill>
                  <a:srgbClr val="FFC000"/>
                </a:solidFill>
              </a:rPr>
              <a:t>teks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deskripsi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menggambarkan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secara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konkret</a:t>
            </a:r>
            <a:r>
              <a:rPr lang="en-ID" sz="2800" dirty="0">
                <a:solidFill>
                  <a:srgbClr val="FFC000"/>
                </a:solidFill>
              </a:rPr>
              <a:t> (</a:t>
            </a:r>
            <a:r>
              <a:rPr lang="en-ID" sz="2800" dirty="0" err="1">
                <a:solidFill>
                  <a:srgbClr val="FFC000"/>
                </a:solidFill>
              </a:rPr>
              <a:t>menggambarkan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wisata</a:t>
            </a:r>
            <a:r>
              <a:rPr lang="en-ID" sz="2800" dirty="0">
                <a:solidFill>
                  <a:srgbClr val="FFC000"/>
                </a:solidFill>
              </a:rPr>
              <a:t> yang </a:t>
            </a:r>
            <a:r>
              <a:rPr lang="en-ID" sz="2800" dirty="0" err="1">
                <a:solidFill>
                  <a:srgbClr val="FFC000"/>
                </a:solidFill>
              </a:rPr>
              <a:t>indah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akan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dikonkretkan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indahnya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seperti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apa</a:t>
            </a:r>
            <a:r>
              <a:rPr lang="en-ID" sz="2800" dirty="0">
                <a:solidFill>
                  <a:srgbClr val="FFC000"/>
                </a:solidFill>
              </a:rPr>
              <a:t>, </a:t>
            </a:r>
            <a:r>
              <a:rPr lang="en-ID" sz="2800" dirty="0" err="1">
                <a:solidFill>
                  <a:srgbClr val="FFC000"/>
                </a:solidFill>
              </a:rPr>
              <a:t>menggambarkan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ibu</a:t>
            </a:r>
            <a:r>
              <a:rPr lang="en-ID" sz="2800" dirty="0">
                <a:solidFill>
                  <a:srgbClr val="FFC000"/>
                </a:solidFill>
              </a:rPr>
              <a:t> yang </a:t>
            </a:r>
            <a:r>
              <a:rPr lang="en-ID" sz="2800" dirty="0" err="1">
                <a:solidFill>
                  <a:srgbClr val="FFC000"/>
                </a:solidFill>
              </a:rPr>
              <a:t>baik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akan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dikonkretkan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baiknya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seperti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apa</a:t>
            </a:r>
            <a:r>
              <a:rPr lang="en-ID" sz="2800" dirty="0">
                <a:solidFill>
                  <a:srgbClr val="FFC000"/>
                </a:solidFill>
              </a:rPr>
              <a:t>). </a:t>
            </a:r>
            <a:r>
              <a:rPr lang="en-ID" sz="2800" dirty="0" err="1">
                <a:solidFill>
                  <a:srgbClr val="FFC000"/>
                </a:solidFill>
              </a:rPr>
              <a:t>Dengan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demikian</a:t>
            </a:r>
            <a:r>
              <a:rPr lang="en-ID" sz="2800" dirty="0">
                <a:solidFill>
                  <a:srgbClr val="FFC000"/>
                </a:solidFill>
              </a:rPr>
              <a:t>, </a:t>
            </a:r>
            <a:r>
              <a:rPr lang="en-ID" sz="2800" dirty="0" err="1">
                <a:solidFill>
                  <a:srgbClr val="FFC000"/>
                </a:solidFill>
              </a:rPr>
              <a:t>teks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deskripsi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banyak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menggunakan</a:t>
            </a:r>
            <a:r>
              <a:rPr lang="en-ID" sz="2800" dirty="0">
                <a:solidFill>
                  <a:srgbClr val="FFC000"/>
                </a:solidFill>
              </a:rPr>
              <a:t> kata </a:t>
            </a:r>
            <a:r>
              <a:rPr lang="en-ID" sz="2800" dirty="0" err="1">
                <a:solidFill>
                  <a:srgbClr val="FFC000"/>
                </a:solidFill>
              </a:rPr>
              <a:t>khusus</a:t>
            </a:r>
            <a:r>
              <a:rPr lang="en-ID" sz="2800" dirty="0">
                <a:solidFill>
                  <a:srgbClr val="FFC000"/>
                </a:solidFill>
              </a:rPr>
              <a:t> (</a:t>
            </a:r>
            <a:r>
              <a:rPr lang="en-ID" sz="2800" dirty="0" err="1">
                <a:solidFill>
                  <a:srgbClr val="FFC000"/>
                </a:solidFill>
              </a:rPr>
              <a:t>warna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dikhususkan</a:t>
            </a:r>
            <a:r>
              <a:rPr lang="en-ID" sz="2800" dirty="0">
                <a:solidFill>
                  <a:srgbClr val="FFC000"/>
                </a:solidFill>
              </a:rPr>
              <a:t> pada kata </a:t>
            </a:r>
            <a:r>
              <a:rPr lang="en-ID" sz="2800" dirty="0" err="1">
                <a:solidFill>
                  <a:srgbClr val="FFC000"/>
                </a:solidFill>
              </a:rPr>
              <a:t>hijau</a:t>
            </a:r>
            <a:r>
              <a:rPr lang="en-ID" sz="2800" dirty="0">
                <a:solidFill>
                  <a:srgbClr val="FFC000"/>
                </a:solidFill>
              </a:rPr>
              <a:t>, </a:t>
            </a:r>
            <a:r>
              <a:rPr lang="en-ID" sz="2800" dirty="0" err="1">
                <a:solidFill>
                  <a:srgbClr val="FFC000"/>
                </a:solidFill>
              </a:rPr>
              <a:t>biru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toska</a:t>
            </a:r>
            <a:r>
              <a:rPr lang="en-ID" sz="2800" dirty="0">
                <a:solidFill>
                  <a:srgbClr val="FFC000"/>
                </a:solidFill>
              </a:rPr>
              <a:t>, </a:t>
            </a:r>
            <a:r>
              <a:rPr lang="en-ID" sz="2800" dirty="0" err="1">
                <a:solidFill>
                  <a:srgbClr val="FFC000"/>
                </a:solidFill>
              </a:rPr>
              <a:t>oranye</a:t>
            </a:r>
            <a:r>
              <a:rPr lang="en-ID" sz="2800" dirty="0">
                <a:solidFill>
                  <a:srgbClr val="FFC000"/>
                </a:solidFill>
              </a:rPr>
              <a:t>) </a:t>
            </a:r>
            <a:endParaRPr lang="en-US" sz="2800" noProof="1">
              <a:solidFill>
                <a:srgbClr val="FFC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DE4DFD7B-02CD-4442-BEC3-C877033F7259}"/>
              </a:ext>
            </a:extLst>
          </p:cNvPr>
          <p:cNvSpPr txBox="1"/>
          <p:nvPr/>
        </p:nvSpPr>
        <p:spPr>
          <a:xfrm>
            <a:off x="6287414" y="489424"/>
            <a:ext cx="403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! PEPSI !" panose="02000000000000000000" pitchFamily="2" charset="0"/>
              </a:rPr>
              <a:t>CIRI</a:t>
            </a:r>
            <a:r>
              <a:rPr lang="en-US" sz="3200" dirty="0">
                <a:solidFill>
                  <a:srgbClr val="F6CB4B"/>
                </a:solidFill>
                <a:latin typeface="! PEPSI !" panose="02000000000000000000" pitchFamily="2" charset="0"/>
              </a:rPr>
              <a:t> ISI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  <p:sp>
        <p:nvSpPr>
          <p:cNvPr id="21" name="Bentuk Bebas: Bentuk 20">
            <a:extLst>
              <a:ext uri="{FF2B5EF4-FFF2-40B4-BE49-F238E27FC236}">
                <a16:creationId xmlns:a16="http://schemas.microsoft.com/office/drawing/2014/main" id="{4626CB36-361E-4C9E-B8D5-327840E23ED0}"/>
              </a:ext>
            </a:extLst>
          </p:cNvPr>
          <p:cNvSpPr/>
          <p:nvPr/>
        </p:nvSpPr>
        <p:spPr>
          <a:xfrm>
            <a:off x="10707623" y="130839"/>
            <a:ext cx="1304268" cy="1627303"/>
          </a:xfrm>
          <a:custGeom>
            <a:avLst/>
            <a:gdLst>
              <a:gd name="connsiteX0" fmla="*/ 133089 w 1304268"/>
              <a:gd name="connsiteY0" fmla="*/ 12 h 1627303"/>
              <a:gd name="connsiteX1" fmla="*/ 225457 w 1304268"/>
              <a:gd name="connsiteY1" fmla="*/ 42401 h 1627303"/>
              <a:gd name="connsiteX2" fmla="*/ 1304268 w 1304268"/>
              <a:gd name="connsiteY2" fmla="*/ 1225213 h 1627303"/>
              <a:gd name="connsiteX3" fmla="*/ 1304268 w 1304268"/>
              <a:gd name="connsiteY3" fmla="*/ 1627303 h 1627303"/>
              <a:gd name="connsiteX4" fmla="*/ 37257 w 1304268"/>
              <a:gd name="connsiteY4" fmla="*/ 238148 h 1627303"/>
              <a:gd name="connsiteX5" fmla="*/ 11 w 1304268"/>
              <a:gd name="connsiteY5" fmla="*/ 138426 h 1627303"/>
              <a:gd name="connsiteX6" fmla="*/ 39705 w 1304268"/>
              <a:gd name="connsiteY6" fmla="*/ 39787 h 1627303"/>
              <a:gd name="connsiteX7" fmla="*/ 133089 w 1304268"/>
              <a:gd name="connsiteY7" fmla="*/ 12 h 162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268" h="1627303">
                <a:moveTo>
                  <a:pt x="133089" y="12"/>
                </a:moveTo>
                <a:cubicBezTo>
                  <a:pt x="166703" y="485"/>
                  <a:pt x="200148" y="14652"/>
                  <a:pt x="225457" y="42401"/>
                </a:cubicBezTo>
                <a:lnTo>
                  <a:pt x="1304268" y="1225213"/>
                </a:lnTo>
                <a:lnTo>
                  <a:pt x="1304268" y="1627303"/>
                </a:lnTo>
                <a:lnTo>
                  <a:pt x="37257" y="238148"/>
                </a:lnTo>
                <a:cubicBezTo>
                  <a:pt x="11948" y="210399"/>
                  <a:pt x="-432" y="174322"/>
                  <a:pt x="11" y="138426"/>
                </a:cubicBezTo>
                <a:cubicBezTo>
                  <a:pt x="454" y="102530"/>
                  <a:pt x="13720" y="66814"/>
                  <a:pt x="39705" y="39787"/>
                </a:cubicBezTo>
                <a:cubicBezTo>
                  <a:pt x="65690" y="12760"/>
                  <a:pt x="99474" y="-461"/>
                  <a:pt x="133089" y="12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Tampungan Gambar 9">
            <a:extLst>
              <a:ext uri="{FF2B5EF4-FFF2-40B4-BE49-F238E27FC236}">
                <a16:creationId xmlns:a16="http://schemas.microsoft.com/office/drawing/2014/main" id="{E725F13C-8D4F-4526-AA93-4E0290B4E4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4839" y="0"/>
            <a:ext cx="7319432" cy="4388014"/>
          </a:xfrm>
        </p:spPr>
      </p:pic>
    </p:spTree>
    <p:extLst>
      <p:ext uri="{BB962C8B-B14F-4D97-AF65-F5344CB8AC3E}">
        <p14:creationId xmlns:p14="http://schemas.microsoft.com/office/powerpoint/2010/main" val="28981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uk Bebas: Bentuk 13">
            <a:extLst>
              <a:ext uri="{FF2B5EF4-FFF2-40B4-BE49-F238E27FC236}">
                <a16:creationId xmlns:a16="http://schemas.microsoft.com/office/drawing/2014/main" id="{8D3AB5AF-1A32-4F92-855F-B287BDC4DF02}"/>
              </a:ext>
            </a:extLst>
          </p:cNvPr>
          <p:cNvSpPr/>
          <p:nvPr/>
        </p:nvSpPr>
        <p:spPr>
          <a:xfrm>
            <a:off x="1453147" y="3890279"/>
            <a:ext cx="2803461" cy="2434398"/>
          </a:xfrm>
          <a:custGeom>
            <a:avLst/>
            <a:gdLst>
              <a:gd name="connsiteX0" fmla="*/ 206482 w 2803461"/>
              <a:gd name="connsiteY0" fmla="*/ 25 h 2434398"/>
              <a:gd name="connsiteX1" fmla="*/ 347656 w 2803461"/>
              <a:gd name="connsiteY1" fmla="*/ 55875 h 2434398"/>
              <a:gd name="connsiteX2" fmla="*/ 2803461 w 2803461"/>
              <a:gd name="connsiteY2" fmla="*/ 2434398 h 2434398"/>
              <a:gd name="connsiteX3" fmla="*/ 2209893 w 2803461"/>
              <a:gd name="connsiteY3" fmla="*/ 2434398 h 2434398"/>
              <a:gd name="connsiteX4" fmla="*/ 60358 w 2803461"/>
              <a:gd name="connsiteY4" fmla="*/ 352507 h 2434398"/>
              <a:gd name="connsiteX5" fmla="*/ 55875 w 2803461"/>
              <a:gd name="connsiteY5" fmla="*/ 72017 h 2434398"/>
              <a:gd name="connsiteX6" fmla="*/ 67166 w 2803461"/>
              <a:gd name="connsiteY6" fmla="*/ 60359 h 2434398"/>
              <a:gd name="connsiteX7" fmla="*/ 206482 w 2803461"/>
              <a:gd name="connsiteY7" fmla="*/ 25 h 243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461" h="2434398">
                <a:moveTo>
                  <a:pt x="206482" y="25"/>
                </a:moveTo>
                <a:cubicBezTo>
                  <a:pt x="257241" y="-786"/>
                  <a:pt x="308309" y="17766"/>
                  <a:pt x="347656" y="55875"/>
                </a:cubicBezTo>
                <a:lnTo>
                  <a:pt x="2803461" y="2434398"/>
                </a:lnTo>
                <a:lnTo>
                  <a:pt x="2209893" y="2434398"/>
                </a:lnTo>
                <a:lnTo>
                  <a:pt x="60358" y="352507"/>
                </a:lnTo>
                <a:cubicBezTo>
                  <a:pt x="-18335" y="276290"/>
                  <a:pt x="-20342" y="150710"/>
                  <a:pt x="55875" y="72017"/>
                </a:cubicBezTo>
                <a:lnTo>
                  <a:pt x="67166" y="60359"/>
                </a:lnTo>
                <a:cubicBezTo>
                  <a:pt x="105274" y="21012"/>
                  <a:pt x="155724" y="837"/>
                  <a:pt x="206482" y="25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DE4DFD7B-02CD-4442-BEC3-C877033F7259}"/>
              </a:ext>
            </a:extLst>
          </p:cNvPr>
          <p:cNvSpPr txBox="1"/>
          <p:nvPr/>
        </p:nvSpPr>
        <p:spPr>
          <a:xfrm>
            <a:off x="6287414" y="489424"/>
            <a:ext cx="403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! PEPSI !" panose="02000000000000000000" pitchFamily="2" charset="0"/>
              </a:rPr>
              <a:t>CIRI</a:t>
            </a:r>
            <a:r>
              <a:rPr lang="en-US" sz="3200" dirty="0">
                <a:solidFill>
                  <a:srgbClr val="F6CB4B"/>
                </a:solidFill>
                <a:latin typeface="! PEPSI !" panose="02000000000000000000" pitchFamily="2" charset="0"/>
              </a:rPr>
              <a:t> ISI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  <p:sp>
        <p:nvSpPr>
          <p:cNvPr id="21" name="Bentuk Bebas: Bentuk 20">
            <a:extLst>
              <a:ext uri="{FF2B5EF4-FFF2-40B4-BE49-F238E27FC236}">
                <a16:creationId xmlns:a16="http://schemas.microsoft.com/office/drawing/2014/main" id="{4626CB36-361E-4C9E-B8D5-327840E23ED0}"/>
              </a:ext>
            </a:extLst>
          </p:cNvPr>
          <p:cNvSpPr/>
          <p:nvPr/>
        </p:nvSpPr>
        <p:spPr>
          <a:xfrm>
            <a:off x="10707623" y="130839"/>
            <a:ext cx="1304268" cy="1627303"/>
          </a:xfrm>
          <a:custGeom>
            <a:avLst/>
            <a:gdLst>
              <a:gd name="connsiteX0" fmla="*/ 133089 w 1304268"/>
              <a:gd name="connsiteY0" fmla="*/ 12 h 1627303"/>
              <a:gd name="connsiteX1" fmla="*/ 225457 w 1304268"/>
              <a:gd name="connsiteY1" fmla="*/ 42401 h 1627303"/>
              <a:gd name="connsiteX2" fmla="*/ 1304268 w 1304268"/>
              <a:gd name="connsiteY2" fmla="*/ 1225213 h 1627303"/>
              <a:gd name="connsiteX3" fmla="*/ 1304268 w 1304268"/>
              <a:gd name="connsiteY3" fmla="*/ 1627303 h 1627303"/>
              <a:gd name="connsiteX4" fmla="*/ 37257 w 1304268"/>
              <a:gd name="connsiteY4" fmla="*/ 238148 h 1627303"/>
              <a:gd name="connsiteX5" fmla="*/ 11 w 1304268"/>
              <a:gd name="connsiteY5" fmla="*/ 138426 h 1627303"/>
              <a:gd name="connsiteX6" fmla="*/ 39705 w 1304268"/>
              <a:gd name="connsiteY6" fmla="*/ 39787 h 1627303"/>
              <a:gd name="connsiteX7" fmla="*/ 133089 w 1304268"/>
              <a:gd name="connsiteY7" fmla="*/ 12 h 162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268" h="1627303">
                <a:moveTo>
                  <a:pt x="133089" y="12"/>
                </a:moveTo>
                <a:cubicBezTo>
                  <a:pt x="166703" y="485"/>
                  <a:pt x="200148" y="14652"/>
                  <a:pt x="225457" y="42401"/>
                </a:cubicBezTo>
                <a:lnTo>
                  <a:pt x="1304268" y="1225213"/>
                </a:lnTo>
                <a:lnTo>
                  <a:pt x="1304268" y="1627303"/>
                </a:lnTo>
                <a:lnTo>
                  <a:pt x="37257" y="238148"/>
                </a:lnTo>
                <a:cubicBezTo>
                  <a:pt x="11948" y="210399"/>
                  <a:pt x="-432" y="174322"/>
                  <a:pt x="11" y="138426"/>
                </a:cubicBezTo>
                <a:cubicBezTo>
                  <a:pt x="454" y="102530"/>
                  <a:pt x="13720" y="66814"/>
                  <a:pt x="39705" y="39787"/>
                </a:cubicBezTo>
                <a:cubicBezTo>
                  <a:pt x="65690" y="12760"/>
                  <a:pt x="99474" y="-461"/>
                  <a:pt x="133089" y="12"/>
                </a:cubicBez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Tampungan Gambar 9">
            <a:extLst>
              <a:ext uri="{FF2B5EF4-FFF2-40B4-BE49-F238E27FC236}">
                <a16:creationId xmlns:a16="http://schemas.microsoft.com/office/drawing/2014/main" id="{E725F13C-8D4F-4526-AA93-4E0290B4E4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60" y="781811"/>
            <a:ext cx="7319432" cy="438801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266620-32CF-4E17-B9E1-178344D8B1CE}"/>
              </a:ext>
            </a:extLst>
          </p:cNvPr>
          <p:cNvSpPr/>
          <p:nvPr/>
        </p:nvSpPr>
        <p:spPr>
          <a:xfrm>
            <a:off x="5716146" y="145290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800" dirty="0">
                <a:solidFill>
                  <a:srgbClr val="FFC000"/>
                </a:solidFill>
              </a:rPr>
              <a:t>Isi </a:t>
            </a:r>
            <a:r>
              <a:rPr lang="en-ID" sz="2800" dirty="0" err="1">
                <a:solidFill>
                  <a:srgbClr val="FFC000"/>
                </a:solidFill>
              </a:rPr>
              <a:t>teks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deskripsi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bersifat</a:t>
            </a:r>
            <a:r>
              <a:rPr lang="en-ID" sz="2800" dirty="0">
                <a:solidFill>
                  <a:srgbClr val="FFC000"/>
                </a:solidFill>
              </a:rPr>
              <a:t> personal </a:t>
            </a:r>
            <a:r>
              <a:rPr lang="en-ID" sz="2800" dirty="0" err="1">
                <a:solidFill>
                  <a:srgbClr val="FFC000"/>
                </a:solidFill>
              </a:rPr>
              <a:t>dengan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kandungan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emosi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sehingga</a:t>
            </a:r>
            <a:endParaRPr lang="en-ID" sz="2800" dirty="0">
              <a:solidFill>
                <a:srgbClr val="FFC000"/>
              </a:solidFill>
            </a:endParaRPr>
          </a:p>
          <a:p>
            <a:r>
              <a:rPr lang="en-ID" sz="2800" dirty="0" err="1">
                <a:solidFill>
                  <a:srgbClr val="FFC000"/>
                </a:solidFill>
              </a:rPr>
              <a:t>menggunakan</a:t>
            </a:r>
            <a:r>
              <a:rPr lang="en-ID" sz="2800" dirty="0">
                <a:solidFill>
                  <a:srgbClr val="FFC000"/>
                </a:solidFill>
              </a:rPr>
              <a:t> kata-kata </a:t>
            </a:r>
            <a:r>
              <a:rPr lang="en-ID" sz="2800" dirty="0" err="1">
                <a:solidFill>
                  <a:srgbClr val="FFC000"/>
                </a:solidFill>
              </a:rPr>
              <a:t>dengan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emosi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kuat</a:t>
            </a:r>
            <a:r>
              <a:rPr lang="en-ID" sz="2800" dirty="0">
                <a:solidFill>
                  <a:srgbClr val="FFC000"/>
                </a:solidFill>
              </a:rPr>
              <a:t> (</a:t>
            </a:r>
            <a:r>
              <a:rPr lang="en-ID" sz="2800" dirty="0" err="1">
                <a:solidFill>
                  <a:srgbClr val="FFC000"/>
                </a:solidFill>
              </a:rPr>
              <a:t>ombak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menggempur</a:t>
            </a:r>
            <a:r>
              <a:rPr lang="en-ID" sz="2800" dirty="0">
                <a:solidFill>
                  <a:srgbClr val="FFC000"/>
                </a:solidFill>
              </a:rPr>
              <a:t>,</a:t>
            </a:r>
          </a:p>
          <a:p>
            <a:r>
              <a:rPr lang="en-ID" sz="2800" dirty="0" err="1">
                <a:solidFill>
                  <a:srgbClr val="FFC000"/>
                </a:solidFill>
              </a:rPr>
              <a:t>kemolekan</a:t>
            </a:r>
            <a:r>
              <a:rPr lang="en-ID" sz="2800" dirty="0">
                <a:solidFill>
                  <a:srgbClr val="FFC000"/>
                </a:solidFill>
              </a:rPr>
              <a:t> </a:t>
            </a:r>
            <a:r>
              <a:rPr lang="en-ID" sz="2800" dirty="0" err="1">
                <a:solidFill>
                  <a:srgbClr val="FFC000"/>
                </a:solidFill>
              </a:rPr>
              <a:t>pantai</a:t>
            </a:r>
            <a:r>
              <a:rPr lang="en-ID" sz="2800" dirty="0">
                <a:solidFill>
                  <a:srgbClr val="FFC000"/>
                </a:solidFill>
              </a:rPr>
              <a:t>, </a:t>
            </a:r>
            <a:r>
              <a:rPr lang="en-ID" sz="2800" dirty="0" err="1">
                <a:solidFill>
                  <a:srgbClr val="FFC000"/>
                </a:solidFill>
              </a:rPr>
              <a:t>ibuku</a:t>
            </a:r>
            <a:r>
              <a:rPr lang="en-ID" sz="2800" dirty="0">
                <a:solidFill>
                  <a:srgbClr val="FFC000"/>
                </a:solidFill>
              </a:rPr>
              <a:t> yang </a:t>
            </a:r>
            <a:r>
              <a:rPr lang="en-ID" sz="2800" dirty="0" err="1">
                <a:solidFill>
                  <a:srgbClr val="FFC000"/>
                </a:solidFill>
              </a:rPr>
              <a:t>tangguh</a:t>
            </a:r>
            <a:r>
              <a:rPr lang="en-ID" sz="2800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00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Gambar 4">
            <a:extLst>
              <a:ext uri="{FF2B5EF4-FFF2-40B4-BE49-F238E27FC236}">
                <a16:creationId xmlns:a16="http://schemas.microsoft.com/office/drawing/2014/main" id="{8AAF60F5-65B6-48DC-B0E9-71C1548C1F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8153400" cy="6858000"/>
          </a:xfrm>
        </p:spPr>
      </p:pic>
      <p:sp>
        <p:nvSpPr>
          <p:cNvPr id="7" name="Kotak Teks 6">
            <a:extLst>
              <a:ext uri="{FF2B5EF4-FFF2-40B4-BE49-F238E27FC236}">
                <a16:creationId xmlns:a16="http://schemas.microsoft.com/office/drawing/2014/main" id="{CF9FEB0C-1DBC-4F7C-904D-8F386BF73FE1}"/>
              </a:ext>
            </a:extLst>
          </p:cNvPr>
          <p:cNvSpPr txBox="1"/>
          <p:nvPr/>
        </p:nvSpPr>
        <p:spPr>
          <a:xfrm>
            <a:off x="7050355" y="2458867"/>
            <a:ext cx="4961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Jenis teks deskripsi</a:t>
            </a:r>
          </a:p>
          <a:p>
            <a:pPr algn="just"/>
            <a:r>
              <a:rPr lang="id-ID" sz="280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Ditinjau dari bentuknya teks deskripsi dibedakan menjadi dua kategori yaitu</a:t>
            </a:r>
          </a:p>
          <a:p>
            <a:pPr algn="just"/>
            <a:r>
              <a:rPr lang="id-ID" sz="280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teks deskripsi berdiri sendiri sebagai teks dan teks deskripsi yang menjadi</a:t>
            </a:r>
          </a:p>
          <a:p>
            <a:pPr algn="just"/>
            <a:r>
              <a:rPr lang="id-ID" sz="280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bagian teks lain (cerpen, novel, lagu, iklan, dll). </a:t>
            </a:r>
            <a:endParaRPr lang="id-ID" sz="2800" dirty="0">
              <a:solidFill>
                <a:srgbClr val="FFC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1D3AAC4C-0104-44A5-8A75-0F32E6F00C32}"/>
              </a:ext>
            </a:extLst>
          </p:cNvPr>
          <p:cNvSpPr txBox="1"/>
          <p:nvPr/>
        </p:nvSpPr>
        <p:spPr>
          <a:xfrm>
            <a:off x="8153401" y="1874091"/>
            <a:ext cx="403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! PEPSI !" panose="02000000000000000000" pitchFamily="2" charset="0"/>
              </a:rPr>
              <a:t>JENIS TEKS DESKRIPSI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mpungan Gambar 8">
            <a:extLst>
              <a:ext uri="{FF2B5EF4-FFF2-40B4-BE49-F238E27FC236}">
                <a16:creationId xmlns:a16="http://schemas.microsoft.com/office/drawing/2014/main" id="{1483AFF9-551B-4543-B197-108329632B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830" y="512618"/>
            <a:ext cx="5901170" cy="4837761"/>
          </a:xfrm>
        </p:spPr>
      </p:pic>
      <p:sp>
        <p:nvSpPr>
          <p:cNvPr id="5" name="Bentuk Bebas: Bentuk 4">
            <a:extLst>
              <a:ext uri="{FF2B5EF4-FFF2-40B4-BE49-F238E27FC236}">
                <a16:creationId xmlns:a16="http://schemas.microsoft.com/office/drawing/2014/main" id="{3558C50F-1701-4A01-8E9C-8CF86A848159}"/>
              </a:ext>
            </a:extLst>
          </p:cNvPr>
          <p:cNvSpPr/>
          <p:nvPr/>
        </p:nvSpPr>
        <p:spPr>
          <a:xfrm>
            <a:off x="10300658" y="2277117"/>
            <a:ext cx="1891342" cy="2611357"/>
          </a:xfrm>
          <a:custGeom>
            <a:avLst/>
            <a:gdLst>
              <a:gd name="connsiteX0" fmla="*/ 1891342 w 1891342"/>
              <a:gd name="connsiteY0" fmla="*/ 0 h 2611357"/>
              <a:gd name="connsiteX1" fmla="*/ 1891342 w 1891342"/>
              <a:gd name="connsiteY1" fmla="*/ 1203981 h 2611357"/>
              <a:gd name="connsiteX2" fmla="*/ 709189 w 1891342"/>
              <a:gd name="connsiteY2" fmla="*/ 2480262 h 2611357"/>
              <a:gd name="connsiteX3" fmla="*/ 197225 w 1891342"/>
              <a:gd name="connsiteY3" fmla="*/ 2552321 h 2611357"/>
              <a:gd name="connsiteX4" fmla="*/ 131094 w 1891342"/>
              <a:gd name="connsiteY4" fmla="*/ 2502397 h 2611357"/>
              <a:gd name="connsiteX5" fmla="*/ 76259 w 1891342"/>
              <a:gd name="connsiteY5" fmla="*/ 2440277 h 2611357"/>
              <a:gd name="connsiteX6" fmla="*/ 108961 w 1891342"/>
              <a:gd name="connsiteY6" fmla="*/ 1924303 h 2611357"/>
              <a:gd name="connsiteX7" fmla="*/ 1891342 w 1891342"/>
              <a:gd name="connsiteY7" fmla="*/ 0 h 26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342" h="2611357">
                <a:moveTo>
                  <a:pt x="1891342" y="0"/>
                </a:moveTo>
                <a:lnTo>
                  <a:pt x="1891342" y="1203981"/>
                </a:lnTo>
                <a:lnTo>
                  <a:pt x="709189" y="2480262"/>
                </a:lnTo>
                <a:cubicBezTo>
                  <a:pt x="574856" y="2625293"/>
                  <a:pt x="359903" y="2651008"/>
                  <a:pt x="197225" y="2552321"/>
                </a:cubicBezTo>
                <a:lnTo>
                  <a:pt x="131094" y="2502397"/>
                </a:lnTo>
                <a:lnTo>
                  <a:pt x="76259" y="2440277"/>
                </a:lnTo>
                <a:cubicBezTo>
                  <a:pt x="-34577" y="2285622"/>
                  <a:pt x="-25372" y="2069333"/>
                  <a:pt x="108961" y="1924303"/>
                </a:cubicBezTo>
                <a:lnTo>
                  <a:pt x="1891342" y="0"/>
                </a:ln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C238E0B9-8970-4129-ADC7-94920638E1EE}"/>
              </a:ext>
            </a:extLst>
          </p:cNvPr>
          <p:cNvSpPr txBox="1"/>
          <p:nvPr/>
        </p:nvSpPr>
        <p:spPr>
          <a:xfrm>
            <a:off x="2057397" y="711986"/>
            <a:ext cx="500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CIRI</a:t>
            </a:r>
            <a:r>
              <a:rPr lang="en-US" sz="3200" dirty="0">
                <a:solidFill>
                  <a:schemeClr val="bg1"/>
                </a:solidFill>
                <a:latin typeface="! PEPSI !" panose="02000000000000000000" pitchFamily="2" charset="0"/>
              </a:rPr>
              <a:t> </a:t>
            </a:r>
            <a:r>
              <a:rPr lang="en-US" sz="3200" dirty="0">
                <a:solidFill>
                  <a:srgbClr val="F6CB4B"/>
                </a:solidFill>
                <a:latin typeface="! PEPSI !" panose="02000000000000000000" pitchFamily="2" charset="0"/>
              </a:rPr>
              <a:t>BAHASA TEKS DESKRIPSI</a:t>
            </a:r>
            <a:endParaRPr lang="id-ID" sz="3200" dirty="0">
              <a:solidFill>
                <a:srgbClr val="F6CB4B"/>
              </a:solidFill>
              <a:latin typeface="! PEPSI !" panose="02000000000000000000" pitchFamily="2" charset="0"/>
            </a:endParaRP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EEB84FE6-2433-409C-919C-0332F38DDA62}"/>
              </a:ext>
            </a:extLst>
          </p:cNvPr>
          <p:cNvSpPr txBox="1"/>
          <p:nvPr/>
        </p:nvSpPr>
        <p:spPr>
          <a:xfrm>
            <a:off x="2057398" y="5432412"/>
            <a:ext cx="824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majas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melukiskan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secara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konkret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pasir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pantai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lembut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seperti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bedak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bayi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hamparan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laut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biru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toska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seperti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permadani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indah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terbentang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luas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angin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pantai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lembut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mengelus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wajah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kita</a:t>
            </a:r>
            <a:r>
              <a:rPr lang="en-ID" sz="2000" dirty="0">
                <a:solidFill>
                  <a:schemeClr val="bg1"/>
                </a:solidFill>
              </a:rPr>
              <a:t>)</a:t>
            </a:r>
            <a:endParaRPr lang="id-ID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30DE071-871E-49D2-83ED-65571988CADC}"/>
              </a:ext>
            </a:extLst>
          </p:cNvPr>
          <p:cNvGrpSpPr/>
          <p:nvPr/>
        </p:nvGrpSpPr>
        <p:grpSpPr>
          <a:xfrm>
            <a:off x="723900" y="1467839"/>
            <a:ext cx="1162050" cy="1323439"/>
            <a:chOff x="4762500" y="1722507"/>
            <a:chExt cx="1162050" cy="1323439"/>
          </a:xfrm>
        </p:grpSpPr>
        <p:sp>
          <p:nvSpPr>
            <p:cNvPr id="16" name="Persegi Panjang: Sudut Lengkung 15">
              <a:extLst>
                <a:ext uri="{FF2B5EF4-FFF2-40B4-BE49-F238E27FC236}">
                  <a16:creationId xmlns:a16="http://schemas.microsoft.com/office/drawing/2014/main" id="{1879E39F-793F-405B-9764-FAFD2E5D2F33}"/>
                </a:ext>
              </a:extLst>
            </p:cNvPr>
            <p:cNvSpPr/>
            <p:nvPr/>
          </p:nvSpPr>
          <p:spPr>
            <a:xfrm>
              <a:off x="4762500" y="177165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Kotak Teks 16">
              <a:extLst>
                <a:ext uri="{FF2B5EF4-FFF2-40B4-BE49-F238E27FC236}">
                  <a16:creationId xmlns:a16="http://schemas.microsoft.com/office/drawing/2014/main" id="{EB6CBD1B-B90F-4524-88B8-CB1E09B87E1E}"/>
                </a:ext>
              </a:extLst>
            </p:cNvPr>
            <p:cNvSpPr txBox="1"/>
            <p:nvPr/>
          </p:nvSpPr>
          <p:spPr>
            <a:xfrm>
              <a:off x="4991100" y="1722507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33F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11</a:t>
              </a:r>
              <a:endParaRPr lang="id-ID" sz="4000" b="1" dirty="0">
                <a:solidFill>
                  <a:srgbClr val="333F5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B90FD11B-4A05-4636-914F-39271BDF0A78}"/>
              </a:ext>
            </a:extLst>
          </p:cNvPr>
          <p:cNvGrpSpPr/>
          <p:nvPr/>
        </p:nvGrpSpPr>
        <p:grpSpPr>
          <a:xfrm>
            <a:off x="723900" y="2668852"/>
            <a:ext cx="1162050" cy="1323439"/>
            <a:chOff x="4762500" y="2923520"/>
            <a:chExt cx="1162050" cy="1323439"/>
          </a:xfrm>
        </p:grpSpPr>
        <p:sp>
          <p:nvSpPr>
            <p:cNvPr id="19" name="Persegi Panjang: Sudut Lengkung 18">
              <a:extLst>
                <a:ext uri="{FF2B5EF4-FFF2-40B4-BE49-F238E27FC236}">
                  <a16:creationId xmlns:a16="http://schemas.microsoft.com/office/drawing/2014/main" id="{54A91929-B3FA-46B1-B199-D01CF8D54A27}"/>
                </a:ext>
              </a:extLst>
            </p:cNvPr>
            <p:cNvSpPr/>
            <p:nvPr/>
          </p:nvSpPr>
          <p:spPr>
            <a:xfrm>
              <a:off x="4762500" y="297180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Kotak Teks 19">
              <a:extLst>
                <a:ext uri="{FF2B5EF4-FFF2-40B4-BE49-F238E27FC236}">
                  <a16:creationId xmlns:a16="http://schemas.microsoft.com/office/drawing/2014/main" id="{3A593788-5FDD-4D81-A0F9-50EA2568AB28}"/>
                </a:ext>
              </a:extLst>
            </p:cNvPr>
            <p:cNvSpPr txBox="1"/>
            <p:nvPr/>
          </p:nvSpPr>
          <p:spPr>
            <a:xfrm>
              <a:off x="4991100" y="2923520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33F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22</a:t>
              </a:r>
              <a:endParaRPr lang="id-ID" sz="4000" b="1" dirty="0">
                <a:solidFill>
                  <a:srgbClr val="333F5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385197D0-9D92-4F4F-A52A-9D92B6CBF8EC}"/>
              </a:ext>
            </a:extLst>
          </p:cNvPr>
          <p:cNvGrpSpPr/>
          <p:nvPr/>
        </p:nvGrpSpPr>
        <p:grpSpPr>
          <a:xfrm>
            <a:off x="723900" y="3868139"/>
            <a:ext cx="1162050" cy="1323439"/>
            <a:chOff x="4762500" y="4122807"/>
            <a:chExt cx="1162050" cy="1323439"/>
          </a:xfrm>
        </p:grpSpPr>
        <p:sp>
          <p:nvSpPr>
            <p:cNvPr id="22" name="Persegi Panjang: Sudut Lengkung 21">
              <a:extLst>
                <a:ext uri="{FF2B5EF4-FFF2-40B4-BE49-F238E27FC236}">
                  <a16:creationId xmlns:a16="http://schemas.microsoft.com/office/drawing/2014/main" id="{C659D24A-D9A1-4735-B268-04601057601F}"/>
                </a:ext>
              </a:extLst>
            </p:cNvPr>
            <p:cNvSpPr/>
            <p:nvPr/>
          </p:nvSpPr>
          <p:spPr>
            <a:xfrm>
              <a:off x="4762500" y="417195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Kotak Teks 22">
              <a:extLst>
                <a:ext uri="{FF2B5EF4-FFF2-40B4-BE49-F238E27FC236}">
                  <a16:creationId xmlns:a16="http://schemas.microsoft.com/office/drawing/2014/main" id="{D49A5DC7-FE35-46D8-A18D-65164564937E}"/>
                </a:ext>
              </a:extLst>
            </p:cNvPr>
            <p:cNvSpPr txBox="1"/>
            <p:nvPr/>
          </p:nvSpPr>
          <p:spPr>
            <a:xfrm>
              <a:off x="4991100" y="4122807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33F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33</a:t>
              </a:r>
              <a:endParaRPr lang="id-ID" sz="4000" b="1" dirty="0">
                <a:solidFill>
                  <a:srgbClr val="333F5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E6A469D4-61EE-46DF-A2FA-EC2F4A0EBA1D}"/>
              </a:ext>
            </a:extLst>
          </p:cNvPr>
          <p:cNvGrpSpPr/>
          <p:nvPr/>
        </p:nvGrpSpPr>
        <p:grpSpPr>
          <a:xfrm>
            <a:off x="663286" y="5341018"/>
            <a:ext cx="1162050" cy="1323439"/>
            <a:chOff x="4762500" y="5322957"/>
            <a:chExt cx="1162050" cy="1323439"/>
          </a:xfrm>
        </p:grpSpPr>
        <p:sp>
          <p:nvSpPr>
            <p:cNvPr id="25" name="Persegi Panjang: Sudut Lengkung 24">
              <a:extLst>
                <a:ext uri="{FF2B5EF4-FFF2-40B4-BE49-F238E27FC236}">
                  <a16:creationId xmlns:a16="http://schemas.microsoft.com/office/drawing/2014/main" id="{21846701-7D05-4586-9676-E7E27F4F946C}"/>
                </a:ext>
              </a:extLst>
            </p:cNvPr>
            <p:cNvSpPr/>
            <p:nvPr/>
          </p:nvSpPr>
          <p:spPr>
            <a:xfrm>
              <a:off x="4762500" y="537210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Kotak Teks 25">
              <a:extLst>
                <a:ext uri="{FF2B5EF4-FFF2-40B4-BE49-F238E27FC236}">
                  <a16:creationId xmlns:a16="http://schemas.microsoft.com/office/drawing/2014/main" id="{E25D5E78-D326-4F88-B7C5-B3AC88E58072}"/>
                </a:ext>
              </a:extLst>
            </p:cNvPr>
            <p:cNvSpPr txBox="1"/>
            <p:nvPr/>
          </p:nvSpPr>
          <p:spPr>
            <a:xfrm>
              <a:off x="4991100" y="5322957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33F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44</a:t>
              </a:r>
              <a:endParaRPr lang="id-ID" sz="4000" b="1" dirty="0">
                <a:solidFill>
                  <a:srgbClr val="333F5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27" name="Kotak Teks 26">
            <a:extLst>
              <a:ext uri="{FF2B5EF4-FFF2-40B4-BE49-F238E27FC236}">
                <a16:creationId xmlns:a16="http://schemas.microsoft.com/office/drawing/2014/main" id="{7ECC8130-01F3-4A5F-AA75-D105056AA048}"/>
              </a:ext>
            </a:extLst>
          </p:cNvPr>
          <p:cNvSpPr txBox="1"/>
          <p:nvPr/>
        </p:nvSpPr>
        <p:spPr>
          <a:xfrm>
            <a:off x="2057397" y="1507621"/>
            <a:ext cx="468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rgbClr val="FFC000"/>
                </a:solidFill>
              </a:rPr>
              <a:t>Menggunakan</a:t>
            </a:r>
            <a:r>
              <a:rPr lang="en-ID" sz="2000" dirty="0">
                <a:solidFill>
                  <a:srgbClr val="FFC000"/>
                </a:solidFill>
              </a:rPr>
              <a:t> kata-kata </a:t>
            </a:r>
            <a:r>
              <a:rPr lang="en-ID" sz="2000" dirty="0" err="1">
                <a:solidFill>
                  <a:srgbClr val="FFC000"/>
                </a:solidFill>
              </a:rPr>
              <a:t>khusus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untuk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mengkonkretkan</a:t>
            </a:r>
            <a:r>
              <a:rPr lang="en-ID" sz="2000" dirty="0">
                <a:solidFill>
                  <a:srgbClr val="FFC000"/>
                </a:solidFill>
              </a:rPr>
              <a:t> ( </a:t>
            </a:r>
            <a:r>
              <a:rPr lang="en-ID" sz="2000" dirty="0" err="1">
                <a:solidFill>
                  <a:srgbClr val="FFC000"/>
                </a:solidFill>
              </a:rPr>
              <a:t>warna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dirinci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merah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kuning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hijau</a:t>
            </a:r>
            <a:r>
              <a:rPr lang="en-ID" sz="2000" dirty="0">
                <a:solidFill>
                  <a:srgbClr val="FFC000"/>
                </a:solidFill>
              </a:rPr>
              <a:t>)</a:t>
            </a:r>
            <a:endParaRPr lang="id-ID" sz="2000" b="1" dirty="0">
              <a:solidFill>
                <a:srgbClr val="FFC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Kotak Teks 27">
            <a:extLst>
              <a:ext uri="{FF2B5EF4-FFF2-40B4-BE49-F238E27FC236}">
                <a16:creationId xmlns:a16="http://schemas.microsoft.com/office/drawing/2014/main" id="{23A52064-626D-462F-AF6E-9AE8B3A24C68}"/>
              </a:ext>
            </a:extLst>
          </p:cNvPr>
          <p:cNvSpPr txBox="1"/>
          <p:nvPr/>
        </p:nvSpPr>
        <p:spPr>
          <a:xfrm>
            <a:off x="2057397" y="2687902"/>
            <a:ext cx="565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kalimat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rincian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mengongkretkan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Ibuku</a:t>
            </a:r>
            <a:r>
              <a:rPr lang="en-ID" sz="2000" dirty="0">
                <a:solidFill>
                  <a:schemeClr val="bg1"/>
                </a:solidFill>
              </a:rPr>
              <a:t> orang yang </a:t>
            </a:r>
            <a:r>
              <a:rPr lang="en-ID" sz="2000" dirty="0" err="1">
                <a:solidFill>
                  <a:schemeClr val="bg1"/>
                </a:solidFill>
              </a:rPr>
              <a:t>sangat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baik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  <a:r>
              <a:rPr lang="en-ID" sz="2000" dirty="0" err="1">
                <a:solidFill>
                  <a:schemeClr val="bg1"/>
                </a:solidFill>
              </a:rPr>
              <a:t>Dia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berusaha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menolong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semua</a:t>
            </a:r>
            <a:r>
              <a:rPr lang="en-ID" sz="2000" dirty="0">
                <a:solidFill>
                  <a:schemeClr val="bg1"/>
                </a:solidFill>
              </a:rPr>
              <a:t> orang. </a:t>
            </a:r>
            <a:r>
              <a:rPr lang="en-ID" sz="2000" dirty="0" err="1">
                <a:solidFill>
                  <a:schemeClr val="bg1"/>
                </a:solidFill>
              </a:rPr>
              <a:t>Dia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ramah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tutur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katanya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lembut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kepada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siapa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saja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  <a:endParaRPr lang="id-ID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D71F6EA1-B209-4DB6-BA6C-B1A2F50DDDAA}"/>
              </a:ext>
            </a:extLst>
          </p:cNvPr>
          <p:cNvSpPr txBox="1"/>
          <p:nvPr/>
        </p:nvSpPr>
        <p:spPr>
          <a:xfrm>
            <a:off x="2057397" y="3973390"/>
            <a:ext cx="565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dirty="0" err="1">
                <a:solidFill>
                  <a:srgbClr val="FFC000"/>
                </a:solidFill>
              </a:rPr>
              <a:t>Menggunakan</a:t>
            </a:r>
            <a:r>
              <a:rPr lang="en-ID" sz="2000" dirty="0">
                <a:solidFill>
                  <a:srgbClr val="FFC000"/>
                </a:solidFill>
              </a:rPr>
              <a:t> kata </a:t>
            </a:r>
            <a:r>
              <a:rPr lang="en-ID" sz="2000" dirty="0" err="1">
                <a:solidFill>
                  <a:srgbClr val="FFC000"/>
                </a:solidFill>
              </a:rPr>
              <a:t>sinonim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dengan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emosi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kuat</a:t>
            </a:r>
            <a:r>
              <a:rPr lang="en-ID" sz="2000" dirty="0">
                <a:solidFill>
                  <a:srgbClr val="FFC000"/>
                </a:solidFill>
              </a:rPr>
              <a:t> (</a:t>
            </a:r>
            <a:r>
              <a:rPr lang="en-ID" sz="2000" dirty="0" err="1">
                <a:solidFill>
                  <a:srgbClr val="FFC000"/>
                </a:solidFill>
              </a:rPr>
              <a:t>indah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diungkapkan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dengan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sinonim</a:t>
            </a:r>
            <a:r>
              <a:rPr lang="en-ID" sz="2000" dirty="0">
                <a:solidFill>
                  <a:srgbClr val="FFC000"/>
                </a:solidFill>
              </a:rPr>
              <a:t> yang </a:t>
            </a:r>
            <a:r>
              <a:rPr lang="en-ID" sz="2000" dirty="0" err="1">
                <a:solidFill>
                  <a:srgbClr val="FFC000"/>
                </a:solidFill>
              </a:rPr>
              <a:t>lebih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memiliki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emosi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kuat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yaitu</a:t>
            </a:r>
            <a:r>
              <a:rPr lang="en-ID" sz="2000" dirty="0">
                <a:solidFill>
                  <a:srgbClr val="FFC000"/>
                </a:solidFill>
              </a:rPr>
              <a:t> </a:t>
            </a:r>
            <a:r>
              <a:rPr lang="en-ID" sz="2000" dirty="0" err="1">
                <a:solidFill>
                  <a:srgbClr val="FFC000"/>
                </a:solidFill>
              </a:rPr>
              <a:t>elok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permai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molek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mengagumkan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memukau</a:t>
            </a:r>
            <a:r>
              <a:rPr lang="en-ID" sz="2000" dirty="0">
                <a:solidFill>
                  <a:srgbClr val="FFC000"/>
                </a:solidFill>
              </a:rPr>
              <a:t>, </a:t>
            </a:r>
            <a:r>
              <a:rPr lang="en-ID" sz="2000" dirty="0" err="1">
                <a:solidFill>
                  <a:srgbClr val="FFC000"/>
                </a:solidFill>
              </a:rPr>
              <a:t>menakjubkan</a:t>
            </a:r>
            <a:r>
              <a:rPr lang="en-ID" sz="1600" dirty="0"/>
              <a:t>)</a:t>
            </a:r>
            <a:endParaRPr lang="id-ID" sz="1600" b="1" dirty="0">
              <a:solidFill>
                <a:srgbClr val="F6CB4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4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mpungan Gambar 8">
            <a:extLst>
              <a:ext uri="{FF2B5EF4-FFF2-40B4-BE49-F238E27FC236}">
                <a16:creationId xmlns:a16="http://schemas.microsoft.com/office/drawing/2014/main" id="{1483AFF9-551B-4543-B197-108329632B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4716" y="9122"/>
            <a:ext cx="4707284" cy="3859017"/>
          </a:xfrm>
        </p:spPr>
      </p:pic>
      <p:sp>
        <p:nvSpPr>
          <p:cNvPr id="5" name="Bentuk Bebas: Bentuk 4">
            <a:extLst>
              <a:ext uri="{FF2B5EF4-FFF2-40B4-BE49-F238E27FC236}">
                <a16:creationId xmlns:a16="http://schemas.microsoft.com/office/drawing/2014/main" id="{3558C50F-1701-4A01-8E9C-8CF86A848159}"/>
              </a:ext>
            </a:extLst>
          </p:cNvPr>
          <p:cNvSpPr/>
          <p:nvPr/>
        </p:nvSpPr>
        <p:spPr>
          <a:xfrm>
            <a:off x="10300658" y="2277117"/>
            <a:ext cx="1891342" cy="2611357"/>
          </a:xfrm>
          <a:custGeom>
            <a:avLst/>
            <a:gdLst>
              <a:gd name="connsiteX0" fmla="*/ 1891342 w 1891342"/>
              <a:gd name="connsiteY0" fmla="*/ 0 h 2611357"/>
              <a:gd name="connsiteX1" fmla="*/ 1891342 w 1891342"/>
              <a:gd name="connsiteY1" fmla="*/ 1203981 h 2611357"/>
              <a:gd name="connsiteX2" fmla="*/ 709189 w 1891342"/>
              <a:gd name="connsiteY2" fmla="*/ 2480262 h 2611357"/>
              <a:gd name="connsiteX3" fmla="*/ 197225 w 1891342"/>
              <a:gd name="connsiteY3" fmla="*/ 2552321 h 2611357"/>
              <a:gd name="connsiteX4" fmla="*/ 131094 w 1891342"/>
              <a:gd name="connsiteY4" fmla="*/ 2502397 h 2611357"/>
              <a:gd name="connsiteX5" fmla="*/ 76259 w 1891342"/>
              <a:gd name="connsiteY5" fmla="*/ 2440277 h 2611357"/>
              <a:gd name="connsiteX6" fmla="*/ 108961 w 1891342"/>
              <a:gd name="connsiteY6" fmla="*/ 1924303 h 2611357"/>
              <a:gd name="connsiteX7" fmla="*/ 1891342 w 1891342"/>
              <a:gd name="connsiteY7" fmla="*/ 0 h 26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342" h="2611357">
                <a:moveTo>
                  <a:pt x="1891342" y="0"/>
                </a:moveTo>
                <a:lnTo>
                  <a:pt x="1891342" y="1203981"/>
                </a:lnTo>
                <a:lnTo>
                  <a:pt x="709189" y="2480262"/>
                </a:lnTo>
                <a:cubicBezTo>
                  <a:pt x="574856" y="2625293"/>
                  <a:pt x="359903" y="2651008"/>
                  <a:pt x="197225" y="2552321"/>
                </a:cubicBezTo>
                <a:lnTo>
                  <a:pt x="131094" y="2502397"/>
                </a:lnTo>
                <a:lnTo>
                  <a:pt x="76259" y="2440277"/>
                </a:lnTo>
                <a:cubicBezTo>
                  <a:pt x="-34577" y="2285622"/>
                  <a:pt x="-25372" y="2069333"/>
                  <a:pt x="108961" y="1924303"/>
                </a:cubicBezTo>
                <a:lnTo>
                  <a:pt x="1891342" y="0"/>
                </a:lnTo>
                <a:close/>
              </a:path>
            </a:pathLst>
          </a:custGeom>
          <a:solidFill>
            <a:srgbClr val="F6C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C238E0B9-8970-4129-ADC7-94920638E1EE}"/>
              </a:ext>
            </a:extLst>
          </p:cNvPr>
          <p:cNvSpPr txBox="1"/>
          <p:nvPr/>
        </p:nvSpPr>
        <p:spPr>
          <a:xfrm>
            <a:off x="2057397" y="711986"/>
            <a:ext cx="500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! PEPSI !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CB4B"/>
                </a:solidFill>
                <a:effectLst/>
                <a:uLnTx/>
                <a:uFillTx/>
                <a:latin typeface="! PEPSI !" panose="02000000000000000000" pitchFamily="2" charset="0"/>
                <a:ea typeface="+mn-ea"/>
                <a:cs typeface="+mn-cs"/>
              </a:rPr>
              <a:t>BAHASA TEKS DESKRIPSI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F6CB4B"/>
              </a:solidFill>
              <a:effectLst/>
              <a:uLnTx/>
              <a:uFillTx/>
              <a:latin typeface="! PEPSI !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30DE071-871E-49D2-83ED-65571988CADC}"/>
              </a:ext>
            </a:extLst>
          </p:cNvPr>
          <p:cNvGrpSpPr/>
          <p:nvPr/>
        </p:nvGrpSpPr>
        <p:grpSpPr>
          <a:xfrm>
            <a:off x="723900" y="1467839"/>
            <a:ext cx="1162050" cy="1323439"/>
            <a:chOff x="4762500" y="1722507"/>
            <a:chExt cx="1162050" cy="1323439"/>
          </a:xfrm>
        </p:grpSpPr>
        <p:sp>
          <p:nvSpPr>
            <p:cNvPr id="16" name="Persegi Panjang: Sudut Lengkung 15">
              <a:extLst>
                <a:ext uri="{FF2B5EF4-FFF2-40B4-BE49-F238E27FC236}">
                  <a16:creationId xmlns:a16="http://schemas.microsoft.com/office/drawing/2014/main" id="{1879E39F-793F-405B-9764-FAFD2E5D2F33}"/>
                </a:ext>
              </a:extLst>
            </p:cNvPr>
            <p:cNvSpPr/>
            <p:nvPr/>
          </p:nvSpPr>
          <p:spPr>
            <a:xfrm>
              <a:off x="4762500" y="177165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Kotak Teks 16">
              <a:extLst>
                <a:ext uri="{FF2B5EF4-FFF2-40B4-BE49-F238E27FC236}">
                  <a16:creationId xmlns:a16="http://schemas.microsoft.com/office/drawing/2014/main" id="{EB6CBD1B-B90F-4524-88B8-CB1E09B87E1E}"/>
                </a:ext>
              </a:extLst>
            </p:cNvPr>
            <p:cNvSpPr txBox="1"/>
            <p:nvPr/>
          </p:nvSpPr>
          <p:spPr>
            <a:xfrm>
              <a:off x="4991100" y="1722507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50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51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B90FD11B-4A05-4636-914F-39271BDF0A78}"/>
              </a:ext>
            </a:extLst>
          </p:cNvPr>
          <p:cNvGrpSpPr/>
          <p:nvPr/>
        </p:nvGrpSpPr>
        <p:grpSpPr>
          <a:xfrm>
            <a:off x="723900" y="2668852"/>
            <a:ext cx="1162050" cy="1323439"/>
            <a:chOff x="4762500" y="2923520"/>
            <a:chExt cx="1162050" cy="1323439"/>
          </a:xfrm>
        </p:grpSpPr>
        <p:sp>
          <p:nvSpPr>
            <p:cNvPr id="19" name="Persegi Panjang: Sudut Lengkung 18">
              <a:extLst>
                <a:ext uri="{FF2B5EF4-FFF2-40B4-BE49-F238E27FC236}">
                  <a16:creationId xmlns:a16="http://schemas.microsoft.com/office/drawing/2014/main" id="{54A91929-B3FA-46B1-B199-D01CF8D54A27}"/>
                </a:ext>
              </a:extLst>
            </p:cNvPr>
            <p:cNvSpPr/>
            <p:nvPr/>
          </p:nvSpPr>
          <p:spPr>
            <a:xfrm>
              <a:off x="4762500" y="297180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Kotak Teks 19">
              <a:extLst>
                <a:ext uri="{FF2B5EF4-FFF2-40B4-BE49-F238E27FC236}">
                  <a16:creationId xmlns:a16="http://schemas.microsoft.com/office/drawing/2014/main" id="{3A593788-5FDD-4D81-A0F9-50EA2568AB28}"/>
                </a:ext>
              </a:extLst>
            </p:cNvPr>
            <p:cNvSpPr txBox="1"/>
            <p:nvPr/>
          </p:nvSpPr>
          <p:spPr>
            <a:xfrm>
              <a:off x="4991100" y="2923520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50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62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385197D0-9D92-4F4F-A52A-9D92B6CBF8EC}"/>
              </a:ext>
            </a:extLst>
          </p:cNvPr>
          <p:cNvGrpSpPr/>
          <p:nvPr/>
        </p:nvGrpSpPr>
        <p:grpSpPr>
          <a:xfrm>
            <a:off x="723900" y="3868139"/>
            <a:ext cx="1162050" cy="1323439"/>
            <a:chOff x="4762500" y="4122807"/>
            <a:chExt cx="1162050" cy="1323439"/>
          </a:xfrm>
        </p:grpSpPr>
        <p:sp>
          <p:nvSpPr>
            <p:cNvPr id="22" name="Persegi Panjang: Sudut Lengkung 21">
              <a:extLst>
                <a:ext uri="{FF2B5EF4-FFF2-40B4-BE49-F238E27FC236}">
                  <a16:creationId xmlns:a16="http://schemas.microsoft.com/office/drawing/2014/main" id="{C659D24A-D9A1-4735-B268-04601057601F}"/>
                </a:ext>
              </a:extLst>
            </p:cNvPr>
            <p:cNvSpPr/>
            <p:nvPr/>
          </p:nvSpPr>
          <p:spPr>
            <a:xfrm>
              <a:off x="4762500" y="4171950"/>
              <a:ext cx="1162050" cy="609600"/>
            </a:xfrm>
            <a:prstGeom prst="roundRect">
              <a:avLst>
                <a:gd name="adj" fmla="val 50000"/>
              </a:avLst>
            </a:prstGeom>
            <a:solidFill>
              <a:srgbClr val="F6C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Kotak Teks 22">
              <a:extLst>
                <a:ext uri="{FF2B5EF4-FFF2-40B4-BE49-F238E27FC236}">
                  <a16:creationId xmlns:a16="http://schemas.microsoft.com/office/drawing/2014/main" id="{D49A5DC7-FE35-46D8-A18D-65164564937E}"/>
                </a:ext>
              </a:extLst>
            </p:cNvPr>
            <p:cNvSpPr txBox="1"/>
            <p:nvPr/>
          </p:nvSpPr>
          <p:spPr>
            <a:xfrm>
              <a:off x="4991100" y="4122807"/>
              <a:ext cx="704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50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73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</p:grpSp>
      <p:sp>
        <p:nvSpPr>
          <p:cNvPr id="27" name="Kotak Teks 26">
            <a:extLst>
              <a:ext uri="{FF2B5EF4-FFF2-40B4-BE49-F238E27FC236}">
                <a16:creationId xmlns:a16="http://schemas.microsoft.com/office/drawing/2014/main" id="{7ECC8130-01F3-4A5F-AA75-D105056AA048}"/>
              </a:ext>
            </a:extLst>
          </p:cNvPr>
          <p:cNvSpPr txBox="1"/>
          <p:nvPr/>
        </p:nvSpPr>
        <p:spPr>
          <a:xfrm>
            <a:off x="2057397" y="1507621"/>
            <a:ext cx="468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Menggunakan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kalimat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rincian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Terumbu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berwarna-warni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terumbu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oranye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abu-abu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hijau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8" name="Kotak Teks 27">
            <a:extLst>
              <a:ext uri="{FF2B5EF4-FFF2-40B4-BE49-F238E27FC236}">
                <a16:creationId xmlns:a16="http://schemas.microsoft.com/office/drawing/2014/main" id="{23A52064-626D-462F-AF6E-9AE8B3A24C68}"/>
              </a:ext>
            </a:extLst>
          </p:cNvPr>
          <p:cNvSpPr txBox="1"/>
          <p:nvPr/>
        </p:nvSpPr>
        <p:spPr>
          <a:xfrm>
            <a:off x="2057397" y="2687902"/>
            <a:ext cx="565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Menggunakan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bahasa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sehingga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pembaca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seolah-olah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melihat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mendengar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merasakan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dideskripsikan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D71F6EA1-B209-4DB6-BA6C-B1A2F50DDDAA}"/>
              </a:ext>
            </a:extLst>
          </p:cNvPr>
          <p:cNvSpPr txBox="1"/>
          <p:nvPr/>
        </p:nvSpPr>
        <p:spPr>
          <a:xfrm>
            <a:off x="2057396" y="3870321"/>
            <a:ext cx="565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Teks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deskripsi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memunculkan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kata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orang (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Kucingku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Ibuku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memasuki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wisata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disambut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416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! PEPSI !</vt:lpstr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253</cp:revision>
  <dcterms:created xsi:type="dcterms:W3CDTF">2019-09-06T03:12:42Z</dcterms:created>
  <dcterms:modified xsi:type="dcterms:W3CDTF">2020-06-29T01:48:30Z</dcterms:modified>
</cp:coreProperties>
</file>