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8" r:id="rId3"/>
    <p:sldId id="259" r:id="rId4"/>
    <p:sldId id="269" r:id="rId5"/>
    <p:sldId id="271" r:id="rId6"/>
    <p:sldId id="260" r:id="rId7"/>
  </p:sldIdLst>
  <p:sldSz cx="17610138" cy="9906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00"/>
    <a:srgbClr val="EAC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4837471" cy="9906000"/>
          </a:xfrm>
          <a:prstGeom prst="rect">
            <a:avLst/>
          </a:prstGeom>
          <a:solidFill>
            <a:srgbClr val="EAC82B"/>
          </a:solidFill>
          <a:ln>
            <a:noFill/>
          </a:ln>
          <a:effectLst>
            <a:innerShdw blurRad="114300" dist="1778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1799306" y="809932"/>
            <a:ext cx="4719481" cy="8286135"/>
          </a:xfrm>
          <a:custGeom>
            <a:avLst/>
            <a:gdLst>
              <a:gd name="connsiteX0" fmla="*/ 2153451 w 2902683"/>
              <a:gd name="connsiteY0" fmla="*/ 0 h 5880710"/>
              <a:gd name="connsiteX1" fmla="*/ 2544559 w 2902683"/>
              <a:gd name="connsiteY1" fmla="*/ 0 h 5880710"/>
              <a:gd name="connsiteX2" fmla="*/ 2544559 w 2902683"/>
              <a:gd name="connsiteY2" fmla="*/ 5243000 h 5880710"/>
              <a:gd name="connsiteX3" fmla="*/ 2704773 w 2902683"/>
              <a:gd name="connsiteY3" fmla="*/ 5384311 h 5880710"/>
              <a:gd name="connsiteX4" fmla="*/ 2872052 w 2902683"/>
              <a:gd name="connsiteY4" fmla="*/ 5491200 h 5880710"/>
              <a:gd name="connsiteX5" fmla="*/ 2902683 w 2902683"/>
              <a:gd name="connsiteY5" fmla="*/ 5786504 h 5880710"/>
              <a:gd name="connsiteX6" fmla="*/ 2737758 w 2902683"/>
              <a:gd name="connsiteY6" fmla="*/ 5880710 h 5880710"/>
              <a:gd name="connsiteX7" fmla="*/ 579596 w 2902683"/>
              <a:gd name="connsiteY7" fmla="*/ 5880710 h 5880710"/>
              <a:gd name="connsiteX8" fmla="*/ 412314 w 2902683"/>
              <a:gd name="connsiteY8" fmla="*/ 5848099 h 5880710"/>
              <a:gd name="connsiteX9" fmla="*/ 381686 w 2902683"/>
              <a:gd name="connsiteY9" fmla="*/ 5688673 h 5880710"/>
              <a:gd name="connsiteX10" fmla="*/ 407603 w 2902683"/>
              <a:gd name="connsiteY10" fmla="*/ 5464024 h 5880710"/>
              <a:gd name="connsiteX11" fmla="*/ 603156 w 2902683"/>
              <a:gd name="connsiteY11" fmla="*/ 5380686 h 5880710"/>
              <a:gd name="connsiteX12" fmla="*/ 867036 w 2902683"/>
              <a:gd name="connsiteY12" fmla="*/ 5203141 h 5880710"/>
              <a:gd name="connsiteX13" fmla="*/ 867036 w 2902683"/>
              <a:gd name="connsiteY13" fmla="*/ 1590655 h 5880710"/>
              <a:gd name="connsiteX14" fmla="*/ 146077 w 2902683"/>
              <a:gd name="connsiteY14" fmla="*/ 1702979 h 5880710"/>
              <a:gd name="connsiteX15" fmla="*/ 0 w 2902683"/>
              <a:gd name="connsiteY15" fmla="*/ 1579785 h 5880710"/>
              <a:gd name="connsiteX16" fmla="*/ 0 w 2902683"/>
              <a:gd name="connsiteY16" fmla="*/ 1434851 h 5880710"/>
              <a:gd name="connsiteX17" fmla="*/ 42411 w 2902683"/>
              <a:gd name="connsiteY17" fmla="*/ 1309844 h 5880710"/>
              <a:gd name="connsiteX18" fmla="*/ 254457 w 2902683"/>
              <a:gd name="connsiteY18" fmla="*/ 1217448 h 5880710"/>
              <a:gd name="connsiteX19" fmla="*/ 871747 w 2902683"/>
              <a:gd name="connsiteY19" fmla="*/ 923957 h 5880710"/>
              <a:gd name="connsiteX20" fmla="*/ 1635116 w 2902683"/>
              <a:gd name="connsiteY20" fmla="*/ 333349 h 5880710"/>
              <a:gd name="connsiteX21" fmla="*/ 1974389 w 2902683"/>
              <a:gd name="connsiteY21" fmla="*/ 23553 h 5880710"/>
              <a:gd name="connsiteX22" fmla="*/ 2153451 w 2902683"/>
              <a:gd name="connsiteY22" fmla="*/ 0 h 588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2683" h="5880710">
                <a:moveTo>
                  <a:pt x="2153451" y="0"/>
                </a:moveTo>
                <a:lnTo>
                  <a:pt x="2544559" y="0"/>
                </a:lnTo>
                <a:lnTo>
                  <a:pt x="2544559" y="5243000"/>
                </a:lnTo>
                <a:cubicBezTo>
                  <a:pt x="2544559" y="5296142"/>
                  <a:pt x="2597964" y="5343246"/>
                  <a:pt x="2704773" y="5384311"/>
                </a:cubicBezTo>
                <a:cubicBezTo>
                  <a:pt x="2795874" y="5418128"/>
                  <a:pt x="2851636" y="5453758"/>
                  <a:pt x="2872052" y="5491200"/>
                </a:cubicBezTo>
                <a:cubicBezTo>
                  <a:pt x="2892472" y="5528640"/>
                  <a:pt x="2902683" y="5627075"/>
                  <a:pt x="2902683" y="5786504"/>
                </a:cubicBezTo>
                <a:cubicBezTo>
                  <a:pt x="2902683" y="5849307"/>
                  <a:pt x="2847707" y="5880710"/>
                  <a:pt x="2737758" y="5880710"/>
                </a:cubicBezTo>
                <a:lnTo>
                  <a:pt x="579596" y="5880710"/>
                </a:lnTo>
                <a:cubicBezTo>
                  <a:pt x="488492" y="5880710"/>
                  <a:pt x="432734" y="5869840"/>
                  <a:pt x="412314" y="5848099"/>
                </a:cubicBezTo>
                <a:cubicBezTo>
                  <a:pt x="391894" y="5826360"/>
                  <a:pt x="381686" y="5773217"/>
                  <a:pt x="381686" y="5688673"/>
                </a:cubicBezTo>
                <a:cubicBezTo>
                  <a:pt x="381686" y="5567894"/>
                  <a:pt x="390323" y="5493010"/>
                  <a:pt x="407603" y="5464024"/>
                </a:cubicBezTo>
                <a:cubicBezTo>
                  <a:pt x="424879" y="5435038"/>
                  <a:pt x="490064" y="5407258"/>
                  <a:pt x="603156" y="5380686"/>
                </a:cubicBezTo>
                <a:cubicBezTo>
                  <a:pt x="779075" y="5339623"/>
                  <a:pt x="867036" y="5280440"/>
                  <a:pt x="867036" y="5203141"/>
                </a:cubicBezTo>
                <a:lnTo>
                  <a:pt x="867036" y="1590655"/>
                </a:lnTo>
                <a:cubicBezTo>
                  <a:pt x="584307" y="1665537"/>
                  <a:pt x="343987" y="1702979"/>
                  <a:pt x="146077" y="1702979"/>
                </a:cubicBezTo>
                <a:cubicBezTo>
                  <a:pt x="48693" y="1702979"/>
                  <a:pt x="0" y="1661914"/>
                  <a:pt x="0" y="1579785"/>
                </a:cubicBezTo>
                <a:lnTo>
                  <a:pt x="0" y="1434851"/>
                </a:lnTo>
                <a:cubicBezTo>
                  <a:pt x="0" y="1379291"/>
                  <a:pt x="14137" y="1337624"/>
                  <a:pt x="42411" y="1309844"/>
                </a:cubicBezTo>
                <a:cubicBezTo>
                  <a:pt x="70684" y="1282066"/>
                  <a:pt x="141366" y="1251267"/>
                  <a:pt x="254457" y="1217448"/>
                </a:cubicBezTo>
                <a:cubicBezTo>
                  <a:pt x="405246" y="1169137"/>
                  <a:pt x="611010" y="1071306"/>
                  <a:pt x="871747" y="923957"/>
                </a:cubicBezTo>
                <a:cubicBezTo>
                  <a:pt x="1132487" y="776606"/>
                  <a:pt x="1386942" y="579738"/>
                  <a:pt x="1635116" y="333349"/>
                </a:cubicBezTo>
                <a:cubicBezTo>
                  <a:pt x="1826744" y="142519"/>
                  <a:pt x="1939835" y="39253"/>
                  <a:pt x="1974389" y="23553"/>
                </a:cubicBezTo>
                <a:cubicBezTo>
                  <a:pt x="2008945" y="7850"/>
                  <a:pt x="2068633" y="0"/>
                  <a:pt x="21534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61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4837471" cy="9906000"/>
          </a:xfrm>
          <a:prstGeom prst="rect">
            <a:avLst/>
          </a:prstGeom>
          <a:solidFill>
            <a:srgbClr val="EAC82B"/>
          </a:solidFill>
          <a:ln>
            <a:noFill/>
          </a:ln>
          <a:effectLst>
            <a:innerShdw blurRad="114300" dist="1778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9935" y="809932"/>
            <a:ext cx="6577780" cy="8286135"/>
          </a:xfrm>
          <a:custGeom>
            <a:avLst/>
            <a:gdLst/>
            <a:ahLst/>
            <a:cxnLst/>
            <a:rect l="l" t="t" r="r" b="b"/>
            <a:pathLst>
              <a:path w="2094114" h="2021272">
                <a:moveTo>
                  <a:pt x="1527172" y="162688"/>
                </a:moveTo>
                <a:cubicBezTo>
                  <a:pt x="1466370" y="162688"/>
                  <a:pt x="1435968" y="214452"/>
                  <a:pt x="1435968" y="317981"/>
                </a:cubicBezTo>
                <a:lnTo>
                  <a:pt x="1435968" y="1745196"/>
                </a:lnTo>
                <a:cubicBezTo>
                  <a:pt x="1435968" y="1825718"/>
                  <a:pt x="1464726" y="1865980"/>
                  <a:pt x="1522242" y="1865980"/>
                </a:cubicBezTo>
                <a:cubicBezTo>
                  <a:pt x="1550178" y="1865980"/>
                  <a:pt x="1572568" y="1854065"/>
                  <a:pt x="1589412" y="1830238"/>
                </a:cubicBezTo>
                <a:cubicBezTo>
                  <a:pt x="1606256" y="1806409"/>
                  <a:pt x="1614678" y="1778062"/>
                  <a:pt x="1614678" y="1745196"/>
                </a:cubicBezTo>
                <a:lnTo>
                  <a:pt x="1614678" y="317981"/>
                </a:lnTo>
                <a:cubicBezTo>
                  <a:pt x="1614678" y="259643"/>
                  <a:pt x="1607900" y="219177"/>
                  <a:pt x="1594342" y="196581"/>
                </a:cubicBezTo>
                <a:cubicBezTo>
                  <a:pt x="1580785" y="173986"/>
                  <a:pt x="1558395" y="162688"/>
                  <a:pt x="1527172" y="162688"/>
                </a:cubicBezTo>
                <a:close/>
                <a:moveTo>
                  <a:pt x="1537032" y="2465"/>
                </a:moveTo>
                <a:cubicBezTo>
                  <a:pt x="1642204" y="2465"/>
                  <a:pt x="1739159" y="45191"/>
                  <a:pt x="1827898" y="130644"/>
                </a:cubicBezTo>
                <a:cubicBezTo>
                  <a:pt x="1916637" y="216096"/>
                  <a:pt x="1983191" y="332155"/>
                  <a:pt x="2027560" y="478820"/>
                </a:cubicBezTo>
                <a:cubicBezTo>
                  <a:pt x="2071930" y="625486"/>
                  <a:pt x="2094114" y="799471"/>
                  <a:pt x="2094114" y="1000777"/>
                </a:cubicBezTo>
                <a:cubicBezTo>
                  <a:pt x="2094114" y="1336012"/>
                  <a:pt x="2038447" y="1589903"/>
                  <a:pt x="1927113" y="1762451"/>
                </a:cubicBezTo>
                <a:cubicBezTo>
                  <a:pt x="1815778" y="1934998"/>
                  <a:pt x="1680411" y="2021272"/>
                  <a:pt x="1521010" y="2021272"/>
                </a:cubicBezTo>
                <a:cubicBezTo>
                  <a:pt x="1369825" y="2021272"/>
                  <a:pt x="1239593" y="1939107"/>
                  <a:pt x="1130312" y="1774776"/>
                </a:cubicBezTo>
                <a:cubicBezTo>
                  <a:pt x="1021032" y="1610445"/>
                  <a:pt x="966392" y="1359018"/>
                  <a:pt x="966392" y="1020496"/>
                </a:cubicBezTo>
                <a:cubicBezTo>
                  <a:pt x="966392" y="683618"/>
                  <a:pt x="1020416" y="429726"/>
                  <a:pt x="1128464" y="258822"/>
                </a:cubicBezTo>
                <a:cubicBezTo>
                  <a:pt x="1236511" y="87918"/>
                  <a:pt x="1372701" y="2465"/>
                  <a:pt x="1537032" y="2465"/>
                </a:cubicBezTo>
                <a:close/>
                <a:moveTo>
                  <a:pt x="563245" y="0"/>
                </a:moveTo>
                <a:lnTo>
                  <a:pt x="665541" y="0"/>
                </a:lnTo>
                <a:lnTo>
                  <a:pt x="665541" y="1783403"/>
                </a:lnTo>
                <a:cubicBezTo>
                  <a:pt x="665541" y="1801480"/>
                  <a:pt x="679509" y="1817502"/>
                  <a:pt x="707445" y="1831470"/>
                </a:cubicBezTo>
                <a:cubicBezTo>
                  <a:pt x="731273" y="1842973"/>
                  <a:pt x="745858" y="1855093"/>
                  <a:pt x="751198" y="1867828"/>
                </a:cubicBezTo>
                <a:cubicBezTo>
                  <a:pt x="756539" y="1880564"/>
                  <a:pt x="759210" y="1914046"/>
                  <a:pt x="759210" y="1968275"/>
                </a:cubicBezTo>
                <a:cubicBezTo>
                  <a:pt x="759210" y="1989639"/>
                  <a:pt x="744831" y="2000320"/>
                  <a:pt x="716073" y="2000320"/>
                </a:cubicBezTo>
                <a:lnTo>
                  <a:pt x="151596" y="2000320"/>
                </a:lnTo>
                <a:cubicBezTo>
                  <a:pt x="127768" y="2000320"/>
                  <a:pt x="113183" y="1996623"/>
                  <a:pt x="107842" y="1989228"/>
                </a:cubicBezTo>
                <a:cubicBezTo>
                  <a:pt x="102502" y="1981833"/>
                  <a:pt x="99831" y="1963757"/>
                  <a:pt x="99831" y="1934998"/>
                </a:cubicBezTo>
                <a:cubicBezTo>
                  <a:pt x="99831" y="1893916"/>
                  <a:pt x="102091" y="1868444"/>
                  <a:pt x="106610" y="1858585"/>
                </a:cubicBezTo>
                <a:cubicBezTo>
                  <a:pt x="111129" y="1848725"/>
                  <a:pt x="128178" y="1839276"/>
                  <a:pt x="157758" y="1830238"/>
                </a:cubicBezTo>
                <a:cubicBezTo>
                  <a:pt x="203771" y="1816269"/>
                  <a:pt x="226777" y="1796139"/>
                  <a:pt x="226777" y="1769846"/>
                </a:cubicBezTo>
                <a:lnTo>
                  <a:pt x="226777" y="541060"/>
                </a:lnTo>
                <a:cubicBezTo>
                  <a:pt x="152828" y="566532"/>
                  <a:pt x="89971" y="579267"/>
                  <a:pt x="38207" y="579267"/>
                </a:cubicBezTo>
                <a:cubicBezTo>
                  <a:pt x="12736" y="579267"/>
                  <a:pt x="0" y="565299"/>
                  <a:pt x="0" y="537363"/>
                </a:cubicBezTo>
                <a:lnTo>
                  <a:pt x="0" y="488064"/>
                </a:lnTo>
                <a:cubicBezTo>
                  <a:pt x="0" y="469166"/>
                  <a:pt x="3698" y="454992"/>
                  <a:pt x="11092" y="445543"/>
                </a:cubicBezTo>
                <a:cubicBezTo>
                  <a:pt x="18487" y="436094"/>
                  <a:pt x="36975" y="425618"/>
                  <a:pt x="66554" y="414115"/>
                </a:cubicBezTo>
                <a:cubicBezTo>
                  <a:pt x="105994" y="397682"/>
                  <a:pt x="159812" y="364404"/>
                  <a:pt x="228009" y="314284"/>
                </a:cubicBezTo>
                <a:cubicBezTo>
                  <a:pt x="296207" y="264163"/>
                  <a:pt x="362761" y="197198"/>
                  <a:pt x="427672" y="113389"/>
                </a:cubicBezTo>
                <a:cubicBezTo>
                  <a:pt x="477793" y="48478"/>
                  <a:pt x="507372" y="13352"/>
                  <a:pt x="516410" y="8012"/>
                </a:cubicBezTo>
                <a:cubicBezTo>
                  <a:pt x="525449" y="2671"/>
                  <a:pt x="541060" y="0"/>
                  <a:pt x="56324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128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1DB566-D4BE-49CF-A94D-11B8A0F5A3D5}" type="datetimeFigureOut">
              <a:rPr lang="id-ID" smtClean="0"/>
              <a:t>25/06/2020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9909DA2C-290E-47C8-93BB-28FBA951A6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791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  <a:prstGeom prst="rect">
            <a:avLst/>
          </a:prstGeom>
        </p:spPr>
        <p:txBody>
          <a:bodyPr anchor="b"/>
          <a:lstStyle>
            <a:lvl1pPr>
              <a:defRPr sz="8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1DB566-D4BE-49CF-A94D-11B8A0F5A3D5}" type="datetimeFigureOut">
              <a:rPr lang="id-ID" smtClean="0"/>
              <a:t>25/06/2020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9909DA2C-290E-47C8-93BB-28FBA951A6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15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1DB566-D4BE-49CF-A94D-11B8A0F5A3D5}" type="datetimeFigureOut">
              <a:rPr lang="id-ID" smtClean="0"/>
              <a:t>25/06/2020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9909DA2C-290E-47C8-93BB-28FBA951A6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68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1DB566-D4BE-49CF-A94D-11B8A0F5A3D5}" type="datetimeFigureOut">
              <a:rPr lang="id-ID" smtClean="0"/>
              <a:t>25/06/2020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9909DA2C-290E-47C8-93BB-28FBA951A6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1612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1DB566-D4BE-49CF-A94D-11B8A0F5A3D5}" type="datetimeFigureOut">
              <a:rPr lang="id-ID" smtClean="0"/>
              <a:t>25/06/2020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9909DA2C-290E-47C8-93BB-28FBA951A6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5566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1DB566-D4BE-49CF-A94D-11B8A0F5A3D5}" type="datetimeFigureOut">
              <a:rPr lang="id-ID" smtClean="0"/>
              <a:t>25/06/2020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9909DA2C-290E-47C8-93BB-28FBA951A6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2672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  <a:prstGeom prst="rect">
            <a:avLst/>
          </a:prstGeo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  <a:prstGeom prst="rect">
            <a:avLst/>
          </a:prstGeo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1DB566-D4BE-49CF-A94D-11B8A0F5A3D5}" type="datetimeFigureOut">
              <a:rPr lang="id-ID" smtClean="0"/>
              <a:t>25/06/2020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9909DA2C-290E-47C8-93BB-28FBA951A6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4790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  <a:prstGeom prst="rect">
            <a:avLst/>
          </a:prstGeo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1DB566-D4BE-49CF-A94D-11B8A0F5A3D5}" type="datetimeFigureOut">
              <a:rPr lang="id-ID" smtClean="0"/>
              <a:t>25/06/2020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9909DA2C-290E-47C8-93BB-28FBA951A6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178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1DB566-D4BE-49CF-A94D-11B8A0F5A3D5}" type="datetimeFigureOut">
              <a:rPr lang="id-ID" smtClean="0"/>
              <a:t>25/06/2020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9909DA2C-290E-47C8-93BB-28FBA951A6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597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4837471" cy="9906000"/>
          </a:xfrm>
          <a:prstGeom prst="rect">
            <a:avLst/>
          </a:prstGeom>
          <a:solidFill>
            <a:srgbClr val="EAC82B"/>
          </a:solidFill>
          <a:ln>
            <a:noFill/>
          </a:ln>
          <a:effectLst>
            <a:innerShdw blurRad="114300" dist="1778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0901" y="809931"/>
            <a:ext cx="4546877" cy="8286135"/>
          </a:xfrm>
          <a:custGeom>
            <a:avLst/>
            <a:gdLst/>
            <a:ahLst/>
            <a:cxnLst/>
            <a:rect l="l" t="t" r="r" b="b"/>
            <a:pathLst>
              <a:path w="3396783" h="5978486">
                <a:moveTo>
                  <a:pt x="1648602" y="0"/>
                </a:moveTo>
                <a:cubicBezTo>
                  <a:pt x="2142813" y="0"/>
                  <a:pt x="2549124" y="156132"/>
                  <a:pt x="2867534" y="468395"/>
                </a:cubicBezTo>
                <a:cubicBezTo>
                  <a:pt x="3185944" y="780657"/>
                  <a:pt x="3345149" y="1185125"/>
                  <a:pt x="3345149" y="1681795"/>
                </a:cubicBezTo>
                <a:cubicBezTo>
                  <a:pt x="3345149" y="1957176"/>
                  <a:pt x="3288598" y="2220879"/>
                  <a:pt x="3175494" y="2472902"/>
                </a:cubicBezTo>
                <a:cubicBezTo>
                  <a:pt x="3062391" y="2724926"/>
                  <a:pt x="2908104" y="2948673"/>
                  <a:pt x="2712632" y="3144145"/>
                </a:cubicBezTo>
                <a:cubicBezTo>
                  <a:pt x="2517160" y="3339617"/>
                  <a:pt x="2231329" y="3584879"/>
                  <a:pt x="1855138" y="3879931"/>
                </a:cubicBezTo>
                <a:cubicBezTo>
                  <a:pt x="1338797" y="4280709"/>
                  <a:pt x="962606" y="4611413"/>
                  <a:pt x="726565" y="4872042"/>
                </a:cubicBezTo>
                <a:lnTo>
                  <a:pt x="2574327" y="4872042"/>
                </a:lnTo>
                <a:cubicBezTo>
                  <a:pt x="2657925" y="4872042"/>
                  <a:pt x="2723696" y="4840693"/>
                  <a:pt x="2771642" y="4777994"/>
                </a:cubicBezTo>
                <a:cubicBezTo>
                  <a:pt x="2819588" y="4715296"/>
                  <a:pt x="2860773" y="4597890"/>
                  <a:pt x="2895195" y="4425776"/>
                </a:cubicBezTo>
                <a:cubicBezTo>
                  <a:pt x="2909948" y="4354472"/>
                  <a:pt x="2933306" y="4307141"/>
                  <a:pt x="2965270" y="4283783"/>
                </a:cubicBezTo>
                <a:cubicBezTo>
                  <a:pt x="2997234" y="4260424"/>
                  <a:pt x="3064850" y="4248745"/>
                  <a:pt x="3168118" y="4248745"/>
                </a:cubicBezTo>
                <a:cubicBezTo>
                  <a:pt x="3320561" y="4248745"/>
                  <a:pt x="3396783" y="4281939"/>
                  <a:pt x="3396783" y="4348325"/>
                </a:cubicBezTo>
                <a:cubicBezTo>
                  <a:pt x="3396783" y="4370454"/>
                  <a:pt x="3393095" y="4396271"/>
                  <a:pt x="3385719" y="4425776"/>
                </a:cubicBezTo>
                <a:cubicBezTo>
                  <a:pt x="3373425" y="4492163"/>
                  <a:pt x="3347608" y="4650753"/>
                  <a:pt x="3308268" y="4901547"/>
                </a:cubicBezTo>
                <a:cubicBezTo>
                  <a:pt x="3264010" y="5174470"/>
                  <a:pt x="3220367" y="5412356"/>
                  <a:pt x="3177339" y="5615204"/>
                </a:cubicBezTo>
                <a:cubicBezTo>
                  <a:pt x="3134310" y="5818052"/>
                  <a:pt x="3102346" y="5929311"/>
                  <a:pt x="3081447" y="5948981"/>
                </a:cubicBezTo>
                <a:cubicBezTo>
                  <a:pt x="3060547" y="5968651"/>
                  <a:pt x="3003381" y="5978486"/>
                  <a:pt x="2909948" y="5978486"/>
                </a:cubicBezTo>
                <a:lnTo>
                  <a:pt x="0" y="5978486"/>
                </a:lnTo>
                <a:lnTo>
                  <a:pt x="0" y="5115460"/>
                </a:lnTo>
                <a:cubicBezTo>
                  <a:pt x="0" y="4994980"/>
                  <a:pt x="103268" y="4842537"/>
                  <a:pt x="309804" y="4658130"/>
                </a:cubicBezTo>
                <a:cubicBezTo>
                  <a:pt x="413072" y="4564696"/>
                  <a:pt x="652187" y="4283168"/>
                  <a:pt x="1027149" y="3813544"/>
                </a:cubicBezTo>
                <a:cubicBezTo>
                  <a:pt x="1402110" y="3343920"/>
                  <a:pt x="1644913" y="2960353"/>
                  <a:pt x="1755558" y="2662842"/>
                </a:cubicBezTo>
                <a:cubicBezTo>
                  <a:pt x="1866202" y="2365332"/>
                  <a:pt x="1921525" y="1968241"/>
                  <a:pt x="1921525" y="1471571"/>
                </a:cubicBezTo>
                <a:cubicBezTo>
                  <a:pt x="1921525" y="1056039"/>
                  <a:pt x="1881569" y="788649"/>
                  <a:pt x="1801660" y="669399"/>
                </a:cubicBezTo>
                <a:cubicBezTo>
                  <a:pt x="1721750" y="550148"/>
                  <a:pt x="1606803" y="490524"/>
                  <a:pt x="1456818" y="490524"/>
                </a:cubicBezTo>
                <a:cubicBezTo>
                  <a:pt x="1343715" y="490524"/>
                  <a:pt x="1255199" y="522487"/>
                  <a:pt x="1191271" y="586415"/>
                </a:cubicBezTo>
                <a:cubicBezTo>
                  <a:pt x="1127343" y="650343"/>
                  <a:pt x="1095379" y="733941"/>
                  <a:pt x="1095379" y="837210"/>
                </a:cubicBezTo>
                <a:cubicBezTo>
                  <a:pt x="1095379" y="896220"/>
                  <a:pt x="1101526" y="967524"/>
                  <a:pt x="1113820" y="1051122"/>
                </a:cubicBezTo>
                <a:cubicBezTo>
                  <a:pt x="1128573" y="1161766"/>
                  <a:pt x="1135949" y="1268723"/>
                  <a:pt x="1135949" y="1371991"/>
                </a:cubicBezTo>
                <a:cubicBezTo>
                  <a:pt x="1135949" y="1595738"/>
                  <a:pt x="1084930" y="1769081"/>
                  <a:pt x="982891" y="1892019"/>
                </a:cubicBezTo>
                <a:cubicBezTo>
                  <a:pt x="880852" y="2014958"/>
                  <a:pt x="751152" y="2076427"/>
                  <a:pt x="593791" y="2076427"/>
                </a:cubicBezTo>
                <a:cubicBezTo>
                  <a:pt x="426595" y="2076427"/>
                  <a:pt x="293822" y="2010040"/>
                  <a:pt x="195472" y="1877267"/>
                </a:cubicBezTo>
                <a:cubicBezTo>
                  <a:pt x="97121" y="1744493"/>
                  <a:pt x="47946" y="1584674"/>
                  <a:pt x="47946" y="1397808"/>
                </a:cubicBezTo>
                <a:cubicBezTo>
                  <a:pt x="47946" y="1009323"/>
                  <a:pt x="193013" y="679234"/>
                  <a:pt x="483147" y="407540"/>
                </a:cubicBezTo>
                <a:cubicBezTo>
                  <a:pt x="773281" y="135847"/>
                  <a:pt x="1161766" y="0"/>
                  <a:pt x="16486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50828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1DB566-D4BE-49CF-A94D-11B8A0F5A3D5}" type="datetimeFigureOut">
              <a:rPr lang="id-ID" smtClean="0"/>
              <a:t>25/06/2020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9909DA2C-290E-47C8-93BB-28FBA951A6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546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4837471" cy="9906000"/>
          </a:xfrm>
          <a:prstGeom prst="rect">
            <a:avLst/>
          </a:prstGeom>
          <a:solidFill>
            <a:srgbClr val="EAC82B"/>
          </a:solidFill>
          <a:ln>
            <a:noFill/>
          </a:ln>
          <a:effectLst>
            <a:innerShdw blurRad="114300" dist="1778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182759" y="809930"/>
            <a:ext cx="4748981" cy="8286135"/>
          </a:xfrm>
          <a:custGeom>
            <a:avLst/>
            <a:gdLst/>
            <a:ahLst/>
            <a:cxnLst/>
            <a:rect l="l" t="t" r="r" b="b"/>
            <a:pathLst>
              <a:path w="2252555" h="4236034">
                <a:moveTo>
                  <a:pt x="1050680" y="0"/>
                </a:moveTo>
                <a:cubicBezTo>
                  <a:pt x="1409449" y="0"/>
                  <a:pt x="1682796" y="109339"/>
                  <a:pt x="1870723" y="328017"/>
                </a:cubicBezTo>
                <a:cubicBezTo>
                  <a:pt x="2058649" y="546695"/>
                  <a:pt x="2152612" y="787583"/>
                  <a:pt x="2152612" y="1050680"/>
                </a:cubicBezTo>
                <a:cubicBezTo>
                  <a:pt x="2152612" y="1255690"/>
                  <a:pt x="2089401" y="1438919"/>
                  <a:pt x="1962978" y="1600364"/>
                </a:cubicBezTo>
                <a:cubicBezTo>
                  <a:pt x="1836554" y="1761811"/>
                  <a:pt x="1652899" y="1877556"/>
                  <a:pt x="1412011" y="1947602"/>
                </a:cubicBezTo>
                <a:lnTo>
                  <a:pt x="1335132" y="1970665"/>
                </a:lnTo>
                <a:cubicBezTo>
                  <a:pt x="1946748" y="2129548"/>
                  <a:pt x="2252555" y="2488317"/>
                  <a:pt x="2252555" y="3046971"/>
                </a:cubicBezTo>
                <a:cubicBezTo>
                  <a:pt x="2252555" y="3284443"/>
                  <a:pt x="2196177" y="3492870"/>
                  <a:pt x="2083422" y="3672255"/>
                </a:cubicBezTo>
                <a:cubicBezTo>
                  <a:pt x="1970666" y="3851639"/>
                  <a:pt x="1815626" y="3990448"/>
                  <a:pt x="1618303" y="4088682"/>
                </a:cubicBezTo>
                <a:cubicBezTo>
                  <a:pt x="1420980" y="4186917"/>
                  <a:pt x="1211272" y="4236034"/>
                  <a:pt x="989176" y="4236034"/>
                </a:cubicBezTo>
                <a:cubicBezTo>
                  <a:pt x="690203" y="4236034"/>
                  <a:pt x="450596" y="4144206"/>
                  <a:pt x="270358" y="3960551"/>
                </a:cubicBezTo>
                <a:cubicBezTo>
                  <a:pt x="90119" y="3776895"/>
                  <a:pt x="0" y="3562915"/>
                  <a:pt x="0" y="3318611"/>
                </a:cubicBezTo>
                <a:cubicBezTo>
                  <a:pt x="0" y="3195604"/>
                  <a:pt x="31606" y="3090536"/>
                  <a:pt x="94817" y="3003407"/>
                </a:cubicBezTo>
                <a:cubicBezTo>
                  <a:pt x="158029" y="2916277"/>
                  <a:pt x="247721" y="2872712"/>
                  <a:pt x="363894" y="2872712"/>
                </a:cubicBezTo>
                <a:cubicBezTo>
                  <a:pt x="476650" y="2872712"/>
                  <a:pt x="563779" y="2911152"/>
                  <a:pt x="625282" y="2988031"/>
                </a:cubicBezTo>
                <a:cubicBezTo>
                  <a:pt x="686786" y="3064910"/>
                  <a:pt x="717537" y="3159727"/>
                  <a:pt x="717537" y="3272483"/>
                </a:cubicBezTo>
                <a:cubicBezTo>
                  <a:pt x="717537" y="3318611"/>
                  <a:pt x="708141" y="3396344"/>
                  <a:pt x="689348" y="3505683"/>
                </a:cubicBezTo>
                <a:cubicBezTo>
                  <a:pt x="679098" y="3553519"/>
                  <a:pt x="673972" y="3597084"/>
                  <a:pt x="673972" y="3636377"/>
                </a:cubicBezTo>
                <a:cubicBezTo>
                  <a:pt x="673972" y="3709840"/>
                  <a:pt x="697036" y="3772624"/>
                  <a:pt x="743164" y="3824731"/>
                </a:cubicBezTo>
                <a:cubicBezTo>
                  <a:pt x="789291" y="3876838"/>
                  <a:pt x="853357" y="3902891"/>
                  <a:pt x="935361" y="3902891"/>
                </a:cubicBezTo>
                <a:cubicBezTo>
                  <a:pt x="1042992" y="3902891"/>
                  <a:pt x="1122860" y="3858045"/>
                  <a:pt x="1174968" y="3768353"/>
                </a:cubicBezTo>
                <a:cubicBezTo>
                  <a:pt x="1227074" y="3678661"/>
                  <a:pt x="1253128" y="3534726"/>
                  <a:pt x="1253128" y="3336549"/>
                </a:cubicBezTo>
                <a:cubicBezTo>
                  <a:pt x="1253128" y="3285297"/>
                  <a:pt x="1251419" y="3234044"/>
                  <a:pt x="1248003" y="3182791"/>
                </a:cubicBezTo>
                <a:lnTo>
                  <a:pt x="1217251" y="2549820"/>
                </a:lnTo>
                <a:cubicBezTo>
                  <a:pt x="1191625" y="2425106"/>
                  <a:pt x="1149768" y="2333705"/>
                  <a:pt x="1091682" y="2275619"/>
                </a:cubicBezTo>
                <a:cubicBezTo>
                  <a:pt x="1033596" y="2217532"/>
                  <a:pt x="972519" y="2182082"/>
                  <a:pt x="908454" y="2169269"/>
                </a:cubicBezTo>
                <a:cubicBezTo>
                  <a:pt x="844388" y="2156456"/>
                  <a:pt x="742309" y="2150049"/>
                  <a:pt x="602219" y="2150049"/>
                </a:cubicBezTo>
                <a:lnTo>
                  <a:pt x="527902" y="2152612"/>
                </a:lnTo>
                <a:cubicBezTo>
                  <a:pt x="476650" y="2152612"/>
                  <a:pt x="449315" y="2127840"/>
                  <a:pt x="445898" y="2078296"/>
                </a:cubicBezTo>
                <a:lnTo>
                  <a:pt x="440773" y="1965540"/>
                </a:lnTo>
                <a:cubicBezTo>
                  <a:pt x="439064" y="1953581"/>
                  <a:pt x="438210" y="1941622"/>
                  <a:pt x="438210" y="1929663"/>
                </a:cubicBezTo>
                <a:cubicBezTo>
                  <a:pt x="438210" y="1852784"/>
                  <a:pt x="476650" y="1814344"/>
                  <a:pt x="553529" y="1814344"/>
                </a:cubicBezTo>
                <a:cubicBezTo>
                  <a:pt x="748289" y="1814344"/>
                  <a:pt x="887952" y="1797688"/>
                  <a:pt x="972519" y="1764373"/>
                </a:cubicBezTo>
                <a:cubicBezTo>
                  <a:pt x="1057086" y="1731059"/>
                  <a:pt x="1113891" y="1680233"/>
                  <a:pt x="1142935" y="1611896"/>
                </a:cubicBezTo>
                <a:cubicBezTo>
                  <a:pt x="1171978" y="1543559"/>
                  <a:pt x="1186499" y="1394073"/>
                  <a:pt x="1186499" y="1163435"/>
                </a:cubicBezTo>
                <a:cubicBezTo>
                  <a:pt x="1186499" y="837127"/>
                  <a:pt x="1169415" y="620157"/>
                  <a:pt x="1135247" y="512526"/>
                </a:cubicBezTo>
                <a:cubicBezTo>
                  <a:pt x="1101078" y="404896"/>
                  <a:pt x="1031033" y="351080"/>
                  <a:pt x="925111" y="351080"/>
                </a:cubicBezTo>
                <a:cubicBezTo>
                  <a:pt x="860190" y="351080"/>
                  <a:pt x="803386" y="372436"/>
                  <a:pt x="754695" y="415146"/>
                </a:cubicBezTo>
                <a:cubicBezTo>
                  <a:pt x="706006" y="457857"/>
                  <a:pt x="681660" y="512526"/>
                  <a:pt x="681660" y="579155"/>
                </a:cubicBezTo>
                <a:cubicBezTo>
                  <a:pt x="681660" y="623574"/>
                  <a:pt x="689348" y="687640"/>
                  <a:pt x="704724" y="771352"/>
                </a:cubicBezTo>
                <a:cubicBezTo>
                  <a:pt x="726934" y="889234"/>
                  <a:pt x="738038" y="978072"/>
                  <a:pt x="738038" y="1037867"/>
                </a:cubicBezTo>
                <a:cubicBezTo>
                  <a:pt x="738038" y="1136955"/>
                  <a:pt x="704724" y="1215542"/>
                  <a:pt x="638096" y="1273629"/>
                </a:cubicBezTo>
                <a:cubicBezTo>
                  <a:pt x="571467" y="1331715"/>
                  <a:pt x="492025" y="1360759"/>
                  <a:pt x="399771" y="1360759"/>
                </a:cubicBezTo>
                <a:cubicBezTo>
                  <a:pt x="285306" y="1360759"/>
                  <a:pt x="196041" y="1315485"/>
                  <a:pt x="131975" y="1224939"/>
                </a:cubicBezTo>
                <a:cubicBezTo>
                  <a:pt x="67910" y="1134392"/>
                  <a:pt x="35877" y="1021636"/>
                  <a:pt x="35877" y="886671"/>
                </a:cubicBezTo>
                <a:cubicBezTo>
                  <a:pt x="35877" y="650909"/>
                  <a:pt x="127277" y="444190"/>
                  <a:pt x="310078" y="266514"/>
                </a:cubicBezTo>
                <a:cubicBezTo>
                  <a:pt x="492880" y="88837"/>
                  <a:pt x="739747" y="0"/>
                  <a:pt x="10506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040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4837471" cy="9906000"/>
          </a:xfrm>
          <a:prstGeom prst="rect">
            <a:avLst/>
          </a:prstGeom>
          <a:solidFill>
            <a:srgbClr val="EAC82B"/>
          </a:solidFill>
          <a:ln>
            <a:noFill/>
          </a:ln>
          <a:effectLst>
            <a:innerShdw blurRad="114300" dist="1778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15844" y="809932"/>
            <a:ext cx="4896465" cy="8286135"/>
          </a:xfrm>
          <a:custGeom>
            <a:avLst/>
            <a:gdLst/>
            <a:ahLst/>
            <a:cxnLst/>
            <a:rect l="l" t="t" r="r" b="b"/>
            <a:pathLst>
              <a:path w="2862878" h="4983328">
                <a:moveTo>
                  <a:pt x="1353430" y="1700049"/>
                </a:moveTo>
                <a:lnTo>
                  <a:pt x="409641" y="3206423"/>
                </a:lnTo>
                <a:lnTo>
                  <a:pt x="1353430" y="3206423"/>
                </a:lnTo>
                <a:close/>
                <a:moveTo>
                  <a:pt x="2222909" y="0"/>
                </a:moveTo>
                <a:cubicBezTo>
                  <a:pt x="2335920" y="0"/>
                  <a:pt x="2400638" y="6661"/>
                  <a:pt x="2417066" y="19982"/>
                </a:cubicBezTo>
                <a:cubicBezTo>
                  <a:pt x="2433494" y="33304"/>
                  <a:pt x="2441708" y="69682"/>
                  <a:pt x="2441708" y="129118"/>
                </a:cubicBezTo>
                <a:lnTo>
                  <a:pt x="2441708" y="3206423"/>
                </a:lnTo>
                <a:lnTo>
                  <a:pt x="2703018" y="3206423"/>
                </a:lnTo>
                <a:cubicBezTo>
                  <a:pt x="2768601" y="3206423"/>
                  <a:pt x="2811640" y="3217695"/>
                  <a:pt x="2832135" y="3240239"/>
                </a:cubicBezTo>
                <a:cubicBezTo>
                  <a:pt x="2852630" y="3262783"/>
                  <a:pt x="2862878" y="3307872"/>
                  <a:pt x="2862878" y="3375505"/>
                </a:cubicBezTo>
                <a:lnTo>
                  <a:pt x="2862878" y="3556885"/>
                </a:lnTo>
                <a:cubicBezTo>
                  <a:pt x="2862878" y="3610172"/>
                  <a:pt x="2854680" y="3646038"/>
                  <a:pt x="2838284" y="3664483"/>
                </a:cubicBezTo>
                <a:cubicBezTo>
                  <a:pt x="2821888" y="3682928"/>
                  <a:pt x="2782948" y="3692151"/>
                  <a:pt x="2721463" y="3692151"/>
                </a:cubicBezTo>
                <a:lnTo>
                  <a:pt x="2441708" y="3692151"/>
                </a:lnTo>
                <a:lnTo>
                  <a:pt x="2441708" y="4270107"/>
                </a:lnTo>
                <a:cubicBezTo>
                  <a:pt x="2441708" y="4407423"/>
                  <a:pt x="2500118" y="4506822"/>
                  <a:pt x="2616939" y="4568307"/>
                </a:cubicBezTo>
                <a:cubicBezTo>
                  <a:pt x="2680473" y="4601099"/>
                  <a:pt x="2712240" y="4658485"/>
                  <a:pt x="2712240" y="4740464"/>
                </a:cubicBezTo>
                <a:lnTo>
                  <a:pt x="2712240" y="4878804"/>
                </a:lnTo>
                <a:cubicBezTo>
                  <a:pt x="2712240" y="4923893"/>
                  <a:pt x="2704042" y="4952586"/>
                  <a:pt x="2687646" y="4964883"/>
                </a:cubicBezTo>
                <a:cubicBezTo>
                  <a:pt x="2671251" y="4977180"/>
                  <a:pt x="2633335" y="4983328"/>
                  <a:pt x="2573900" y="4983328"/>
                </a:cubicBezTo>
                <a:lnTo>
                  <a:pt x="1279649" y="4983328"/>
                </a:lnTo>
                <a:cubicBezTo>
                  <a:pt x="1218164" y="4983328"/>
                  <a:pt x="1180248" y="4972568"/>
                  <a:pt x="1165902" y="4951049"/>
                </a:cubicBezTo>
                <a:cubicBezTo>
                  <a:pt x="1151556" y="4929529"/>
                  <a:pt x="1144382" y="4857285"/>
                  <a:pt x="1144382" y="4734315"/>
                </a:cubicBezTo>
                <a:cubicBezTo>
                  <a:pt x="1144382" y="4660534"/>
                  <a:pt x="1175125" y="4606223"/>
                  <a:pt x="1236610" y="4571381"/>
                </a:cubicBezTo>
                <a:cubicBezTo>
                  <a:pt x="1314490" y="4526293"/>
                  <a:pt x="1353430" y="4463783"/>
                  <a:pt x="1353430" y="4383853"/>
                </a:cubicBezTo>
                <a:lnTo>
                  <a:pt x="1353430" y="3692151"/>
                </a:lnTo>
                <a:lnTo>
                  <a:pt x="136035" y="3692151"/>
                </a:lnTo>
                <a:cubicBezTo>
                  <a:pt x="70451" y="3692151"/>
                  <a:pt x="31511" y="3684457"/>
                  <a:pt x="19214" y="3669071"/>
                </a:cubicBezTo>
                <a:cubicBezTo>
                  <a:pt x="6917" y="3653683"/>
                  <a:pt x="769" y="3618290"/>
                  <a:pt x="769" y="3562889"/>
                </a:cubicBezTo>
                <a:lnTo>
                  <a:pt x="0" y="3205942"/>
                </a:lnTo>
                <a:cubicBezTo>
                  <a:pt x="0" y="3169052"/>
                  <a:pt x="3074" y="3139846"/>
                  <a:pt x="9223" y="3118327"/>
                </a:cubicBezTo>
                <a:cubicBezTo>
                  <a:pt x="15371" y="3096807"/>
                  <a:pt x="59419" y="3020448"/>
                  <a:pt x="141367" y="2889248"/>
                </a:cubicBezTo>
                <a:lnTo>
                  <a:pt x="1868556" y="125179"/>
                </a:lnTo>
                <a:cubicBezTo>
                  <a:pt x="1899362" y="76344"/>
                  <a:pt x="1936854" y="43272"/>
                  <a:pt x="1981030" y="25963"/>
                </a:cubicBezTo>
                <a:cubicBezTo>
                  <a:pt x="2025206" y="8654"/>
                  <a:pt x="2105832" y="0"/>
                  <a:pt x="22229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281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4837471" cy="9906000"/>
          </a:xfrm>
          <a:prstGeom prst="rect">
            <a:avLst/>
          </a:prstGeom>
          <a:solidFill>
            <a:srgbClr val="EAC82B"/>
          </a:solidFill>
          <a:ln>
            <a:noFill/>
          </a:ln>
          <a:effectLst>
            <a:innerShdw blurRad="114300" dist="1778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123766" y="809933"/>
            <a:ext cx="5132439" cy="8286134"/>
          </a:xfrm>
          <a:custGeom>
            <a:avLst/>
            <a:gdLst/>
            <a:ahLst/>
            <a:cxnLst/>
            <a:rect l="l" t="t" r="r" b="b"/>
            <a:pathLst>
              <a:path w="1305595" h="2453925">
                <a:moveTo>
                  <a:pt x="1042993" y="0"/>
                </a:moveTo>
                <a:cubicBezTo>
                  <a:pt x="1083545" y="0"/>
                  <a:pt x="1109261" y="3215"/>
                  <a:pt x="1120142" y="9644"/>
                </a:cubicBezTo>
                <a:cubicBezTo>
                  <a:pt x="1131021" y="16073"/>
                  <a:pt x="1136461" y="28684"/>
                  <a:pt x="1136461" y="47477"/>
                </a:cubicBezTo>
                <a:cubicBezTo>
                  <a:pt x="1136461" y="51433"/>
                  <a:pt x="1134978" y="69236"/>
                  <a:pt x="1132010" y="100887"/>
                </a:cubicBezTo>
                <a:lnTo>
                  <a:pt x="1105305" y="418384"/>
                </a:lnTo>
                <a:cubicBezTo>
                  <a:pt x="1102338" y="449046"/>
                  <a:pt x="1097145" y="468333"/>
                  <a:pt x="1089727" y="476246"/>
                </a:cubicBezTo>
                <a:cubicBezTo>
                  <a:pt x="1082309" y="484158"/>
                  <a:pt x="1064258" y="488115"/>
                  <a:pt x="1035574" y="488115"/>
                </a:cubicBezTo>
                <a:lnTo>
                  <a:pt x="338268" y="488115"/>
                </a:lnTo>
                <a:lnTo>
                  <a:pt x="313046" y="945073"/>
                </a:lnTo>
                <a:cubicBezTo>
                  <a:pt x="409977" y="879793"/>
                  <a:pt x="518282" y="847153"/>
                  <a:pt x="637962" y="847153"/>
                </a:cubicBezTo>
                <a:cubicBezTo>
                  <a:pt x="833801" y="847153"/>
                  <a:pt x="994033" y="920346"/>
                  <a:pt x="1118658" y="1066731"/>
                </a:cubicBezTo>
                <a:cubicBezTo>
                  <a:pt x="1243283" y="1213115"/>
                  <a:pt x="1305595" y="1400053"/>
                  <a:pt x="1305595" y="1627543"/>
                </a:cubicBezTo>
                <a:cubicBezTo>
                  <a:pt x="1305595" y="1873825"/>
                  <a:pt x="1233639" y="2073126"/>
                  <a:pt x="1089727" y="2225446"/>
                </a:cubicBezTo>
                <a:cubicBezTo>
                  <a:pt x="945815" y="2377765"/>
                  <a:pt x="767037" y="2453925"/>
                  <a:pt x="553395" y="2453925"/>
                </a:cubicBezTo>
                <a:cubicBezTo>
                  <a:pt x="376348" y="2453925"/>
                  <a:pt x="239854" y="2398042"/>
                  <a:pt x="143913" y="2286274"/>
                </a:cubicBezTo>
                <a:cubicBezTo>
                  <a:pt x="47971" y="2174508"/>
                  <a:pt x="0" y="2057795"/>
                  <a:pt x="0" y="1936138"/>
                </a:cubicBezTo>
                <a:cubicBezTo>
                  <a:pt x="0" y="1866902"/>
                  <a:pt x="18299" y="1806320"/>
                  <a:pt x="54895" y="1754393"/>
                </a:cubicBezTo>
                <a:cubicBezTo>
                  <a:pt x="91491" y="1702466"/>
                  <a:pt x="143913" y="1676503"/>
                  <a:pt x="212160" y="1676503"/>
                </a:cubicBezTo>
                <a:cubicBezTo>
                  <a:pt x="272494" y="1676503"/>
                  <a:pt x="320465" y="1696779"/>
                  <a:pt x="356072" y="1737331"/>
                </a:cubicBezTo>
                <a:cubicBezTo>
                  <a:pt x="391679" y="1777884"/>
                  <a:pt x="409482" y="1832778"/>
                  <a:pt x="409482" y="1902014"/>
                </a:cubicBezTo>
                <a:cubicBezTo>
                  <a:pt x="409482" y="1933665"/>
                  <a:pt x="405526" y="1966800"/>
                  <a:pt x="397613" y="2001417"/>
                </a:cubicBezTo>
                <a:cubicBezTo>
                  <a:pt x="384755" y="2059774"/>
                  <a:pt x="378326" y="2097853"/>
                  <a:pt x="378326" y="2115657"/>
                </a:cubicBezTo>
                <a:cubicBezTo>
                  <a:pt x="378326" y="2149286"/>
                  <a:pt x="391432" y="2181926"/>
                  <a:pt x="417642" y="2213577"/>
                </a:cubicBezTo>
                <a:cubicBezTo>
                  <a:pt x="443853" y="2245228"/>
                  <a:pt x="483664" y="2261053"/>
                  <a:pt x="537075" y="2261053"/>
                </a:cubicBezTo>
                <a:cubicBezTo>
                  <a:pt x="583562" y="2261053"/>
                  <a:pt x="622631" y="2248937"/>
                  <a:pt x="654281" y="2224704"/>
                </a:cubicBezTo>
                <a:cubicBezTo>
                  <a:pt x="685932" y="2200471"/>
                  <a:pt x="706703" y="2166100"/>
                  <a:pt x="716594" y="2121592"/>
                </a:cubicBezTo>
                <a:cubicBezTo>
                  <a:pt x="726485" y="2077083"/>
                  <a:pt x="731430" y="1987570"/>
                  <a:pt x="731430" y="1853054"/>
                </a:cubicBezTo>
                <a:lnTo>
                  <a:pt x="728463" y="1587485"/>
                </a:lnTo>
                <a:cubicBezTo>
                  <a:pt x="728463" y="1384722"/>
                  <a:pt x="713132" y="1245755"/>
                  <a:pt x="682470" y="1170585"/>
                </a:cubicBezTo>
                <a:cubicBezTo>
                  <a:pt x="651809" y="1095414"/>
                  <a:pt x="598892" y="1057829"/>
                  <a:pt x="523722" y="1057829"/>
                </a:cubicBezTo>
                <a:cubicBezTo>
                  <a:pt x="417890" y="1057829"/>
                  <a:pt x="343708" y="1125581"/>
                  <a:pt x="301177" y="1261086"/>
                </a:cubicBezTo>
                <a:cubicBezTo>
                  <a:pt x="291287" y="1292737"/>
                  <a:pt x="281148" y="1313013"/>
                  <a:pt x="270763" y="1321915"/>
                </a:cubicBezTo>
                <a:cubicBezTo>
                  <a:pt x="260378" y="1330817"/>
                  <a:pt x="242327" y="1335762"/>
                  <a:pt x="216610" y="1336751"/>
                </a:cubicBezTo>
                <a:lnTo>
                  <a:pt x="149847" y="1339719"/>
                </a:lnTo>
                <a:cubicBezTo>
                  <a:pt x="114240" y="1339719"/>
                  <a:pt x="96436" y="1325377"/>
                  <a:pt x="96436" y="1296693"/>
                </a:cubicBezTo>
                <a:cubicBezTo>
                  <a:pt x="96436" y="1287791"/>
                  <a:pt x="96931" y="1274439"/>
                  <a:pt x="97920" y="1256635"/>
                </a:cubicBezTo>
                <a:lnTo>
                  <a:pt x="173887" y="59346"/>
                </a:lnTo>
                <a:lnTo>
                  <a:pt x="885728" y="59346"/>
                </a:lnTo>
                <a:cubicBezTo>
                  <a:pt x="916390" y="59346"/>
                  <a:pt x="938644" y="51927"/>
                  <a:pt x="952491" y="37091"/>
                </a:cubicBezTo>
                <a:cubicBezTo>
                  <a:pt x="969306" y="19287"/>
                  <a:pt x="981916" y="8655"/>
                  <a:pt x="990324" y="5193"/>
                </a:cubicBezTo>
                <a:cubicBezTo>
                  <a:pt x="998731" y="1731"/>
                  <a:pt x="1016287" y="0"/>
                  <a:pt x="10429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936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4837471" cy="9906000"/>
          </a:xfrm>
          <a:prstGeom prst="rect">
            <a:avLst/>
          </a:prstGeom>
          <a:solidFill>
            <a:srgbClr val="EAC82B"/>
          </a:solidFill>
          <a:ln>
            <a:noFill/>
          </a:ln>
          <a:effectLst>
            <a:innerShdw blurRad="114300" dist="1778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01405" y="809932"/>
            <a:ext cx="4959832" cy="8286135"/>
          </a:xfrm>
          <a:custGeom>
            <a:avLst/>
            <a:gdLst/>
            <a:ahLst/>
            <a:cxnLst/>
            <a:rect l="l" t="t" r="r" b="b"/>
            <a:pathLst>
              <a:path w="1644128" h="2921310">
                <a:moveTo>
                  <a:pt x="835424" y="1088366"/>
                </a:moveTo>
                <a:cubicBezTo>
                  <a:pt x="743984" y="1088366"/>
                  <a:pt x="698264" y="1156723"/>
                  <a:pt x="698264" y="1293437"/>
                </a:cubicBezTo>
                <a:lnTo>
                  <a:pt x="698264" y="2566695"/>
                </a:lnTo>
                <a:cubicBezTo>
                  <a:pt x="698264" y="2602358"/>
                  <a:pt x="710734" y="2632078"/>
                  <a:pt x="735672" y="2655857"/>
                </a:cubicBezTo>
                <a:cubicBezTo>
                  <a:pt x="760610" y="2679635"/>
                  <a:pt x="790298" y="2691524"/>
                  <a:pt x="824736" y="2691524"/>
                </a:cubicBezTo>
                <a:cubicBezTo>
                  <a:pt x="866299" y="2691524"/>
                  <a:pt x="898362" y="2673693"/>
                  <a:pt x="920925" y="2638030"/>
                </a:cubicBezTo>
                <a:cubicBezTo>
                  <a:pt x="943488" y="2602367"/>
                  <a:pt x="954770" y="2528063"/>
                  <a:pt x="954770" y="2415118"/>
                </a:cubicBezTo>
                <a:lnTo>
                  <a:pt x="954770" y="1227474"/>
                </a:lnTo>
                <a:cubicBezTo>
                  <a:pt x="954770" y="1188230"/>
                  <a:pt x="944082" y="1155234"/>
                  <a:pt x="922707" y="1128487"/>
                </a:cubicBezTo>
                <a:cubicBezTo>
                  <a:pt x="901331" y="1101740"/>
                  <a:pt x="872237" y="1088366"/>
                  <a:pt x="835424" y="1088366"/>
                </a:cubicBezTo>
                <a:close/>
                <a:moveTo>
                  <a:pt x="1275402" y="0"/>
                </a:moveTo>
                <a:cubicBezTo>
                  <a:pt x="1337153" y="0"/>
                  <a:pt x="1379607" y="4156"/>
                  <a:pt x="1402764" y="12469"/>
                </a:cubicBezTo>
                <a:cubicBezTo>
                  <a:pt x="1425920" y="20782"/>
                  <a:pt x="1437498" y="36813"/>
                  <a:pt x="1437498" y="60564"/>
                </a:cubicBezTo>
                <a:cubicBezTo>
                  <a:pt x="1437498" y="149628"/>
                  <a:pt x="1433342" y="202770"/>
                  <a:pt x="1425030" y="219989"/>
                </a:cubicBezTo>
                <a:cubicBezTo>
                  <a:pt x="1416717" y="237208"/>
                  <a:pt x="1387622" y="245818"/>
                  <a:pt x="1337746" y="245818"/>
                </a:cubicBezTo>
                <a:cubicBezTo>
                  <a:pt x="1227307" y="245818"/>
                  <a:pt x="1113601" y="271646"/>
                  <a:pt x="996630" y="323304"/>
                </a:cubicBezTo>
                <a:cubicBezTo>
                  <a:pt x="879659" y="374961"/>
                  <a:pt x="798017" y="447994"/>
                  <a:pt x="751703" y="542402"/>
                </a:cubicBezTo>
                <a:cubicBezTo>
                  <a:pt x="705390" y="636810"/>
                  <a:pt x="682233" y="779610"/>
                  <a:pt x="682233" y="970801"/>
                </a:cubicBezTo>
                <a:cubicBezTo>
                  <a:pt x="790298" y="848486"/>
                  <a:pt x="906675" y="787329"/>
                  <a:pt x="1031365" y="787329"/>
                </a:cubicBezTo>
                <a:cubicBezTo>
                  <a:pt x="1198806" y="787329"/>
                  <a:pt x="1342766" y="871119"/>
                  <a:pt x="1463244" y="1038699"/>
                </a:cubicBezTo>
                <a:cubicBezTo>
                  <a:pt x="1583722" y="1206279"/>
                  <a:pt x="1644016" y="1449327"/>
                  <a:pt x="1644128" y="1767843"/>
                </a:cubicBezTo>
                <a:cubicBezTo>
                  <a:pt x="1644128" y="2101816"/>
                  <a:pt x="1569017" y="2377554"/>
                  <a:pt x="1418795" y="2595056"/>
                </a:cubicBezTo>
                <a:cubicBezTo>
                  <a:pt x="1268573" y="2812559"/>
                  <a:pt x="1068772" y="2921310"/>
                  <a:pt x="819392" y="2921310"/>
                </a:cubicBezTo>
                <a:cubicBezTo>
                  <a:pt x="654326" y="2921310"/>
                  <a:pt x="512714" y="2876453"/>
                  <a:pt x="394555" y="2786739"/>
                </a:cubicBezTo>
                <a:cubicBezTo>
                  <a:pt x="276397" y="2697026"/>
                  <a:pt x="181098" y="2553247"/>
                  <a:pt x="108659" y="2355404"/>
                </a:cubicBezTo>
                <a:cubicBezTo>
                  <a:pt x="36220" y="2157560"/>
                  <a:pt x="0" y="1900605"/>
                  <a:pt x="0" y="1584538"/>
                </a:cubicBezTo>
                <a:cubicBezTo>
                  <a:pt x="0" y="1201914"/>
                  <a:pt x="54033" y="893561"/>
                  <a:pt x="162097" y="659480"/>
                </a:cubicBezTo>
                <a:cubicBezTo>
                  <a:pt x="270162" y="425398"/>
                  <a:pt x="425431" y="256965"/>
                  <a:pt x="627904" y="154179"/>
                </a:cubicBezTo>
                <a:cubicBezTo>
                  <a:pt x="830377" y="51393"/>
                  <a:pt x="1046209" y="0"/>
                  <a:pt x="12754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207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4837471" cy="9906000"/>
          </a:xfrm>
          <a:prstGeom prst="rect">
            <a:avLst/>
          </a:prstGeom>
          <a:solidFill>
            <a:srgbClr val="EAC82B"/>
          </a:solidFill>
          <a:ln>
            <a:noFill/>
          </a:ln>
          <a:effectLst>
            <a:innerShdw blurRad="114300" dist="1778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28799" y="948198"/>
            <a:ext cx="4866968" cy="8009604"/>
          </a:xfrm>
          <a:custGeom>
            <a:avLst/>
            <a:gdLst/>
            <a:ahLst/>
            <a:cxnLst/>
            <a:rect l="l" t="t" r="r" b="b"/>
            <a:pathLst>
              <a:path w="1330816" h="2369358">
                <a:moveTo>
                  <a:pt x="146879" y="0"/>
                </a:moveTo>
                <a:lnTo>
                  <a:pt x="1284824" y="0"/>
                </a:lnTo>
                <a:cubicBezTo>
                  <a:pt x="1306584" y="0"/>
                  <a:pt x="1319689" y="1484"/>
                  <a:pt x="1324140" y="4451"/>
                </a:cubicBezTo>
                <a:cubicBezTo>
                  <a:pt x="1328591" y="7419"/>
                  <a:pt x="1330816" y="17309"/>
                  <a:pt x="1330816" y="34124"/>
                </a:cubicBezTo>
                <a:lnTo>
                  <a:pt x="1330816" y="97920"/>
                </a:lnTo>
                <a:cubicBezTo>
                  <a:pt x="1330816" y="125614"/>
                  <a:pt x="1316969" y="166167"/>
                  <a:pt x="1289275" y="219578"/>
                </a:cubicBezTo>
                <a:cubicBezTo>
                  <a:pt x="1222017" y="354094"/>
                  <a:pt x="1141901" y="572187"/>
                  <a:pt x="1048927" y="873859"/>
                </a:cubicBezTo>
                <a:cubicBezTo>
                  <a:pt x="955952" y="1175530"/>
                  <a:pt x="909465" y="1503412"/>
                  <a:pt x="909465" y="1857506"/>
                </a:cubicBezTo>
                <a:cubicBezTo>
                  <a:pt x="909465" y="2003890"/>
                  <a:pt x="914905" y="2090435"/>
                  <a:pt x="925785" y="2117141"/>
                </a:cubicBezTo>
                <a:cubicBezTo>
                  <a:pt x="936665" y="2143846"/>
                  <a:pt x="957931" y="2166101"/>
                  <a:pt x="989581" y="2183904"/>
                </a:cubicBezTo>
                <a:cubicBezTo>
                  <a:pt x="1010352" y="2194784"/>
                  <a:pt x="1020738" y="2221984"/>
                  <a:pt x="1020738" y="2265504"/>
                </a:cubicBezTo>
                <a:cubicBezTo>
                  <a:pt x="1020738" y="2318915"/>
                  <a:pt x="1018512" y="2349576"/>
                  <a:pt x="1014061" y="2357489"/>
                </a:cubicBezTo>
                <a:cubicBezTo>
                  <a:pt x="1009610" y="2365402"/>
                  <a:pt x="994032" y="2369358"/>
                  <a:pt x="967327" y="2369358"/>
                </a:cubicBezTo>
                <a:lnTo>
                  <a:pt x="336784" y="2369358"/>
                </a:lnTo>
                <a:cubicBezTo>
                  <a:pt x="311068" y="2369358"/>
                  <a:pt x="294748" y="2365402"/>
                  <a:pt x="287824" y="2357489"/>
                </a:cubicBezTo>
                <a:cubicBezTo>
                  <a:pt x="280901" y="2349576"/>
                  <a:pt x="277439" y="2324849"/>
                  <a:pt x="277439" y="2283307"/>
                </a:cubicBezTo>
                <a:cubicBezTo>
                  <a:pt x="277439" y="2239788"/>
                  <a:pt x="280159" y="2212341"/>
                  <a:pt x="285599" y="2200966"/>
                </a:cubicBezTo>
                <a:cubicBezTo>
                  <a:pt x="291039" y="2189592"/>
                  <a:pt x="307111" y="2177475"/>
                  <a:pt x="333817" y="2164617"/>
                </a:cubicBezTo>
                <a:cubicBezTo>
                  <a:pt x="351620" y="2155715"/>
                  <a:pt x="362995" y="2142610"/>
                  <a:pt x="367940" y="2125301"/>
                </a:cubicBezTo>
                <a:cubicBezTo>
                  <a:pt x="372886" y="2107992"/>
                  <a:pt x="375358" y="2078566"/>
                  <a:pt x="375358" y="2037025"/>
                </a:cubicBezTo>
                <a:cubicBezTo>
                  <a:pt x="375451" y="1909433"/>
                  <a:pt x="405642" y="1736095"/>
                  <a:pt x="465929" y="1517013"/>
                </a:cubicBezTo>
                <a:cubicBezTo>
                  <a:pt x="526217" y="1297930"/>
                  <a:pt x="612245" y="1087007"/>
                  <a:pt x="724012" y="884244"/>
                </a:cubicBezTo>
                <a:lnTo>
                  <a:pt x="959909" y="451024"/>
                </a:lnTo>
                <a:lnTo>
                  <a:pt x="339751" y="451024"/>
                </a:lnTo>
                <a:cubicBezTo>
                  <a:pt x="291286" y="451024"/>
                  <a:pt x="253701" y="483664"/>
                  <a:pt x="226995" y="548944"/>
                </a:cubicBezTo>
                <a:cubicBezTo>
                  <a:pt x="213148" y="581584"/>
                  <a:pt x="201279" y="605569"/>
                  <a:pt x="191388" y="620900"/>
                </a:cubicBezTo>
                <a:cubicBezTo>
                  <a:pt x="181497" y="636231"/>
                  <a:pt x="133032" y="643896"/>
                  <a:pt x="45993" y="643896"/>
                </a:cubicBezTo>
                <a:cubicBezTo>
                  <a:pt x="15331" y="643896"/>
                  <a:pt x="0" y="632522"/>
                  <a:pt x="0" y="609773"/>
                </a:cubicBezTo>
                <a:lnTo>
                  <a:pt x="0" y="593453"/>
                </a:lnTo>
                <a:lnTo>
                  <a:pt x="43025" y="90502"/>
                </a:lnTo>
                <a:cubicBezTo>
                  <a:pt x="46982" y="48960"/>
                  <a:pt x="54400" y="23491"/>
                  <a:pt x="65280" y="14095"/>
                </a:cubicBezTo>
                <a:cubicBezTo>
                  <a:pt x="76160" y="4699"/>
                  <a:pt x="103360" y="0"/>
                  <a:pt x="1468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231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4837471" cy="9906000"/>
          </a:xfrm>
          <a:prstGeom prst="rect">
            <a:avLst/>
          </a:prstGeom>
          <a:solidFill>
            <a:srgbClr val="EAC82B"/>
          </a:solidFill>
          <a:ln>
            <a:noFill/>
          </a:ln>
          <a:effectLst>
            <a:innerShdw blurRad="114300" dist="1778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05779" y="809932"/>
            <a:ext cx="4778477" cy="8286135"/>
          </a:xfrm>
          <a:custGeom>
            <a:avLst/>
            <a:gdLst/>
            <a:ahLst/>
            <a:cxnLst/>
            <a:rect l="l" t="t" r="r" b="b"/>
            <a:pathLst>
              <a:path w="1354554" h="2433154">
                <a:moveTo>
                  <a:pt x="479213" y="1323398"/>
                </a:moveTo>
                <a:cubicBezTo>
                  <a:pt x="431736" y="1363951"/>
                  <a:pt x="398355" y="1413652"/>
                  <a:pt x="379068" y="1472503"/>
                </a:cubicBezTo>
                <a:cubicBezTo>
                  <a:pt x="359780" y="1531354"/>
                  <a:pt x="350137" y="1618641"/>
                  <a:pt x="350137" y="1734364"/>
                </a:cubicBezTo>
                <a:cubicBezTo>
                  <a:pt x="350137" y="1900530"/>
                  <a:pt x="374617" y="2022435"/>
                  <a:pt x="423576" y="2100079"/>
                </a:cubicBezTo>
                <a:cubicBezTo>
                  <a:pt x="472536" y="2177722"/>
                  <a:pt x="552900" y="2216544"/>
                  <a:pt x="664666" y="2216544"/>
                </a:cubicBezTo>
                <a:cubicBezTo>
                  <a:pt x="750717" y="2216544"/>
                  <a:pt x="822426" y="2190086"/>
                  <a:pt x="879793" y="2137169"/>
                </a:cubicBezTo>
                <a:cubicBezTo>
                  <a:pt x="937160" y="2084254"/>
                  <a:pt x="965843" y="2010814"/>
                  <a:pt x="965843" y="1916850"/>
                </a:cubicBezTo>
                <a:cubicBezTo>
                  <a:pt x="965843" y="1829811"/>
                  <a:pt x="945072" y="1756371"/>
                  <a:pt x="903531" y="1696531"/>
                </a:cubicBezTo>
                <a:cubicBezTo>
                  <a:pt x="861989" y="1636692"/>
                  <a:pt x="789291" y="1566714"/>
                  <a:pt x="685437" y="1486598"/>
                </a:cubicBezTo>
                <a:close/>
                <a:moveTo>
                  <a:pt x="721044" y="194356"/>
                </a:moveTo>
                <a:cubicBezTo>
                  <a:pt x="642906" y="194356"/>
                  <a:pt x="580099" y="220852"/>
                  <a:pt x="532623" y="273846"/>
                </a:cubicBezTo>
                <a:cubicBezTo>
                  <a:pt x="485147" y="326839"/>
                  <a:pt x="461409" y="386022"/>
                  <a:pt x="461409" y="451395"/>
                </a:cubicBezTo>
                <a:cubicBezTo>
                  <a:pt x="461409" y="519734"/>
                  <a:pt x="490093" y="588078"/>
                  <a:pt x="547460" y="656425"/>
                </a:cubicBezTo>
                <a:cubicBezTo>
                  <a:pt x="604827" y="724773"/>
                  <a:pt x="708186" y="807481"/>
                  <a:pt x="857538" y="904551"/>
                </a:cubicBezTo>
                <a:cubicBezTo>
                  <a:pt x="940622" y="828283"/>
                  <a:pt x="982163" y="709423"/>
                  <a:pt x="982163" y="547970"/>
                </a:cubicBezTo>
                <a:cubicBezTo>
                  <a:pt x="982163" y="312227"/>
                  <a:pt x="895124" y="194356"/>
                  <a:pt x="721044" y="194356"/>
                </a:cubicBezTo>
                <a:close/>
                <a:moveTo>
                  <a:pt x="685437" y="0"/>
                </a:moveTo>
                <a:cubicBezTo>
                  <a:pt x="881276" y="0"/>
                  <a:pt x="1035079" y="53716"/>
                  <a:pt x="1146846" y="161148"/>
                </a:cubicBezTo>
                <a:cubicBezTo>
                  <a:pt x="1258613" y="268580"/>
                  <a:pt x="1314496" y="396068"/>
                  <a:pt x="1314496" y="543612"/>
                </a:cubicBezTo>
                <a:cubicBezTo>
                  <a:pt x="1314496" y="739667"/>
                  <a:pt x="1214599" y="899582"/>
                  <a:pt x="1014803" y="1023357"/>
                </a:cubicBezTo>
                <a:cubicBezTo>
                  <a:pt x="1138439" y="1121308"/>
                  <a:pt x="1225973" y="1220244"/>
                  <a:pt x="1277406" y="1320165"/>
                </a:cubicBezTo>
                <a:cubicBezTo>
                  <a:pt x="1328838" y="1420085"/>
                  <a:pt x="1354554" y="1536330"/>
                  <a:pt x="1354554" y="1668899"/>
                </a:cubicBezTo>
                <a:cubicBezTo>
                  <a:pt x="1354554" y="1903374"/>
                  <a:pt x="1286060" y="2089369"/>
                  <a:pt x="1149072" y="2226883"/>
                </a:cubicBezTo>
                <a:cubicBezTo>
                  <a:pt x="1012083" y="2364397"/>
                  <a:pt x="846164" y="2433154"/>
                  <a:pt x="651314" y="2433154"/>
                </a:cubicBezTo>
                <a:cubicBezTo>
                  <a:pt x="463387" y="2433154"/>
                  <a:pt x="307853" y="2369597"/>
                  <a:pt x="184712" y="2242484"/>
                </a:cubicBezTo>
                <a:cubicBezTo>
                  <a:pt x="61571" y="2115371"/>
                  <a:pt x="0" y="1958833"/>
                  <a:pt x="0" y="1772869"/>
                </a:cubicBezTo>
                <a:cubicBezTo>
                  <a:pt x="0" y="1529523"/>
                  <a:pt x="111272" y="1338111"/>
                  <a:pt x="333817" y="1198634"/>
                </a:cubicBezTo>
                <a:cubicBezTo>
                  <a:pt x="145890" y="1042189"/>
                  <a:pt x="51927" y="847617"/>
                  <a:pt x="51927" y="614919"/>
                </a:cubicBezTo>
                <a:cubicBezTo>
                  <a:pt x="51927" y="428754"/>
                  <a:pt x="109541" y="279726"/>
                  <a:pt x="224770" y="167836"/>
                </a:cubicBezTo>
                <a:cubicBezTo>
                  <a:pt x="339999" y="55945"/>
                  <a:pt x="493554" y="0"/>
                  <a:pt x="68543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974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4837471" cy="9906000"/>
          </a:xfrm>
          <a:prstGeom prst="rect">
            <a:avLst/>
          </a:prstGeom>
          <a:solidFill>
            <a:srgbClr val="EAC82B"/>
          </a:solidFill>
          <a:ln>
            <a:noFill/>
          </a:ln>
          <a:effectLst>
            <a:innerShdw blurRad="114300" dist="1778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153263" y="809933"/>
            <a:ext cx="4866967" cy="8286134"/>
          </a:xfrm>
          <a:custGeom>
            <a:avLst/>
            <a:gdLst/>
            <a:ahLst/>
            <a:cxnLst/>
            <a:rect l="l" t="t" r="r" b="b"/>
            <a:pathLst>
              <a:path w="1366423" h="2430187">
                <a:moveTo>
                  <a:pt x="679502" y="182487"/>
                </a:moveTo>
                <a:cubicBezTo>
                  <a:pt x="609277" y="182487"/>
                  <a:pt x="574165" y="229963"/>
                  <a:pt x="574165" y="324915"/>
                </a:cubicBezTo>
                <a:lnTo>
                  <a:pt x="574165" y="1388678"/>
                </a:lnTo>
                <a:cubicBezTo>
                  <a:pt x="574165" y="1427253"/>
                  <a:pt x="583561" y="1459151"/>
                  <a:pt x="602353" y="1484373"/>
                </a:cubicBezTo>
                <a:cubicBezTo>
                  <a:pt x="621146" y="1509594"/>
                  <a:pt x="645379" y="1522205"/>
                  <a:pt x="675051" y="1522205"/>
                </a:cubicBezTo>
                <a:cubicBezTo>
                  <a:pt x="709669" y="1522205"/>
                  <a:pt x="736869" y="1505885"/>
                  <a:pt x="756651" y="1473245"/>
                </a:cubicBezTo>
                <a:cubicBezTo>
                  <a:pt x="776433" y="1440605"/>
                  <a:pt x="786324" y="1403515"/>
                  <a:pt x="786324" y="1361973"/>
                </a:cubicBezTo>
                <a:lnTo>
                  <a:pt x="786324" y="311563"/>
                </a:lnTo>
                <a:cubicBezTo>
                  <a:pt x="786324" y="225512"/>
                  <a:pt x="750717" y="182487"/>
                  <a:pt x="679502" y="182487"/>
                </a:cubicBezTo>
                <a:close/>
                <a:moveTo>
                  <a:pt x="683953" y="0"/>
                </a:moveTo>
                <a:cubicBezTo>
                  <a:pt x="894629" y="0"/>
                  <a:pt x="1061043" y="85556"/>
                  <a:pt x="1183195" y="256668"/>
                </a:cubicBezTo>
                <a:cubicBezTo>
                  <a:pt x="1305347" y="427780"/>
                  <a:pt x="1366423" y="718572"/>
                  <a:pt x="1366423" y="1129043"/>
                </a:cubicBezTo>
                <a:cubicBezTo>
                  <a:pt x="1366423" y="1595892"/>
                  <a:pt x="1267514" y="1929461"/>
                  <a:pt x="1069697" y="2129752"/>
                </a:cubicBezTo>
                <a:cubicBezTo>
                  <a:pt x="871880" y="2330042"/>
                  <a:pt x="612244" y="2430187"/>
                  <a:pt x="290791" y="2430187"/>
                </a:cubicBezTo>
                <a:cubicBezTo>
                  <a:pt x="232435" y="2430187"/>
                  <a:pt x="197322" y="2426478"/>
                  <a:pt x="185453" y="2419059"/>
                </a:cubicBezTo>
                <a:cubicBezTo>
                  <a:pt x="173584" y="2411641"/>
                  <a:pt x="167650" y="2390623"/>
                  <a:pt x="167650" y="2356005"/>
                </a:cubicBezTo>
                <a:cubicBezTo>
                  <a:pt x="167650" y="2301606"/>
                  <a:pt x="170864" y="2267482"/>
                  <a:pt x="177293" y="2253635"/>
                </a:cubicBezTo>
                <a:cubicBezTo>
                  <a:pt x="183722" y="2239788"/>
                  <a:pt x="194850" y="2231875"/>
                  <a:pt x="210675" y="2229897"/>
                </a:cubicBezTo>
                <a:cubicBezTo>
                  <a:pt x="358049" y="2213082"/>
                  <a:pt x="470063" y="2188355"/>
                  <a:pt x="546717" y="2155715"/>
                </a:cubicBezTo>
                <a:cubicBezTo>
                  <a:pt x="623372" y="2123075"/>
                  <a:pt x="683211" y="2070654"/>
                  <a:pt x="726237" y="1998450"/>
                </a:cubicBezTo>
                <a:cubicBezTo>
                  <a:pt x="769262" y="1926247"/>
                  <a:pt x="790775" y="1831295"/>
                  <a:pt x="790775" y="1713593"/>
                </a:cubicBezTo>
                <a:cubicBezTo>
                  <a:pt x="790775" y="1691834"/>
                  <a:pt x="789291" y="1659194"/>
                  <a:pt x="786324" y="1615674"/>
                </a:cubicBezTo>
                <a:cubicBezTo>
                  <a:pt x="697306" y="1714582"/>
                  <a:pt x="598892" y="1764037"/>
                  <a:pt x="491081" y="1764037"/>
                </a:cubicBezTo>
                <a:cubicBezTo>
                  <a:pt x="358544" y="1764037"/>
                  <a:pt x="243562" y="1693564"/>
                  <a:pt x="146137" y="1552620"/>
                </a:cubicBezTo>
                <a:cubicBezTo>
                  <a:pt x="48712" y="1411675"/>
                  <a:pt x="0" y="1214599"/>
                  <a:pt x="0" y="961393"/>
                </a:cubicBezTo>
                <a:cubicBezTo>
                  <a:pt x="0" y="815008"/>
                  <a:pt x="22254" y="668623"/>
                  <a:pt x="66763" y="522238"/>
                </a:cubicBezTo>
                <a:cubicBezTo>
                  <a:pt x="111272" y="375853"/>
                  <a:pt x="183722" y="252241"/>
                  <a:pt x="284115" y="151400"/>
                </a:cubicBezTo>
                <a:cubicBezTo>
                  <a:pt x="384507" y="50560"/>
                  <a:pt x="517787" y="93"/>
                  <a:pt x="68395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875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7610138" cy="9906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2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198BA5-5834-47CE-9161-690D8E8F9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646" y="743347"/>
            <a:ext cx="9577646" cy="841930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DC7338-138A-4488-9701-C4530EFD83C1}"/>
              </a:ext>
            </a:extLst>
          </p:cNvPr>
          <p:cNvSpPr/>
          <p:nvPr/>
        </p:nvSpPr>
        <p:spPr>
          <a:xfrm>
            <a:off x="-1" y="574158"/>
            <a:ext cx="4742121" cy="841930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PERHATIKAN TEKS DAN GAMBAR BERIKUT DENGAN CERMAT!</a:t>
            </a:r>
            <a:endParaRPr lang="en-ID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9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8134" y="440266"/>
            <a:ext cx="8923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600" dirty="0">
                <a:solidFill>
                  <a:srgbClr val="EAC82B"/>
                </a:solidFill>
                <a:latin typeface="KG Broken Vessels Sketch" pitchFamily="2" charset="0"/>
              </a:rPr>
              <a:t>TEKS DAN GAMBAR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6" t="356" r="31260" b="-356"/>
          <a:stretch/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63DA3D-8879-40D6-B41E-89103C62D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529" y="2594344"/>
            <a:ext cx="10306077" cy="350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4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3066" y="1041058"/>
            <a:ext cx="8878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600" dirty="0">
                <a:solidFill>
                  <a:srgbClr val="EAC82B"/>
                </a:solidFill>
                <a:latin typeface="KG Broken Vessels Sketch" pitchFamily="2" charset="0"/>
              </a:rPr>
              <a:t>TEKS DAN GAMBAR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t="356" r="48085" b="-356"/>
          <a:stretch/>
        </p:blipFill>
        <p:spPr/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CF51BF-1B4E-42B7-8050-0401FD92C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778" y="2998553"/>
            <a:ext cx="10845724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9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AAE421-D968-4810-978F-86A5C111B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021" y="212150"/>
            <a:ext cx="9291109" cy="1780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649EA5-830A-463A-95F4-2B2D14FFE19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465135" y="2780915"/>
            <a:ext cx="10823944" cy="638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2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AAE421-D968-4810-978F-86A5C111B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022" y="212150"/>
            <a:ext cx="8748412" cy="8511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E26A9D-F507-4AA3-B63A-4D5A0DE3850D}"/>
              </a:ext>
            </a:extLst>
          </p:cNvPr>
          <p:cNvSpPr/>
          <p:nvPr/>
        </p:nvSpPr>
        <p:spPr>
          <a:xfrm>
            <a:off x="4997302" y="860663"/>
            <a:ext cx="11717079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3200" dirty="0">
                <a:solidFill>
                  <a:schemeClr val="bg1"/>
                </a:solidFill>
              </a:rPr>
              <a:t>Modal di Bawah Rp 10 Juta, </a:t>
            </a:r>
            <a:r>
              <a:rPr lang="en-ID" sz="3200" dirty="0" err="1">
                <a:solidFill>
                  <a:schemeClr val="bg1"/>
                </a:solidFill>
              </a:rPr>
              <a:t>Pebisnis</a:t>
            </a:r>
            <a:r>
              <a:rPr lang="en-ID" sz="3200" dirty="0">
                <a:solidFill>
                  <a:schemeClr val="bg1"/>
                </a:solidFill>
              </a:rPr>
              <a:t> Kopi </a:t>
            </a:r>
            <a:r>
              <a:rPr lang="en-ID" sz="3200" dirty="0" err="1">
                <a:solidFill>
                  <a:schemeClr val="bg1"/>
                </a:solidFill>
              </a:rPr>
              <a:t>Ini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Raup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Ratusan</a:t>
            </a:r>
            <a:r>
              <a:rPr lang="en-ID" sz="3200" dirty="0">
                <a:solidFill>
                  <a:schemeClr val="bg1"/>
                </a:solidFill>
              </a:rPr>
              <a:t> Juta Per </a:t>
            </a:r>
            <a:r>
              <a:rPr lang="en-ID" sz="3200" dirty="0" err="1">
                <a:solidFill>
                  <a:schemeClr val="bg1"/>
                </a:solidFill>
              </a:rPr>
              <a:t>Bulan</a:t>
            </a:r>
            <a:endParaRPr lang="en-ID" sz="3200" dirty="0">
              <a:solidFill>
                <a:schemeClr val="bg1"/>
              </a:solidFill>
            </a:endParaRPr>
          </a:p>
          <a:p>
            <a:endParaRPr lang="en-ID" sz="2800" dirty="0">
              <a:solidFill>
                <a:schemeClr val="bg1"/>
              </a:solidFill>
            </a:endParaRPr>
          </a:p>
          <a:p>
            <a:r>
              <a:rPr lang="en-ID" sz="2800" dirty="0" err="1">
                <a:solidFill>
                  <a:schemeClr val="bg1"/>
                </a:solidFill>
              </a:rPr>
              <a:t>Bisnis</a:t>
            </a:r>
            <a:r>
              <a:rPr lang="en-ID" sz="2800" dirty="0">
                <a:solidFill>
                  <a:schemeClr val="bg1"/>
                </a:solidFill>
              </a:rPr>
              <a:t> kopi </a:t>
            </a:r>
            <a:r>
              <a:rPr lang="en-ID" sz="2800" dirty="0" err="1">
                <a:solidFill>
                  <a:schemeClr val="bg1"/>
                </a:solidFill>
              </a:rPr>
              <a:t>masih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menjadi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primadona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hingga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saat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ini</a:t>
            </a:r>
            <a:r>
              <a:rPr lang="en-ID" sz="2800" dirty="0">
                <a:solidFill>
                  <a:schemeClr val="bg1"/>
                </a:solidFill>
              </a:rPr>
              <a:t>. </a:t>
            </a:r>
            <a:r>
              <a:rPr lang="en-ID" sz="2800" dirty="0" err="1">
                <a:solidFill>
                  <a:schemeClr val="bg1"/>
                </a:solidFill>
              </a:rPr>
              <a:t>Menyeruput</a:t>
            </a:r>
            <a:r>
              <a:rPr lang="en-ID" sz="2800" dirty="0">
                <a:solidFill>
                  <a:schemeClr val="bg1"/>
                </a:solidFill>
              </a:rPr>
              <a:t> kopi </a:t>
            </a:r>
            <a:r>
              <a:rPr lang="en-ID" sz="2800" dirty="0" err="1">
                <a:solidFill>
                  <a:schemeClr val="bg1"/>
                </a:solidFill>
              </a:rPr>
              <a:t>kini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menjadi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bagian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dari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gaya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hidup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banyak</a:t>
            </a:r>
            <a:r>
              <a:rPr lang="en-ID" sz="2800" dirty="0">
                <a:solidFill>
                  <a:schemeClr val="bg1"/>
                </a:solidFill>
              </a:rPr>
              <a:t> orang, </a:t>
            </a:r>
            <a:r>
              <a:rPr lang="en-ID" sz="2800" dirty="0" err="1">
                <a:solidFill>
                  <a:schemeClr val="bg1"/>
                </a:solidFill>
              </a:rPr>
              <a:t>termasuk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generasi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muda</a:t>
            </a:r>
            <a:r>
              <a:rPr lang="en-ID" sz="2800" dirty="0">
                <a:solidFill>
                  <a:schemeClr val="bg1"/>
                </a:solidFill>
              </a:rPr>
              <a:t>. </a:t>
            </a:r>
            <a:r>
              <a:rPr lang="en-ID" sz="2800" dirty="0" err="1">
                <a:solidFill>
                  <a:schemeClr val="bg1"/>
                </a:solidFill>
              </a:rPr>
              <a:t>Tidak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mengherankan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cukup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banyak</a:t>
            </a:r>
            <a:r>
              <a:rPr lang="en-ID" sz="2800" dirty="0">
                <a:solidFill>
                  <a:schemeClr val="bg1"/>
                </a:solidFill>
              </a:rPr>
              <a:t> orang yang </a:t>
            </a:r>
            <a:r>
              <a:rPr lang="en-ID" sz="2800" dirty="0" err="1">
                <a:solidFill>
                  <a:schemeClr val="bg1"/>
                </a:solidFill>
              </a:rPr>
              <a:t>mencoba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peruntungan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lewat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bisnis</a:t>
            </a:r>
            <a:r>
              <a:rPr lang="en-ID" sz="2800" dirty="0">
                <a:solidFill>
                  <a:schemeClr val="bg1"/>
                </a:solidFill>
              </a:rPr>
              <a:t> kopi. </a:t>
            </a:r>
            <a:r>
              <a:rPr lang="en-ID" sz="2800" dirty="0" err="1">
                <a:solidFill>
                  <a:schemeClr val="bg1"/>
                </a:solidFill>
              </a:rPr>
              <a:t>Hasilnya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tentu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saja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boleh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dibilang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sangat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menggiurkan</a:t>
            </a:r>
            <a:r>
              <a:rPr lang="en-ID" sz="2800" dirty="0">
                <a:solidFill>
                  <a:schemeClr val="bg1"/>
                </a:solidFill>
              </a:rPr>
              <a:t>. </a:t>
            </a:r>
            <a:r>
              <a:rPr lang="en-ID" sz="2800" dirty="0" err="1">
                <a:solidFill>
                  <a:schemeClr val="bg1"/>
                </a:solidFill>
              </a:rPr>
              <a:t>Bahkan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ada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omzetnya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hingga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ratusan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juta</a:t>
            </a:r>
            <a:r>
              <a:rPr lang="en-ID" sz="2800" dirty="0">
                <a:solidFill>
                  <a:schemeClr val="bg1"/>
                </a:solidFill>
              </a:rPr>
              <a:t>.</a:t>
            </a:r>
          </a:p>
          <a:p>
            <a:r>
              <a:rPr lang="en-ID" sz="2800" dirty="0" err="1">
                <a:solidFill>
                  <a:schemeClr val="bg1"/>
                </a:solidFill>
              </a:rPr>
              <a:t>Agus</a:t>
            </a:r>
            <a:r>
              <a:rPr lang="en-ID" sz="2800" dirty="0">
                <a:solidFill>
                  <a:schemeClr val="bg1"/>
                </a:solidFill>
              </a:rPr>
              <a:t> Wibowo, </a:t>
            </a:r>
            <a:r>
              <a:rPr lang="en-ID" sz="2800" dirty="0" err="1">
                <a:solidFill>
                  <a:schemeClr val="bg1"/>
                </a:solidFill>
              </a:rPr>
              <a:t>misalnya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bisa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meraih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omzet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hingga</a:t>
            </a:r>
            <a:r>
              <a:rPr lang="en-ID" sz="2800" dirty="0">
                <a:solidFill>
                  <a:schemeClr val="bg1"/>
                </a:solidFill>
              </a:rPr>
              <a:t> Rp 200 </a:t>
            </a:r>
            <a:r>
              <a:rPr lang="en-ID" sz="2800" dirty="0" err="1">
                <a:solidFill>
                  <a:schemeClr val="bg1"/>
                </a:solidFill>
              </a:rPr>
              <a:t>juta</a:t>
            </a:r>
            <a:r>
              <a:rPr lang="en-ID" sz="2800" dirty="0">
                <a:solidFill>
                  <a:schemeClr val="bg1"/>
                </a:solidFill>
              </a:rPr>
              <a:t> per </a:t>
            </a:r>
            <a:r>
              <a:rPr lang="en-ID" sz="2800" dirty="0" err="1">
                <a:solidFill>
                  <a:schemeClr val="bg1"/>
                </a:solidFill>
              </a:rPr>
              <a:t>bulan</a:t>
            </a:r>
            <a:r>
              <a:rPr lang="en-ID" sz="2800" dirty="0">
                <a:solidFill>
                  <a:schemeClr val="bg1"/>
                </a:solidFill>
              </a:rPr>
              <a:t>. </a:t>
            </a:r>
            <a:r>
              <a:rPr lang="en-ID" sz="2800" dirty="0" err="1">
                <a:solidFill>
                  <a:schemeClr val="bg1"/>
                </a:solidFill>
              </a:rPr>
              <a:t>Merasa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gajinya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tak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sepadan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dengan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kontribusinya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ia</a:t>
            </a:r>
            <a:r>
              <a:rPr lang="en-ID" sz="2800" dirty="0">
                <a:solidFill>
                  <a:schemeClr val="bg1"/>
                </a:solidFill>
              </a:rPr>
              <a:t> pun </a:t>
            </a:r>
            <a:r>
              <a:rPr lang="en-ID" sz="2800" dirty="0" err="1">
                <a:solidFill>
                  <a:schemeClr val="bg1"/>
                </a:solidFill>
              </a:rPr>
              <a:t>memilih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mengundurkan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diri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dari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tempatnya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bekerja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hampir</a:t>
            </a:r>
            <a:r>
              <a:rPr lang="en-ID" sz="2800" dirty="0">
                <a:solidFill>
                  <a:schemeClr val="bg1"/>
                </a:solidFill>
              </a:rPr>
              <a:t> 10 </a:t>
            </a:r>
            <a:r>
              <a:rPr lang="en-ID" sz="2800" dirty="0" err="1">
                <a:solidFill>
                  <a:schemeClr val="bg1"/>
                </a:solidFill>
              </a:rPr>
              <a:t>tahun</a:t>
            </a:r>
            <a:r>
              <a:rPr lang="en-ID" sz="2800" dirty="0">
                <a:solidFill>
                  <a:schemeClr val="bg1"/>
                </a:solidFill>
              </a:rPr>
              <a:t>. </a:t>
            </a:r>
            <a:r>
              <a:rPr lang="en-ID" sz="2800" dirty="0" err="1">
                <a:solidFill>
                  <a:schemeClr val="bg1"/>
                </a:solidFill>
              </a:rPr>
              <a:t>Agus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kemudian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melirik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bisnis</a:t>
            </a:r>
            <a:r>
              <a:rPr lang="en-ID" sz="2800" dirty="0">
                <a:solidFill>
                  <a:schemeClr val="bg1"/>
                </a:solidFill>
              </a:rPr>
              <a:t> kopi. </a:t>
            </a:r>
            <a:r>
              <a:rPr lang="en-ID" sz="2800" dirty="0" err="1">
                <a:solidFill>
                  <a:schemeClr val="bg1"/>
                </a:solidFill>
              </a:rPr>
              <a:t>Padahal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dia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sendiri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bukanlah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penggemar</a:t>
            </a:r>
            <a:r>
              <a:rPr lang="en-ID" sz="2800" dirty="0">
                <a:solidFill>
                  <a:schemeClr val="bg1"/>
                </a:solidFill>
              </a:rPr>
              <a:t> kopi. </a:t>
            </a:r>
            <a:r>
              <a:rPr lang="en-ID" sz="2800" dirty="0" err="1">
                <a:solidFill>
                  <a:schemeClr val="bg1"/>
                </a:solidFill>
              </a:rPr>
              <a:t>Agus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mengaku</a:t>
            </a:r>
            <a:r>
              <a:rPr lang="en-ID" sz="2800" dirty="0">
                <a:solidFill>
                  <a:schemeClr val="bg1"/>
                </a:solidFill>
              </a:rPr>
              <a:t>, Kopi </a:t>
            </a:r>
            <a:r>
              <a:rPr lang="en-ID" sz="2800" dirty="0" err="1">
                <a:solidFill>
                  <a:schemeClr val="bg1"/>
                </a:solidFill>
              </a:rPr>
              <a:t>Mak’e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terinspirasi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melihat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kebiasaan</a:t>
            </a:r>
            <a:r>
              <a:rPr lang="en-ID" sz="2800" dirty="0">
                <a:solidFill>
                  <a:schemeClr val="bg1"/>
                </a:solidFill>
              </a:rPr>
              <a:t> orang-orang </a:t>
            </a:r>
            <a:r>
              <a:rPr lang="en-ID" sz="2800" dirty="0" err="1">
                <a:solidFill>
                  <a:schemeClr val="bg1"/>
                </a:solidFill>
              </a:rPr>
              <a:t>meminum</a:t>
            </a:r>
            <a:r>
              <a:rPr lang="en-ID" sz="2800" dirty="0">
                <a:solidFill>
                  <a:schemeClr val="bg1"/>
                </a:solidFill>
              </a:rPr>
              <a:t> kopi.</a:t>
            </a:r>
          </a:p>
          <a:p>
            <a:r>
              <a:rPr lang="en-ID" sz="2800" dirty="0" err="1">
                <a:solidFill>
                  <a:schemeClr val="bg1"/>
                </a:solidFill>
              </a:rPr>
              <a:t>Dengan</a:t>
            </a:r>
            <a:r>
              <a:rPr lang="en-ID" sz="2800" dirty="0">
                <a:solidFill>
                  <a:schemeClr val="bg1"/>
                </a:solidFill>
              </a:rPr>
              <a:t> modal Rp 250 </a:t>
            </a:r>
            <a:r>
              <a:rPr lang="en-ID" sz="2800" dirty="0" err="1">
                <a:solidFill>
                  <a:schemeClr val="bg1"/>
                </a:solidFill>
              </a:rPr>
              <a:t>ribu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Agus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memulai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bisnisnya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dengan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cara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meracik</a:t>
            </a:r>
            <a:r>
              <a:rPr lang="en-ID" sz="2800" dirty="0">
                <a:solidFill>
                  <a:schemeClr val="bg1"/>
                </a:solidFill>
              </a:rPr>
              <a:t> kopi </a:t>
            </a:r>
            <a:r>
              <a:rPr lang="en-ID" sz="2800" dirty="0" err="1">
                <a:solidFill>
                  <a:schemeClr val="bg1"/>
                </a:solidFill>
              </a:rPr>
              <a:t>sendiri</a:t>
            </a:r>
            <a:r>
              <a:rPr lang="en-ID" sz="2800" dirty="0">
                <a:solidFill>
                  <a:schemeClr val="bg1"/>
                </a:solidFill>
              </a:rPr>
              <a:t>. </a:t>
            </a:r>
            <a:r>
              <a:rPr lang="en-ID" sz="2800" dirty="0" err="1">
                <a:solidFill>
                  <a:schemeClr val="bg1"/>
                </a:solidFill>
              </a:rPr>
              <a:t>Ia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memperoleh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bahan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baku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biji</a:t>
            </a:r>
            <a:r>
              <a:rPr lang="en-ID" sz="2800" dirty="0">
                <a:solidFill>
                  <a:schemeClr val="bg1"/>
                </a:solidFill>
              </a:rPr>
              <a:t> kopi </a:t>
            </a:r>
            <a:r>
              <a:rPr lang="en-ID" sz="2800" dirty="0" err="1">
                <a:solidFill>
                  <a:schemeClr val="bg1"/>
                </a:solidFill>
              </a:rPr>
              <a:t>dari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Temanggung</a:t>
            </a:r>
            <a:r>
              <a:rPr lang="en-ID" sz="2800" dirty="0">
                <a:solidFill>
                  <a:schemeClr val="bg1"/>
                </a:solidFill>
              </a:rPr>
              <a:t> dan Malang. </a:t>
            </a:r>
            <a:r>
              <a:rPr lang="en-ID" sz="2800" dirty="0" err="1">
                <a:solidFill>
                  <a:schemeClr val="bg1"/>
                </a:solidFill>
              </a:rPr>
              <a:t>Untuk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mengembangkan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bisnis</a:t>
            </a:r>
            <a:r>
              <a:rPr lang="en-ID" sz="2800" dirty="0">
                <a:solidFill>
                  <a:schemeClr val="bg1"/>
                </a:solidFill>
              </a:rPr>
              <a:t> Kopi </a:t>
            </a:r>
            <a:r>
              <a:rPr lang="en-ID" sz="2800" dirty="0" err="1">
                <a:solidFill>
                  <a:schemeClr val="bg1"/>
                </a:solidFill>
              </a:rPr>
              <a:t>Mak’e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miliknya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Agus</a:t>
            </a:r>
            <a:r>
              <a:rPr lang="en-ID" sz="2800" dirty="0">
                <a:solidFill>
                  <a:schemeClr val="bg1"/>
                </a:solidFill>
              </a:rPr>
              <a:t> juga </a:t>
            </a:r>
            <a:r>
              <a:rPr lang="en-ID" sz="2800" dirty="0" err="1">
                <a:solidFill>
                  <a:schemeClr val="bg1"/>
                </a:solidFill>
              </a:rPr>
              <a:t>membuka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kesempatan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bagi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ingin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menjalin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kemitraan</a:t>
            </a:r>
            <a:r>
              <a:rPr lang="en-ID" sz="2800" dirty="0">
                <a:solidFill>
                  <a:schemeClr val="bg1"/>
                </a:solidFill>
              </a:rPr>
              <a:t>. </a:t>
            </a:r>
            <a:r>
              <a:rPr lang="en-ID" sz="2800" dirty="0" err="1">
                <a:solidFill>
                  <a:schemeClr val="bg1"/>
                </a:solidFill>
              </a:rPr>
              <a:t>Ia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sangat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senang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bisa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membuka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lapangan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pekerjaan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baru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terutama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bagi</a:t>
            </a:r>
            <a:r>
              <a:rPr lang="en-ID" sz="2800" dirty="0">
                <a:solidFill>
                  <a:schemeClr val="bg1"/>
                </a:solidFill>
              </a:rPr>
              <a:t> barista </a:t>
            </a:r>
            <a:r>
              <a:rPr lang="en-ID" sz="2800" dirty="0" err="1">
                <a:solidFill>
                  <a:schemeClr val="bg1"/>
                </a:solidFill>
              </a:rPr>
              <a:t>handal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terkendala</a:t>
            </a:r>
            <a:r>
              <a:rPr lang="en-ID" sz="2800" dirty="0">
                <a:solidFill>
                  <a:schemeClr val="bg1"/>
                </a:solidFill>
              </a:rPr>
              <a:t> modal </a:t>
            </a:r>
            <a:r>
              <a:rPr lang="en-ID" sz="2800" dirty="0" err="1">
                <a:solidFill>
                  <a:schemeClr val="bg1"/>
                </a:solidFill>
              </a:rPr>
              <a:t>usaha</a:t>
            </a:r>
            <a:r>
              <a:rPr lang="en-ID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087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r="48601"/>
          <a:stretch/>
        </p:blipFill>
        <p:spPr/>
      </p:pic>
      <p:sp>
        <p:nvSpPr>
          <p:cNvPr id="4" name="TextBox 3"/>
          <p:cNvSpPr txBox="1"/>
          <p:nvPr/>
        </p:nvSpPr>
        <p:spPr>
          <a:xfrm>
            <a:off x="7077587" y="997840"/>
            <a:ext cx="8878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EAC82B"/>
                </a:solidFill>
                <a:latin typeface="KG Broken Vessels Sketch" pitchFamily="2" charset="0"/>
              </a:rPr>
              <a:t>CERMATI </a:t>
            </a:r>
            <a:r>
              <a:rPr lang="id-ID" sz="6600" dirty="0">
                <a:solidFill>
                  <a:srgbClr val="EAC82B"/>
                </a:solidFill>
                <a:latin typeface="KG Broken Vessels Sketch" pitchFamily="2" charset="0"/>
              </a:rPr>
              <a:t>TEKS </a:t>
            </a:r>
            <a:r>
              <a:rPr lang="en-US" sz="6600" dirty="0">
                <a:solidFill>
                  <a:srgbClr val="EAC82B"/>
                </a:solidFill>
                <a:latin typeface="KG Broken Vessels Sketch" pitchFamily="2" charset="0"/>
              </a:rPr>
              <a:t>BERIKUT!</a:t>
            </a:r>
            <a:endParaRPr lang="id-ID" sz="6600" dirty="0">
              <a:solidFill>
                <a:srgbClr val="EAC82B"/>
              </a:solidFill>
              <a:latin typeface="KG Broken Vessels Sketch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5B8C09-B031-4078-8616-E9C968364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443" y="2815852"/>
            <a:ext cx="11355156" cy="427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70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208</Words>
  <Application>Microsoft Office PowerPoint</Application>
  <PresentationFormat>Custom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KG Broken Vessels Sketch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HP</cp:lastModifiedBy>
  <cp:revision>22</cp:revision>
  <dcterms:created xsi:type="dcterms:W3CDTF">2019-12-08T04:08:41Z</dcterms:created>
  <dcterms:modified xsi:type="dcterms:W3CDTF">2020-06-25T02:48:18Z</dcterms:modified>
</cp:coreProperties>
</file>