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85" r:id="rId3"/>
    <p:sldId id="284" r:id="rId4"/>
    <p:sldId id="281" r:id="rId5"/>
    <p:sldId id="282" r:id="rId6"/>
    <p:sldId id="292" r:id="rId7"/>
    <p:sldId id="293" r:id="rId8"/>
    <p:sldId id="291" r:id="rId9"/>
    <p:sldId id="28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C96"/>
    <a:srgbClr val="E56DAA"/>
    <a:srgbClr val="FF7D40"/>
    <a:srgbClr val="12AAE2"/>
    <a:srgbClr val="7D6CB4"/>
    <a:srgbClr val="FA5D21"/>
    <a:srgbClr val="7564AC"/>
    <a:srgbClr val="5B58A5"/>
    <a:srgbClr val="B63998"/>
    <a:srgbClr val="FFA6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24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3BBA7-A8FE-49C1-A227-3FE739600B0C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C665D-E1F1-4238-B68A-EAFC20A2D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706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2871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4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931222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5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78951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2643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57336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74788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00DE9-1A46-4E9D-92D5-96C3350CD17D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18540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BF458-68BE-46A2-9C17-32002BA9FF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E329AF-212A-470F-9301-C94F1A4055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8FDE8-FCF3-4A80-B05C-98EF0CF28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89F5C-E8B4-45CB-8A95-502D5FFFDE52}" type="datetime1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CDA2-9850-4745-9569-CC886E01E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65FFFE-20F4-4558-88EA-E99255C16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18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47499-6416-4F9C-B25E-C0990677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98903-8FA2-4938-9A77-DFA84A096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FB38B-4F14-45D7-8EEF-2D59762F7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665DF-0DFA-4136-92FB-9C54DD20E424}" type="datetime1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345C7-0A51-4701-AB32-C2F2B08D2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A7C55C-BE5B-423F-A4F6-8E73E2C18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9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70DFAB-0F1B-42DA-B3B5-C20AA033C8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7A8236-D9F3-4E84-B793-251EBBA0C4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EC039-D6FC-4355-9085-C41BA0F7A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E0BBB-C8C1-49D3-B83C-42C0552F8F18}" type="datetime1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1A73-17AA-487E-BFFC-30FCB2D1A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F5727-16F6-4639-A48F-1678897D8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64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urces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7133660" y="0"/>
            <a:ext cx="5058340" cy="68580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5061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lobal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1311710" y="550528"/>
            <a:ext cx="406719" cy="443223"/>
          </a:xfrm>
          <a:custGeom>
            <a:avLst/>
            <a:gdLst>
              <a:gd name="connsiteX0" fmla="*/ 0 w 427416"/>
              <a:gd name="connsiteY0" fmla="*/ 0 h 358106"/>
              <a:gd name="connsiteX1" fmla="*/ 26986 w 427416"/>
              <a:gd name="connsiteY1" fmla="*/ 0 h 358106"/>
              <a:gd name="connsiteX2" fmla="*/ 400430 w 427416"/>
              <a:gd name="connsiteY2" fmla="*/ 0 h 358106"/>
              <a:gd name="connsiteX3" fmla="*/ 427416 w 427416"/>
              <a:gd name="connsiteY3" fmla="*/ 0 h 358106"/>
              <a:gd name="connsiteX4" fmla="*/ 427416 w 427416"/>
              <a:gd name="connsiteY4" fmla="*/ 286485 h 358106"/>
              <a:gd name="connsiteX5" fmla="*/ 213708 w 427416"/>
              <a:gd name="connsiteY5" fmla="*/ 358106 h 358106"/>
              <a:gd name="connsiteX6" fmla="*/ 0 w 427416"/>
              <a:gd name="connsiteY6" fmla="*/ 286485 h 358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416" h="358106">
                <a:moveTo>
                  <a:pt x="0" y="0"/>
                </a:moveTo>
                <a:lnTo>
                  <a:pt x="26986" y="0"/>
                </a:lnTo>
                <a:lnTo>
                  <a:pt x="400430" y="0"/>
                </a:lnTo>
                <a:lnTo>
                  <a:pt x="427416" y="0"/>
                </a:lnTo>
                <a:lnTo>
                  <a:pt x="427416" y="286485"/>
                </a:lnTo>
                <a:lnTo>
                  <a:pt x="213708" y="358106"/>
                </a:lnTo>
                <a:lnTo>
                  <a:pt x="0" y="28648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wrap="square" lIns="0" tIns="72000" rIns="0" bIns="108000" anchor="ctr" anchorCtr="0">
            <a:noAutofit/>
          </a:bodyPr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A4123DEC-A5C5-46A3-86FB-AE47876F1485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7603629" y="6325230"/>
            <a:ext cx="4114800" cy="184666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algn="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IN" dirty="0"/>
              <a:t>Footer goes here</a:t>
            </a:r>
          </a:p>
        </p:txBody>
      </p:sp>
    </p:spTree>
    <p:extLst>
      <p:ext uri="{BB962C8B-B14F-4D97-AF65-F5344CB8AC3E}">
        <p14:creationId xmlns:p14="http://schemas.microsoft.com/office/powerpoint/2010/main" val="4202510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Work Gallery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750196" y="51408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8567688" y="34272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0377600" y="1713301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750196" y="17136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8567688" y="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0377600" y="51408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750196" y="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0377600" y="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567688" y="17136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6750196" y="34272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10377600" y="3426602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8567688" y="5140800"/>
            <a:ext cx="1814400" cy="17172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6152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9EFE7-6A33-40C1-A49A-40DB0C8C7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16F80-B651-4F13-B19E-447B75D9E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DAE9D-5C24-4E73-94E6-5012F2D2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C0C88-BA00-43D7-8E2A-773489EEFE5B}" type="datetime1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D54453-FEB6-4E34-AB75-3303B9D77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A2A5A0-A3CB-4EA3-97D5-2B11F0B0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73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DE703-36BC-4D52-B355-8C3F9A704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1C129-99FF-40D4-A35B-90F90CC9A1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54B2C-CB3B-49A4-8F69-1EBDED06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02F46-5374-4FCF-BA65-B9695EE10622}" type="datetime1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DBBA4A-48DB-4245-B0A1-42D242B6F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EE220-1188-4331-B87C-6DD239F84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75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9E14D-4400-41D3-BB57-1F304A35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4D95B-330F-4FFA-A335-4DCE072BD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42258-84B2-4B14-AEF2-0F38DFB0A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8C28BE-D973-47DE-A51E-D98447F8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F9297-B2AE-4893-80B4-F709B7F9ACE3}" type="datetime1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5BB5D-5332-4C68-843A-689C40E1F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58C0A-A7F1-4F74-8CB7-6C23F5DF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48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3DB3E-F970-41E7-94C0-C6DD0A954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3E4F45-18F3-4FEB-9BC2-1111DF10C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0685E-A8D3-4247-AA0F-8529D0212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41CBFD-2FE3-4AE8-8FBE-7CB545246F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2B4687-83D1-4734-9518-2957DD63DB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84A5BC-4293-4BBE-8F04-70EDB6A05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77247-F74A-486E-874A-DDB002605628}" type="datetime1">
              <a:rPr lang="en-US" smtClean="0"/>
              <a:t>6/25/2020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261C1D-87C1-416B-9F1A-06883C9D4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FEE93-0B88-4601-8FB3-AAE652AE5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984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8DAA6-ADAC-4509-BC8E-2528B0989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0A4174-2C80-4472-A098-627A73BCA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285CA-F50F-4615-BF07-E3C3C5E7DAA6}" type="datetime1">
              <a:rPr lang="en-US" smtClean="0"/>
              <a:t>6/25/2020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72F54-4E90-455B-8B4C-C1F1469BA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AAB29A-781E-404F-B7B3-26248B53C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639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94EE2A-E9DC-452E-B332-C6049D586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81114-00C0-42FC-B879-815409FDA45F}" type="datetime1">
              <a:rPr lang="en-US" smtClean="0"/>
              <a:t>6/25/2020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E0DC66-47E4-4B50-92AD-78BD8534F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F304F-5578-4CAF-A922-558A6E6A4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4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CBDE2-6D0B-4E05-B9D8-14CAB967B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5047AC-F883-4B5C-ABED-13BEF6650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0E5C7F-85DF-4020-861D-9C485A03EB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BA7C74-BAA4-4DA1-B956-0648C82E5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FFB06-6ABB-4781-8043-861B1B529EE8}" type="datetime1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0BFA03-547B-4712-9F04-AB79AAE81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A013BA-F1BC-419C-9B55-8DB1BFCE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6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827C4-BB21-49FF-A684-3C8A677D6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DACFC8-A9B3-446A-9228-27BB171C1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24617-138E-4699-AEFB-65B458689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F3E101-1C2D-46E8-A88D-9D028199E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FFCCC-F776-401F-BA19-956F16DEBA96}" type="datetime1">
              <a:rPr lang="en-US" smtClean="0"/>
              <a:t>6/25/2020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FC8923-DA7D-49B3-8513-92E6D15EB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Eko Risdianto, M.Cs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62F3C-D644-40E1-8252-8C3473CCE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8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1F240E-00CC-49AE-B4CA-BBA2742EF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0B9688-BABE-448D-975F-626B4AA25A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2A062-4F32-45E7-AC65-5094624D1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12AC9-38EF-4720-BD9F-5641222FDFEA}" type="datetime1">
              <a:rPr lang="en-US" smtClean="0"/>
              <a:t>6/25/2020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8F2EE-53CF-401F-8342-1BC06DB2E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Eko Risdianto, M.Cs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26B864-2005-45AD-8736-3794C59602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E53A7-7D3B-4781-BC60-B5969F8B0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07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9.svg"/><Relationship Id="rId18" Type="http://schemas.openxmlformats.org/officeDocument/2006/relationships/image" Target="../media/image13.svg"/><Relationship Id="rId3" Type="http://schemas.openxmlformats.org/officeDocument/2006/relationships/audio" Target="../media/audio2.wav"/><Relationship Id="rId21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1.svg"/><Relationship Id="rId20" Type="http://schemas.openxmlformats.org/officeDocument/2006/relationships/image" Target="../media/image1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11" Type="http://schemas.openxmlformats.org/officeDocument/2006/relationships/slide" Target="slide5.xml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3.jpeg"/><Relationship Id="rId10" Type="http://schemas.openxmlformats.org/officeDocument/2006/relationships/image" Target="../media/image7.svg"/><Relationship Id="rId19" Type="http://schemas.openxmlformats.org/officeDocument/2006/relationships/image" Target="../media/image14.png"/><Relationship Id="rId4" Type="http://schemas.openxmlformats.org/officeDocument/2006/relationships/slide" Target="slide3.xml"/><Relationship Id="rId9" Type="http://schemas.openxmlformats.org/officeDocument/2006/relationships/image" Target="../media/image6.png"/><Relationship Id="rId14" Type="http://schemas.openxmlformats.org/officeDocument/2006/relationships/slide" Target="slide9.xml"/><Relationship Id="rId22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.xml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5.xml"/><Relationship Id="rId12" Type="http://schemas.openxmlformats.org/officeDocument/2006/relationships/image" Target="../media/image19.svg"/><Relationship Id="rId17" Type="http://schemas.openxmlformats.org/officeDocument/2006/relationships/image" Target="../media/image22.gif"/><Relationship Id="rId2" Type="http://schemas.openxmlformats.org/officeDocument/2006/relationships/video" Target="../media/media1.mp4"/><Relationship Id="rId16" Type="http://schemas.openxmlformats.org/officeDocument/2006/relationships/image" Target="../media/image21.svg"/><Relationship Id="rId1" Type="http://schemas.microsoft.com/office/2007/relationships/media" Target="../media/media1.mp4"/><Relationship Id="rId6" Type="http://schemas.openxmlformats.org/officeDocument/2006/relationships/slide" Target="slide4.xml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5.sv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2.xml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slide" Target="slide1.xml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" Target="slide5.xml"/><Relationship Id="rId11" Type="http://schemas.openxmlformats.org/officeDocument/2006/relationships/image" Target="../media/image19.svg"/><Relationship Id="rId5" Type="http://schemas.openxmlformats.org/officeDocument/2006/relationships/slide" Target="slide4.xml"/><Relationship Id="rId15" Type="http://schemas.openxmlformats.org/officeDocument/2006/relationships/image" Target="../media/image21.svg"/><Relationship Id="rId10" Type="http://schemas.openxmlformats.org/officeDocument/2006/relationships/image" Target="../media/image18.png"/><Relationship Id="rId4" Type="http://schemas.openxmlformats.org/officeDocument/2006/relationships/slide" Target="slide3.xml"/><Relationship Id="rId9" Type="http://schemas.openxmlformats.org/officeDocument/2006/relationships/image" Target="../media/image7.svg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0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5" Type="http://schemas.openxmlformats.org/officeDocument/2006/relationships/slide" Target="slide4.xml"/><Relationship Id="rId10" Type="http://schemas.openxmlformats.org/officeDocument/2006/relationships/image" Target="../media/image19.sv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20.png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12" Type="http://schemas.openxmlformats.org/officeDocument/2006/relationships/slide" Target="slide2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9.xml"/><Relationship Id="rId11" Type="http://schemas.openxmlformats.org/officeDocument/2006/relationships/slide" Target="slide1.xml"/><Relationship Id="rId5" Type="http://schemas.openxmlformats.org/officeDocument/2006/relationships/slide" Target="slide4.xml"/><Relationship Id="rId15" Type="http://schemas.openxmlformats.org/officeDocument/2006/relationships/image" Target="../media/image24.jpg"/><Relationship Id="rId10" Type="http://schemas.openxmlformats.org/officeDocument/2006/relationships/image" Target="../media/image19.svg"/><Relationship Id="rId4" Type="http://schemas.openxmlformats.org/officeDocument/2006/relationships/slide" Target="slide3.xml"/><Relationship Id="rId9" Type="http://schemas.openxmlformats.org/officeDocument/2006/relationships/image" Target="../media/image18.pn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slide" Target="slide2.xml"/><Relationship Id="rId1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slide" Target="slide9.xml"/><Relationship Id="rId12" Type="http://schemas.openxmlformats.org/officeDocument/2006/relationships/slide" Target="slide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19.svg"/><Relationship Id="rId5" Type="http://schemas.openxmlformats.org/officeDocument/2006/relationships/slide" Target="slide3.xml"/><Relationship Id="rId15" Type="http://schemas.openxmlformats.org/officeDocument/2006/relationships/image" Target="../media/image21.svg"/><Relationship Id="rId10" Type="http://schemas.openxmlformats.org/officeDocument/2006/relationships/image" Target="../media/image18.png"/><Relationship Id="rId4" Type="http://schemas.openxmlformats.org/officeDocument/2006/relationships/image" Target="../media/image26.jpg"/><Relationship Id="rId9" Type="http://schemas.openxmlformats.org/officeDocument/2006/relationships/image" Target="../media/image9.sv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.xml"/><Relationship Id="rId18" Type="http://schemas.openxmlformats.org/officeDocument/2006/relationships/audio" Target="../media/audio1.wav"/><Relationship Id="rId3" Type="http://schemas.openxmlformats.org/officeDocument/2006/relationships/slideLayout" Target="../slideLayouts/slideLayout13.xml"/><Relationship Id="rId7" Type="http://schemas.openxmlformats.org/officeDocument/2006/relationships/slide" Target="slide4.xml"/><Relationship Id="rId12" Type="http://schemas.openxmlformats.org/officeDocument/2006/relationships/image" Target="../media/image19.svg"/><Relationship Id="rId17" Type="http://schemas.openxmlformats.org/officeDocument/2006/relationships/image" Target="../media/image27.png"/><Relationship Id="rId2" Type="http://schemas.openxmlformats.org/officeDocument/2006/relationships/video" Target="../media/media2.mp4"/><Relationship Id="rId16" Type="http://schemas.openxmlformats.org/officeDocument/2006/relationships/image" Target="../media/image21.svg"/><Relationship Id="rId1" Type="http://schemas.microsoft.com/office/2007/relationships/media" Target="../media/media2.mp4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9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Relationship Id="rId1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hyperlink" Target="https://www.liveworksheets.com/vv878808bh" TargetMode="External"/><Relationship Id="rId12" Type="http://schemas.openxmlformats.org/officeDocument/2006/relationships/slide" Target="slid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11" Type="http://schemas.openxmlformats.org/officeDocument/2006/relationships/image" Target="../media/image19.svg"/><Relationship Id="rId5" Type="http://schemas.openxmlformats.org/officeDocument/2006/relationships/slide" Target="slide4.xml"/><Relationship Id="rId1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slide" Target="slide3.xml"/><Relationship Id="rId9" Type="http://schemas.openxmlformats.org/officeDocument/2006/relationships/image" Target="../media/image11.svg"/><Relationship Id="rId1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id="{69FC8604-0A00-4916-A43E-409ED9E1E605}"/>
              </a:ext>
            </a:extLst>
          </p:cNvPr>
          <p:cNvSpPr txBox="1"/>
          <p:nvPr/>
        </p:nvSpPr>
        <p:spPr>
          <a:xfrm>
            <a:off x="1873935" y="717870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  <p:sp>
        <p:nvSpPr>
          <p:cNvPr id="100" name="Footer Placeholder 99">
            <a:extLst>
              <a:ext uri="{FF2B5EF4-FFF2-40B4-BE49-F238E27FC236}">
                <a16:creationId xmlns:a16="http://schemas.microsoft.com/office/drawing/2014/main" id="{7039AA2C-8EF4-486E-A16F-2B8F187E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E33893E5-09BD-49F1-AE97-A6310DAF5A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76" y="4302232"/>
            <a:ext cx="1714047" cy="1714047"/>
          </a:xfrm>
          <a:prstGeom prst="rect">
            <a:avLst/>
          </a:prstGeom>
        </p:spPr>
      </p:pic>
      <p:sp>
        <p:nvSpPr>
          <p:cNvPr id="70" name="TextBox 69">
            <a:extLst>
              <a:ext uri="{FF2B5EF4-FFF2-40B4-BE49-F238E27FC236}">
                <a16:creationId xmlns:a16="http://schemas.microsoft.com/office/drawing/2014/main" id="{86B7EBA2-3F7C-4EEA-9DE6-189856418993}"/>
              </a:ext>
            </a:extLst>
          </p:cNvPr>
          <p:cNvSpPr txBox="1"/>
          <p:nvPr/>
        </p:nvSpPr>
        <p:spPr>
          <a:xfrm>
            <a:off x="2266072" y="2131649"/>
            <a:ext cx="7659854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d-ID" sz="48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SISTEM </a:t>
            </a:r>
            <a:r>
              <a:rPr lang="en-US" sz="48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GERAK PADA </a:t>
            </a:r>
            <a:r>
              <a:rPr lang="id-ID" sz="48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MANUSIA</a:t>
            </a:r>
          </a:p>
          <a:p>
            <a:pPr algn="ctr"/>
            <a:r>
              <a:rPr lang="id-ID" sz="40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KELAS </a:t>
            </a:r>
            <a:r>
              <a:rPr lang="en-US" sz="4000" b="1" noProof="1">
                <a:latin typeface="DancingDonuts" pitchFamily="2" charset="0"/>
                <a:ea typeface="Adobe Heiti Std R" panose="020B0400000000000000" pitchFamily="34" charset="-128"/>
                <a:cs typeface="MV Boli" panose="02000500030200090000" pitchFamily="2" charset="0"/>
              </a:rPr>
              <a:t>VIII</a:t>
            </a:r>
            <a:endParaRPr lang="id-ID" sz="4000" b="1" noProof="1">
              <a:latin typeface="DancingDonuts" pitchFamily="2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endParaRPr lang="id-ID" sz="1600" b="1" noProof="1">
              <a:latin typeface="Bahnschrift SemiBold" panose="020B0502040204020203" pitchFamily="34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  <a:p>
            <a:pPr algn="ctr"/>
            <a:r>
              <a:rPr lang="id-ID" sz="2000" b="1" noProof="1">
                <a:latin typeface="Goudy Old Style" panose="02020502050305020303" pitchFamily="18" charset="0"/>
                <a:ea typeface="Adobe Heiti Std R" panose="020B0400000000000000" pitchFamily="34" charset="-128"/>
                <a:cs typeface="MV Boli" panose="02000500030200090000" pitchFamily="2" charset="0"/>
              </a:rPr>
              <a:t>oleh: Fila Prasetyawati</a:t>
            </a:r>
            <a:r>
              <a:rPr lang="en-US" sz="2000" b="1" noProof="1">
                <a:latin typeface="Goudy Old Style" panose="02020502050305020303" pitchFamily="18" charset="0"/>
                <a:ea typeface="Adobe Heiti Std R" panose="020B0400000000000000" pitchFamily="34" charset="-128"/>
                <a:cs typeface="MV Boli" panose="02000500030200090000" pitchFamily="2" charset="0"/>
              </a:rPr>
              <a:t>, M.Pd</a:t>
            </a:r>
            <a:endParaRPr lang="id-ID" sz="2000" b="1" noProof="1">
              <a:latin typeface="Goudy Old Style" panose="02020502050305020303" pitchFamily="18" charset="0"/>
              <a:ea typeface="Adobe Heiti Std R" panose="020B0400000000000000" pitchFamily="34" charset="-128"/>
              <a:cs typeface="MV Boli" panose="0200050003020009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22887C-BFE8-4F7C-8CF6-0C86F30EE9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63" y="111344"/>
            <a:ext cx="1349226" cy="1736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439521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6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C788EE8-564A-4280-887A-11B2C056BC1A}"/>
              </a:ext>
            </a:extLst>
          </p:cNvPr>
          <p:cNvGrpSpPr/>
          <p:nvPr/>
        </p:nvGrpSpPr>
        <p:grpSpPr>
          <a:xfrm>
            <a:off x="6923338" y="2863217"/>
            <a:ext cx="1349500" cy="252000"/>
            <a:chOff x="6985330" y="3297174"/>
            <a:chExt cx="1349500" cy="252000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9E6FF20-D2FB-4262-8177-11F0D4760E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5873" y="3424010"/>
              <a:ext cx="11789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E62AED0-63F9-483C-A611-C8BD1C75FDDE}"/>
                </a:ext>
              </a:extLst>
            </p:cNvPr>
            <p:cNvSpPr/>
            <p:nvPr/>
          </p:nvSpPr>
          <p:spPr>
            <a:xfrm>
              <a:off x="6985330" y="3297174"/>
              <a:ext cx="256637" cy="252000"/>
            </a:xfrm>
            <a:prstGeom prst="ellipse">
              <a:avLst/>
            </a:prstGeom>
            <a:solidFill>
              <a:srgbClr val="B43C96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ABB1B07-336E-4F74-B747-9483B2E563B7}"/>
              </a:ext>
            </a:extLst>
          </p:cNvPr>
          <p:cNvGrpSpPr/>
          <p:nvPr/>
        </p:nvGrpSpPr>
        <p:grpSpPr>
          <a:xfrm>
            <a:off x="6879083" y="3978455"/>
            <a:ext cx="1354775" cy="252000"/>
            <a:chOff x="6801593" y="4133435"/>
            <a:chExt cx="1354775" cy="252000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27D3CD7-7AA0-48FC-B3B8-01F12DABE0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77411" y="4262003"/>
              <a:ext cx="11789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CD3814C-9C64-4209-9024-7F2F5D5A61E8}"/>
                </a:ext>
              </a:extLst>
            </p:cNvPr>
            <p:cNvSpPr/>
            <p:nvPr/>
          </p:nvSpPr>
          <p:spPr>
            <a:xfrm>
              <a:off x="6801593" y="4133435"/>
              <a:ext cx="256637" cy="252000"/>
            </a:xfrm>
            <a:prstGeom prst="ellipse">
              <a:avLst/>
            </a:prstGeom>
            <a:solidFill>
              <a:srgbClr val="7D6CB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137D09B-6C85-4D17-A561-41908DB28BA0}"/>
              </a:ext>
            </a:extLst>
          </p:cNvPr>
          <p:cNvGrpSpPr/>
          <p:nvPr/>
        </p:nvGrpSpPr>
        <p:grpSpPr>
          <a:xfrm>
            <a:off x="6098310" y="5044881"/>
            <a:ext cx="1335311" cy="252000"/>
            <a:chOff x="6098310" y="5233346"/>
            <a:chExt cx="1335311" cy="252000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E375BE6F-1F48-4365-8CF0-92808DC445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54664" y="5378241"/>
              <a:ext cx="1178957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05709AF1-4992-44E7-9453-BAF79EC31F8E}"/>
                </a:ext>
              </a:extLst>
            </p:cNvPr>
            <p:cNvSpPr/>
            <p:nvPr/>
          </p:nvSpPr>
          <p:spPr>
            <a:xfrm>
              <a:off x="6098310" y="5233346"/>
              <a:ext cx="256637" cy="252000"/>
            </a:xfrm>
            <a:prstGeom prst="ellipse">
              <a:avLst/>
            </a:prstGeom>
            <a:solidFill>
              <a:srgbClr val="12AAE2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25C572A-C387-40CC-A885-D9DF010BB85C}"/>
              </a:ext>
            </a:extLst>
          </p:cNvPr>
          <p:cNvGrpSpPr/>
          <p:nvPr/>
        </p:nvGrpSpPr>
        <p:grpSpPr>
          <a:xfrm>
            <a:off x="7234123" y="1408624"/>
            <a:ext cx="3600000" cy="648000"/>
            <a:chOff x="7420100" y="1393126"/>
            <a:chExt cx="3512457" cy="653142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2" name="Rectangle: Rounded Corners 21">
              <a:hlinkClick r:id="rId4" action="ppaction://hlinksldjump"/>
              <a:extLst>
                <a:ext uri="{FF2B5EF4-FFF2-40B4-BE49-F238E27FC236}">
                  <a16:creationId xmlns:a16="http://schemas.microsoft.com/office/drawing/2014/main" id="{409FB577-BD1B-4700-87E7-F20569C175F0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C4D7C87-BE9A-45F7-A897-92182E4B28B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5" name="Graphic 54" descr="Lightbulb">
              <a:extLst>
                <a:ext uri="{FF2B5EF4-FFF2-40B4-BE49-F238E27FC236}">
                  <a16:creationId xmlns:a16="http://schemas.microsoft.com/office/drawing/2014/main" id="{4D852F9B-BFCB-4721-A696-EC9BCB868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613453" y="1585088"/>
              <a:ext cx="234957" cy="242724"/>
            </a:xfrm>
            <a:prstGeom prst="rect">
              <a:avLst/>
            </a:prstGeom>
            <a:grpFill/>
            <a:effectLst/>
          </p:spPr>
        </p:pic>
        <p:sp>
          <p:nvSpPr>
            <p:cNvPr id="76" name="TextBox 75">
              <a:hlinkClick r:id="rId4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96C91BD8-3EE4-4F5C-AA1D-18EF0CB48F16}"/>
                </a:ext>
              </a:extLst>
            </p:cNvPr>
            <p:cNvSpPr txBox="1"/>
            <p:nvPr/>
          </p:nvSpPr>
          <p:spPr>
            <a:xfrm>
              <a:off x="8021914" y="1556872"/>
              <a:ext cx="1437649" cy="31021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id-ID" sz="1400" dirty="0"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4" action="ppaction://hlinksldjump">
                    <a:snd r:embed="rId7" name="click.wav"/>
                  </a:hlinkClick>
                </a:rPr>
                <a:t>PENDAHULUAN</a:t>
              </a:r>
              <a:endParaRPr lang="en-US" sz="1400" dirty="0"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A690DCA-4E89-47C4-8690-029075134ADE}"/>
              </a:ext>
            </a:extLst>
          </p:cNvPr>
          <p:cNvGrpSpPr/>
          <p:nvPr/>
        </p:nvGrpSpPr>
        <p:grpSpPr>
          <a:xfrm>
            <a:off x="8269532" y="2668472"/>
            <a:ext cx="3512457" cy="653142"/>
            <a:chOff x="8316026" y="3102429"/>
            <a:chExt cx="3512457" cy="653142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5" name="Rectangle: Rounded Corners 24">
              <a:hlinkClick r:id="rId8" action="ppaction://hlinksldjump"/>
              <a:extLst>
                <a:ext uri="{FF2B5EF4-FFF2-40B4-BE49-F238E27FC236}">
                  <a16:creationId xmlns:a16="http://schemas.microsoft.com/office/drawing/2014/main" id="{B25B0A5D-6B9A-4777-A8AF-D096A6992120}"/>
                </a:ext>
              </a:extLst>
            </p:cNvPr>
            <p:cNvSpPr/>
            <p:nvPr/>
          </p:nvSpPr>
          <p:spPr>
            <a:xfrm>
              <a:off x="8316026" y="3102429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0911FA05-8B3F-4FE5-A292-7BA5C18FF14E}"/>
                </a:ext>
              </a:extLst>
            </p:cNvPr>
            <p:cNvSpPr/>
            <p:nvPr/>
          </p:nvSpPr>
          <p:spPr>
            <a:xfrm>
              <a:off x="8402906" y="3176769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Graphic 51" descr="Image">
              <a:extLst>
                <a:ext uri="{FF2B5EF4-FFF2-40B4-BE49-F238E27FC236}">
                  <a16:creationId xmlns:a16="http://schemas.microsoft.com/office/drawing/2014/main" id="{92B95CE0-B211-493B-A9E2-4B4231205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510014" y="3343211"/>
              <a:ext cx="242724" cy="242724"/>
            </a:xfrm>
            <a:prstGeom prst="rect">
              <a:avLst/>
            </a:prstGeom>
            <a:grpFill/>
            <a:effectLst/>
          </p:spPr>
        </p:pic>
        <p:sp>
          <p:nvSpPr>
            <p:cNvPr id="78" name="TextBox 77">
              <a:hlinkClick r:id="rId8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062683C0-D7D4-4D6B-AF13-3A3BCF9DD6B6}"/>
                </a:ext>
              </a:extLst>
            </p:cNvPr>
            <p:cNvSpPr txBox="1"/>
            <p:nvPr/>
          </p:nvSpPr>
          <p:spPr>
            <a:xfrm>
              <a:off x="8876679" y="3273548"/>
              <a:ext cx="2207656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8" action="ppaction://hlinksldjump">
                    <a:snd r:embed="rId7" name="click.wav"/>
                  </a:hlinkClick>
                </a:rPr>
                <a:t>TUJUAN PEMBELAJARAN</a:t>
              </a:r>
              <a:endParaRPr lang="en-US" sz="14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793C6B2B-8429-44EF-966E-DA287788F986}"/>
              </a:ext>
            </a:extLst>
          </p:cNvPr>
          <p:cNvGrpSpPr/>
          <p:nvPr/>
        </p:nvGrpSpPr>
        <p:grpSpPr>
          <a:xfrm>
            <a:off x="8233862" y="3788583"/>
            <a:ext cx="3512457" cy="653142"/>
            <a:chOff x="8156368" y="3959061"/>
            <a:chExt cx="3512457" cy="653142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32" name="Rectangle: Rounded Corners 31">
              <a:hlinkClick r:id="rId11" action="ppaction://hlinksldjump"/>
              <a:extLst>
                <a:ext uri="{FF2B5EF4-FFF2-40B4-BE49-F238E27FC236}">
                  <a16:creationId xmlns:a16="http://schemas.microsoft.com/office/drawing/2014/main" id="{B05F0AF5-1278-4E55-AF20-FEF59768DD82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20EE454-254A-4704-8424-CE1DE56495A4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7" name="Graphic 56" descr="Megaphone">
              <a:extLst>
                <a:ext uri="{FF2B5EF4-FFF2-40B4-BE49-F238E27FC236}">
                  <a16:creationId xmlns:a16="http://schemas.microsoft.com/office/drawing/2014/main" id="{3D99C500-90AB-42AC-9797-5CE1B9C81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grpFill/>
            <a:effectLst/>
          </p:spPr>
        </p:pic>
        <p:sp>
          <p:nvSpPr>
            <p:cNvPr id="79" name="TextBox 78">
              <a:hlinkClick r:id="rId11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F1AEB0ED-7929-4592-B977-0332459BF5EC}"/>
                </a:ext>
              </a:extLst>
            </p:cNvPr>
            <p:cNvSpPr txBox="1"/>
            <p:nvPr/>
          </p:nvSpPr>
          <p:spPr>
            <a:xfrm>
              <a:off x="8725184" y="4147049"/>
              <a:ext cx="755335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11" action="ppaction://hlinksldjump">
                    <a:snd r:embed="rId7" name="click.wav"/>
                  </a:hlinkClick>
                </a:rPr>
                <a:t>MATERI</a:t>
              </a:r>
              <a:endParaRPr lang="en-US" sz="1400" dirty="0">
                <a:solidFill>
                  <a:srgbClr val="FF000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BE78C8C-004B-4684-B893-D29E189225C8}"/>
              </a:ext>
            </a:extLst>
          </p:cNvPr>
          <p:cNvGrpSpPr/>
          <p:nvPr/>
        </p:nvGrpSpPr>
        <p:grpSpPr>
          <a:xfrm>
            <a:off x="7420099" y="4828307"/>
            <a:ext cx="3512457" cy="653142"/>
            <a:chOff x="7420099" y="4828307"/>
            <a:chExt cx="3512457" cy="653142"/>
          </a:xfrm>
          <a:solidFill>
            <a:srgbClr val="E56DAA"/>
          </a:solidFill>
        </p:grpSpPr>
        <p:sp>
          <p:nvSpPr>
            <p:cNvPr id="33" name="Rectangle: Rounded Corners 32">
              <a:hlinkClick r:id="rId14" action="ppaction://hlinksldjump"/>
              <a:extLst>
                <a:ext uri="{FF2B5EF4-FFF2-40B4-BE49-F238E27FC236}">
                  <a16:creationId xmlns:a16="http://schemas.microsoft.com/office/drawing/2014/main" id="{4065A45A-D519-4C42-9510-195DEE9C2BC6}"/>
                </a:ext>
              </a:extLst>
            </p:cNvPr>
            <p:cNvSpPr/>
            <p:nvPr/>
          </p:nvSpPr>
          <p:spPr>
            <a:xfrm>
              <a:off x="7420099" y="4828307"/>
              <a:ext cx="3512457" cy="65314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017BA23-DD36-4371-9CE7-515F0CE842EA}"/>
                </a:ext>
              </a:extLst>
            </p:cNvPr>
            <p:cNvSpPr/>
            <p:nvPr/>
          </p:nvSpPr>
          <p:spPr>
            <a:xfrm>
              <a:off x="7505828" y="4912096"/>
              <a:ext cx="478267" cy="478267"/>
            </a:xfrm>
            <a:prstGeom prst="ellipse">
              <a:avLst/>
            </a:prstGeom>
            <a:grpFill/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Trophy">
              <a:extLst>
                <a:ext uri="{FF2B5EF4-FFF2-40B4-BE49-F238E27FC236}">
                  <a16:creationId xmlns:a16="http://schemas.microsoft.com/office/drawing/2014/main" id="{63CB6188-0587-42D5-A8F6-F1CF3BF72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7604489" y="5029867"/>
              <a:ext cx="242724" cy="242724"/>
            </a:xfrm>
            <a:prstGeom prst="rect">
              <a:avLst/>
            </a:prstGeom>
            <a:grpFill/>
            <a:effectLst/>
          </p:spPr>
        </p:pic>
        <p:sp>
          <p:nvSpPr>
            <p:cNvPr id="80" name="TextBox 79">
              <a:hlinkClick r:id="rId14" action="ppaction://hlinksldjump">
                <a:snd r:embed="rId3" name="coin.wav"/>
              </a:hlinkClick>
              <a:extLst>
                <a:ext uri="{FF2B5EF4-FFF2-40B4-BE49-F238E27FC236}">
                  <a16:creationId xmlns:a16="http://schemas.microsoft.com/office/drawing/2014/main" id="{4919355C-66DE-40C7-B6AC-E9BA0F872A18}"/>
                </a:ext>
              </a:extLst>
            </p:cNvPr>
            <p:cNvSpPr txBox="1"/>
            <p:nvPr/>
          </p:nvSpPr>
          <p:spPr>
            <a:xfrm>
              <a:off x="7978901" y="5009983"/>
              <a:ext cx="99257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  <a:hlinkClick r:id="rId14" action="ppaction://hlinksldjump">
                    <a:snd r:embed="rId7" name="click.wav"/>
                  </a:hlinkClick>
                </a:rPr>
                <a:t>EVALUASI</a:t>
              </a:r>
              <a:endParaRPr lang="en-US" sz="1400" dirty="0">
                <a:solidFill>
                  <a:schemeClr val="bg1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986F10C-4A66-433B-8CF6-A2FE43CABC14}"/>
              </a:ext>
            </a:extLst>
          </p:cNvPr>
          <p:cNvGrpSpPr/>
          <p:nvPr/>
        </p:nvGrpSpPr>
        <p:grpSpPr>
          <a:xfrm>
            <a:off x="6065228" y="1625259"/>
            <a:ext cx="1178954" cy="252000"/>
            <a:chOff x="6220208" y="1594263"/>
            <a:chExt cx="1178954" cy="25200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EE3B653-C439-46FD-8B20-BF821A18F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20208" y="1717126"/>
              <a:ext cx="1178954" cy="2571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2B252AA6-B862-46BC-962A-CE3520263B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61167" y="1594263"/>
              <a:ext cx="252000" cy="252000"/>
            </a:xfrm>
            <a:prstGeom prst="ellipse">
              <a:avLst/>
            </a:prstGeom>
            <a:solidFill>
              <a:srgbClr val="FFD53D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0" name="Footer Placeholder 99">
            <a:extLst>
              <a:ext uri="{FF2B5EF4-FFF2-40B4-BE49-F238E27FC236}">
                <a16:creationId xmlns:a16="http://schemas.microsoft.com/office/drawing/2014/main" id="{7039AA2C-8EF4-486E-A16F-2B8F187E4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618672E-6C4E-4262-A231-B00834155D38}"/>
              </a:ext>
            </a:extLst>
          </p:cNvPr>
          <p:cNvGrpSpPr/>
          <p:nvPr/>
        </p:nvGrpSpPr>
        <p:grpSpPr>
          <a:xfrm>
            <a:off x="3207657" y="1309254"/>
            <a:ext cx="3948216" cy="4239492"/>
            <a:chOff x="3207657" y="1309254"/>
            <a:chExt cx="3948216" cy="42394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F48D970-E953-4306-B551-1110036AC6B0}"/>
                </a:ext>
              </a:extLst>
            </p:cNvPr>
            <p:cNvGrpSpPr/>
            <p:nvPr/>
          </p:nvGrpSpPr>
          <p:grpSpPr>
            <a:xfrm>
              <a:off x="3207657" y="1309254"/>
              <a:ext cx="3948216" cy="4239492"/>
              <a:chOff x="3207657" y="1309254"/>
              <a:chExt cx="3948216" cy="423949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517A9C4A-AFAE-41CD-B30F-F780689D8031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036128" y="1309254"/>
                <a:ext cx="2119745" cy="4239492"/>
              </a:xfrm>
              <a:custGeom>
                <a:avLst/>
                <a:gdLst>
                  <a:gd name="connsiteX0" fmla="*/ 2119745 w 2119745"/>
                  <a:gd name="connsiteY0" fmla="*/ 0 h 4239492"/>
                  <a:gd name="connsiteX1" fmla="*/ 2119745 w 2119745"/>
                  <a:gd name="connsiteY1" fmla="*/ 96873 h 4239492"/>
                  <a:gd name="connsiteX2" fmla="*/ 96872 w 2119745"/>
                  <a:gd name="connsiteY2" fmla="*/ 2119746 h 4239492"/>
                  <a:gd name="connsiteX3" fmla="*/ 2119745 w 2119745"/>
                  <a:gd name="connsiteY3" fmla="*/ 4142619 h 4239492"/>
                  <a:gd name="connsiteX4" fmla="*/ 2119745 w 2119745"/>
                  <a:gd name="connsiteY4" fmla="*/ 4239492 h 4239492"/>
                  <a:gd name="connsiteX5" fmla="*/ 1903015 w 2119745"/>
                  <a:gd name="connsiteY5" fmla="*/ 4228548 h 4239492"/>
                  <a:gd name="connsiteX6" fmla="*/ 0 w 2119745"/>
                  <a:gd name="connsiteY6" fmla="*/ 2119746 h 4239492"/>
                  <a:gd name="connsiteX7" fmla="*/ 1903015 w 2119745"/>
                  <a:gd name="connsiteY7" fmla="*/ 10944 h 4239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9745" h="4239492">
                    <a:moveTo>
                      <a:pt x="2119745" y="0"/>
                    </a:moveTo>
                    <a:lnTo>
                      <a:pt x="2119745" y="96873"/>
                    </a:lnTo>
                    <a:cubicBezTo>
                      <a:pt x="1002543" y="96873"/>
                      <a:pt x="96872" y="1002544"/>
                      <a:pt x="96872" y="2119746"/>
                    </a:cubicBezTo>
                    <a:cubicBezTo>
                      <a:pt x="96872" y="3236948"/>
                      <a:pt x="1002543" y="4142619"/>
                      <a:pt x="2119745" y="4142619"/>
                    </a:cubicBezTo>
                    <a:lnTo>
                      <a:pt x="2119745" y="4239492"/>
                    </a:lnTo>
                    <a:lnTo>
                      <a:pt x="1903015" y="4228548"/>
                    </a:lnTo>
                    <a:cubicBezTo>
                      <a:pt x="834120" y="4119996"/>
                      <a:pt x="0" y="3217280"/>
                      <a:pt x="0" y="2119746"/>
                    </a:cubicBezTo>
                    <a:cubicBezTo>
                      <a:pt x="0" y="1022212"/>
                      <a:pt x="834120" y="119496"/>
                      <a:pt x="1903015" y="1094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C1C5D1"/>
                  </a:gs>
                  <a:gs pos="75000">
                    <a:srgbClr val="0193C9"/>
                  </a:gs>
                  <a:gs pos="50000">
                    <a:srgbClr val="A290E0"/>
                  </a:gs>
                  <a:gs pos="25000">
                    <a:srgbClr val="E66DAB"/>
                  </a:gs>
                  <a:gs pos="0">
                    <a:srgbClr val="FF6E34"/>
                  </a:gs>
                </a:gsLst>
                <a:lin ang="5400000" scaled="1"/>
                <a:tileRect/>
              </a:gradFill>
              <a:ln w="38100">
                <a:solidFill>
                  <a:schemeClr val="bg1"/>
                </a:solidFill>
              </a:ln>
              <a:effectLst>
                <a:outerShdw blurRad="304800" dist="139700" sx="102000" sy="102000" algn="ctr" rotWithShape="0">
                  <a:schemeClr val="bg1">
                    <a:alpha val="4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Circle: Hollow 40">
                <a:extLst>
                  <a:ext uri="{FF2B5EF4-FFF2-40B4-BE49-F238E27FC236}">
                    <a16:creationId xmlns:a16="http://schemas.microsoft.com/office/drawing/2014/main" id="{9844FB36-6EC4-4CF6-AE57-2CD8393D5043}"/>
                  </a:ext>
                </a:extLst>
              </p:cNvPr>
              <p:cNvSpPr/>
              <p:nvPr/>
            </p:nvSpPr>
            <p:spPr>
              <a:xfrm>
                <a:off x="3207657" y="1611953"/>
                <a:ext cx="3634095" cy="3634095"/>
              </a:xfrm>
              <a:prstGeom prst="donut">
                <a:avLst>
                  <a:gd name="adj" fmla="val 7470"/>
                </a:avLst>
              </a:prstGeom>
              <a:gradFill flip="none" rotWithShape="1">
                <a:gsLst>
                  <a:gs pos="95000">
                    <a:schemeClr val="bg1">
                      <a:lumMod val="65000"/>
                    </a:schemeClr>
                  </a:gs>
                  <a:gs pos="70000">
                    <a:schemeClr val="bg1"/>
                  </a:gs>
                  <a:gs pos="60000">
                    <a:schemeClr val="bg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EA10682E-73EF-46D9-91DF-0F6291C5FD9F}"/>
                  </a:ext>
                </a:extLst>
              </p:cNvPr>
              <p:cNvSpPr/>
              <p:nvPr/>
            </p:nvSpPr>
            <p:spPr>
              <a:xfrm>
                <a:off x="3453777" y="1860093"/>
                <a:ext cx="3163581" cy="316358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A42E5EF-257F-45BF-822F-A9490CC5B0F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40911" y="1928875"/>
              <a:ext cx="3000250" cy="3000250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76D278F-27A8-4DC8-A6E8-8DFD8A4FC6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591713" y="1974932"/>
              <a:ext cx="2908136" cy="2908136"/>
            </a:xfrm>
            <a:prstGeom prst="ellipse">
              <a:avLst/>
            </a:prstGeom>
            <a:noFill/>
            <a:ln w="19050">
              <a:solidFill>
                <a:srgbClr val="12AAE2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7338725-428A-43E7-AA2C-F4DF9C1427C7}"/>
                </a:ext>
              </a:extLst>
            </p:cNvPr>
            <p:cNvSpPr/>
            <p:nvPr/>
          </p:nvSpPr>
          <p:spPr>
            <a:xfrm>
              <a:off x="4966333" y="1897791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18036C2B-9E75-4B42-9D29-A7D78BC47D34}"/>
                </a:ext>
              </a:extLst>
            </p:cNvPr>
            <p:cNvSpPr/>
            <p:nvPr/>
          </p:nvSpPr>
          <p:spPr>
            <a:xfrm>
              <a:off x="3480228" y="3328583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07C3889-E3DD-45A1-BA22-06EC7516E843}"/>
                </a:ext>
              </a:extLst>
            </p:cNvPr>
            <p:cNvSpPr/>
            <p:nvPr/>
          </p:nvSpPr>
          <p:spPr>
            <a:xfrm>
              <a:off x="6463468" y="3295649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1118F442-F44B-4E7E-A90C-6847CFC39C32}"/>
                </a:ext>
              </a:extLst>
            </p:cNvPr>
            <p:cNvSpPr/>
            <p:nvPr/>
          </p:nvSpPr>
          <p:spPr>
            <a:xfrm>
              <a:off x="4962681" y="4870754"/>
              <a:ext cx="116741" cy="116741"/>
            </a:xfrm>
            <a:prstGeom prst="ellipse">
              <a:avLst/>
            </a:prstGeom>
            <a:solidFill>
              <a:srgbClr val="009FD9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90A382-0016-4463-8935-F4EB1A5820BB}"/>
                </a:ext>
              </a:extLst>
            </p:cNvPr>
            <p:cNvSpPr/>
            <p:nvPr/>
          </p:nvSpPr>
          <p:spPr>
            <a:xfrm>
              <a:off x="3765392" y="3731023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E56B06B-0B0D-4107-A0F4-EFA177196E22}"/>
                </a:ext>
              </a:extLst>
            </p:cNvPr>
            <p:cNvSpPr/>
            <p:nvPr/>
          </p:nvSpPr>
          <p:spPr>
            <a:xfrm>
              <a:off x="3992340" y="4178244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9F170C60-26DE-4706-97F2-ED29921ABF78}"/>
                </a:ext>
              </a:extLst>
            </p:cNvPr>
            <p:cNvSpPr/>
            <p:nvPr/>
          </p:nvSpPr>
          <p:spPr>
            <a:xfrm>
              <a:off x="4336697" y="4472945"/>
              <a:ext cx="115391" cy="115391"/>
            </a:xfrm>
            <a:prstGeom prst="ellipse">
              <a:avLst/>
            </a:prstGeom>
            <a:solidFill>
              <a:srgbClr val="C0C5D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67" name="Graphic 66" descr="Presentation with media">
              <a:extLst>
                <a:ext uri="{FF2B5EF4-FFF2-40B4-BE49-F238E27FC236}">
                  <a16:creationId xmlns:a16="http://schemas.microsoft.com/office/drawing/2014/main" id="{F17994B2-049E-4C2A-8C34-923C3B96B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899939" y="4498369"/>
              <a:ext cx="329938" cy="329938"/>
            </a:xfrm>
            <a:prstGeom prst="rect">
              <a:avLst/>
            </a:prstGeom>
          </p:spPr>
        </p:pic>
        <p:pic>
          <p:nvPicPr>
            <p:cNvPr id="69" name="Graphic 68" descr="Gears">
              <a:extLst>
                <a:ext uri="{FF2B5EF4-FFF2-40B4-BE49-F238E27FC236}">
                  <a16:creationId xmlns:a16="http://schemas.microsoft.com/office/drawing/2014/main" id="{C0E5D726-A207-4D4D-ABE6-78F48382F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5808705" y="3955574"/>
              <a:ext cx="436728" cy="436728"/>
            </a:xfrm>
            <a:prstGeom prst="rect">
              <a:avLst/>
            </a:prstGeom>
          </p:spPr>
        </p:pic>
        <p:pic>
          <p:nvPicPr>
            <p:cNvPr id="71" name="Graphic 70" descr="Stopwatch">
              <a:extLst>
                <a:ext uri="{FF2B5EF4-FFF2-40B4-BE49-F238E27FC236}">
                  <a16:creationId xmlns:a16="http://schemas.microsoft.com/office/drawing/2014/main" id="{E6432138-8B6D-4E62-B555-9FF1D20955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5423526" y="4333400"/>
              <a:ext cx="329937" cy="329937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862C8ED-9085-4FB8-A16A-A0804F7F2F27}"/>
                </a:ext>
              </a:extLst>
            </p:cNvPr>
            <p:cNvSpPr txBox="1"/>
            <p:nvPr/>
          </p:nvSpPr>
          <p:spPr>
            <a:xfrm>
              <a:off x="3884194" y="2427725"/>
              <a:ext cx="221892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B43C96"/>
                  </a:solidFill>
                  <a:latin typeface="DancingDonuts" pitchFamily="2" charset="0"/>
                  <a:ea typeface="Adobe Heiti Std R" panose="020B0400000000000000" pitchFamily="34" charset="-128"/>
                </a:rPr>
                <a:t>SISTEM GERAK MANUSIA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5739121-3E85-4A7E-A735-B6F11148A07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01" y="140988"/>
            <a:ext cx="1349226" cy="17362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085BBDE-3B96-4BB7-8258-645391111DF3}"/>
              </a:ext>
            </a:extLst>
          </p:cNvPr>
          <p:cNvSpPr txBox="1"/>
          <p:nvPr/>
        </p:nvSpPr>
        <p:spPr>
          <a:xfrm>
            <a:off x="1873935" y="717870"/>
            <a:ext cx="3716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SMP ISLAM SABILILLAH MALANG</a:t>
            </a:r>
          </a:p>
          <a:p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Jln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</a:t>
            </a:r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Terusan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Piranha </a:t>
            </a:r>
            <a:r>
              <a:rPr lang="en-US" sz="1400" b="1" dirty="0" err="1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Atas</a:t>
            </a:r>
            <a:r>
              <a:rPr lang="en-US" sz="1400" b="1" dirty="0">
                <a:solidFill>
                  <a:srgbClr val="B43C96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rPr>
              <a:t> No 135 Malang</a:t>
            </a:r>
          </a:p>
        </p:txBody>
      </p:sp>
    </p:spTree>
    <p:extLst>
      <p:ext uri="{BB962C8B-B14F-4D97-AF65-F5344CB8AC3E}">
        <p14:creationId xmlns:p14="http://schemas.microsoft.com/office/powerpoint/2010/main" val="41805227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  <p:sndAc>
          <p:stSnd>
            <p:snd r:embed="rId2" name="chimes.wav"/>
          </p:stSnd>
        </p:sndAc>
      </p:transition>
    </mc:Choice>
    <mc:Fallback xmlns="">
      <p:transition spd="slow" advClick="0">
        <p:fade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9" name="Rectangle 8">
            <a:hlinkClick r:id="rId6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16" name="Rectangle 15">
            <a:hlinkClick r:id="rId7" action="ppaction://hlinksldjump"/>
          </p:cNvPr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54" name="Rectangle 53">
            <a:hlinkClick r:id="rId8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8" name="Freeform 37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sp>
        <p:nvSpPr>
          <p:cNvPr id="39" name="Freeform 38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4000" noProof="1">
              <a:latin typeface="FontAwesome" pitchFamily="50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998E4BC-6506-4E23-91B0-14649893EAE0}"/>
              </a:ext>
            </a:extLst>
          </p:cNvPr>
          <p:cNvGrpSpPr/>
          <p:nvPr/>
        </p:nvGrpSpPr>
        <p:grpSpPr>
          <a:xfrm>
            <a:off x="1407280" y="373060"/>
            <a:ext cx="3512457" cy="653142"/>
            <a:chOff x="7420100" y="1393126"/>
            <a:chExt cx="3512457" cy="653142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49423DC8-7247-47D7-B286-DB1962C457A8}"/>
                </a:ext>
              </a:extLst>
            </p:cNvPr>
            <p:cNvSpPr/>
            <p:nvPr/>
          </p:nvSpPr>
          <p:spPr>
            <a:xfrm>
              <a:off x="7420100" y="1393126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FFED55"/>
                </a:gs>
                <a:gs pos="3000">
                  <a:srgbClr val="FFB824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FB33F4E-16A0-49D3-838D-A7EADFA76F1F}"/>
                </a:ext>
              </a:extLst>
            </p:cNvPr>
            <p:cNvSpPr/>
            <p:nvPr/>
          </p:nvSpPr>
          <p:spPr>
            <a:xfrm>
              <a:off x="7500634" y="1467317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noProof="1"/>
            </a:p>
          </p:txBody>
        </p:sp>
        <p:pic>
          <p:nvPicPr>
            <p:cNvPr id="43" name="Graphic 42" descr="Lightbulb">
              <a:extLst>
                <a:ext uri="{FF2B5EF4-FFF2-40B4-BE49-F238E27FC236}">
                  <a16:creationId xmlns:a16="http://schemas.microsoft.com/office/drawing/2014/main" id="{DF1FC5B9-4FCF-4D4E-AF20-0D5022056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7609570" y="1585088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A55B709-2A29-4145-AA1B-13CA644AA5AF}"/>
                </a:ext>
              </a:extLst>
            </p:cNvPr>
            <p:cNvSpPr txBox="1"/>
            <p:nvPr/>
          </p:nvSpPr>
          <p:spPr>
            <a:xfrm>
              <a:off x="8021914" y="1556872"/>
              <a:ext cx="20281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d-ID" b="1" noProof="1">
                  <a:solidFill>
                    <a:srgbClr val="7030A0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PENDAHULUAN</a:t>
              </a:r>
              <a:endParaRPr lang="id-ID" sz="1400" b="1" noProof="1">
                <a:solidFill>
                  <a:srgbClr val="7030A0"/>
                </a:solidFill>
                <a:latin typeface="Adobe Heiti Std R" panose="020B0400000000000000" pitchFamily="34" charset="-128"/>
                <a:ea typeface="Adobe Heiti Std R" panose="020B0400000000000000" pitchFamily="34" charset="-128"/>
              </a:endParaRPr>
            </a:p>
          </p:txBody>
        </p:sp>
      </p:grpSp>
      <p:sp>
        <p:nvSpPr>
          <p:cNvPr id="45" name="Oval 44">
            <a:hlinkClick r:id="" action="ppaction://hlinkshowjump?jump=endshow"/>
            <a:extLst>
              <a:ext uri="{FF2B5EF4-FFF2-40B4-BE49-F238E27FC236}">
                <a16:creationId xmlns:a16="http://schemas.microsoft.com/office/drawing/2014/main" id="{74B1415F-5904-4BD1-B2CC-7D179D46BA9B}"/>
              </a:ext>
            </a:extLst>
          </p:cNvPr>
          <p:cNvSpPr/>
          <p:nvPr/>
        </p:nvSpPr>
        <p:spPr>
          <a:xfrm>
            <a:off x="6503982" y="6188201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7" name="Graphic 46" descr="Close">
            <a:hlinkClick r:id="" action="ppaction://hlinkshowjump?jump=endshow"/>
            <a:extLst>
              <a:ext uri="{FF2B5EF4-FFF2-40B4-BE49-F238E27FC236}">
                <a16:creationId xmlns:a16="http://schemas.microsoft.com/office/drawing/2014/main" id="{128335EB-8A07-4542-99DE-4863474583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612918" y="6305972"/>
            <a:ext cx="242724" cy="242724"/>
          </a:xfrm>
          <a:prstGeom prst="rect">
            <a:avLst/>
          </a:prstGeom>
          <a:effectLst/>
        </p:spPr>
      </p:pic>
      <p:sp>
        <p:nvSpPr>
          <p:cNvPr id="48" name="Oval 47">
            <a:hlinkClick r:id="rId13" action="ppaction://hlinksldjump"/>
            <a:extLst>
              <a:ext uri="{FF2B5EF4-FFF2-40B4-BE49-F238E27FC236}">
                <a16:creationId xmlns:a16="http://schemas.microsoft.com/office/drawing/2014/main" id="{314E05FD-5255-4D4E-8C0E-28FB489AB253}"/>
              </a:ext>
            </a:extLst>
          </p:cNvPr>
          <p:cNvSpPr/>
          <p:nvPr/>
        </p:nvSpPr>
        <p:spPr>
          <a:xfrm>
            <a:off x="5916486" y="617307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noProof="1"/>
          </a:p>
        </p:txBody>
      </p:sp>
      <p:pic>
        <p:nvPicPr>
          <p:cNvPr id="49" name="Graphic 48" descr="House">
            <a:hlinkClick r:id="rId14" action="ppaction://hlinksldjump"/>
            <a:extLst>
              <a:ext uri="{FF2B5EF4-FFF2-40B4-BE49-F238E27FC236}">
                <a16:creationId xmlns:a16="http://schemas.microsoft.com/office/drawing/2014/main" id="{5DF7BD41-70FD-4ADA-9921-31158D9C0D2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025422" y="6290849"/>
            <a:ext cx="242724" cy="242724"/>
          </a:xfrm>
          <a:prstGeom prst="rect">
            <a:avLst/>
          </a:prstGeom>
          <a:effectLst/>
        </p:spPr>
      </p:pic>
      <p:sp>
        <p:nvSpPr>
          <p:cNvPr id="50" name="Footer Placeholder 99">
            <a:extLst>
              <a:ext uri="{FF2B5EF4-FFF2-40B4-BE49-F238E27FC236}">
                <a16:creationId xmlns:a16="http://schemas.microsoft.com/office/drawing/2014/main" id="{6F71FA17-86A9-4601-912C-5CD51F4C2B2E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sz="1400" noProof="1">
                <a:solidFill>
                  <a:srgbClr val="FF7D40"/>
                </a:solidFill>
              </a:rPr>
              <a:t>www.elearningsmp.sekolahsabilillah.sch.id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F96F9D-7382-4F7F-BA22-01965DA8BCC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21" y="2432794"/>
            <a:ext cx="3123723" cy="168200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85686" y="1189948"/>
            <a:ext cx="4330800" cy="93564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600" noProof="1"/>
              <a:t>Sebelum belajar tentang </a:t>
            </a:r>
            <a:r>
              <a:rPr lang="en-US" sz="1600" b="1" noProof="1"/>
              <a:t>Sistem Gerak Manusia, </a:t>
            </a:r>
            <a:r>
              <a:rPr lang="en-US" sz="1600" noProof="1"/>
              <a:t>mari kita menggerakkan badan kita bersama-sama.</a:t>
            </a:r>
          </a:p>
          <a:p>
            <a:pPr algn="just">
              <a:lnSpc>
                <a:spcPct val="120000"/>
              </a:lnSpc>
            </a:pPr>
            <a:r>
              <a:rPr lang="en-US" sz="2000" b="1" noProof="1"/>
              <a:t>Let’s Dance!</a:t>
            </a:r>
            <a:endParaRPr lang="id-ID" sz="2000" b="1" noProof="1"/>
          </a:p>
        </p:txBody>
      </p:sp>
      <p:pic>
        <p:nvPicPr>
          <p:cNvPr id="3" name="The Skeleton Dance">
            <a:hlinkClick r:id="" action="ppaction://media"/>
            <a:extLst>
              <a:ext uri="{FF2B5EF4-FFF2-40B4-BE49-F238E27FC236}">
                <a16:creationId xmlns:a16="http://schemas.microsoft.com/office/drawing/2014/main" id="{ECAFD7F7-2AD9-4B59-B860-CDB9BCCA7B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683733" y="191984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50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5" name="chimes.wav"/>
          </p:stSnd>
        </p:sndAc>
      </p:transition>
    </mc:Choice>
    <mc:Fallback xmlns="">
      <p:transition spd="slow" advClick="0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4546A"/>
                                      </p:to>
                                    </p:animClr>
                                    <p:set>
                                      <p:cBhvr>
                                        <p:cTn id="5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0.23519 L 0.00586 0.29167 C 0.01146 0.30371 0.02045 0.31505 0.03086 0.32014 C 0.04375 0.32292 0.05365 0.32454 0.06172 0.31829 L 0.10065 0.29237 " pathEditMode="relative" rAng="900000" ptsTypes="AAAAA">
                                      <p:cBhvr>
                                        <p:cTn id="6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1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6" grpId="0" animBg="1"/>
      <p:bldP spid="54" grpId="0" animBg="1"/>
      <p:bldP spid="32" grpId="0" animBg="1"/>
      <p:bldP spid="33" grpId="0" animBg="1"/>
      <p:bldP spid="34" grpId="0" animBg="1"/>
      <p:bldP spid="38" grpId="0" animBg="1"/>
      <p:bldP spid="39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1" name="Rectangle 50">
            <a:hlinkClick r:id="rId6" action="ppaction://hlinksldjump"/>
          </p:cNvPr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2" name="Rectangle 51">
            <a:hlinkClick r:id="rId7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2" name="Freeform 61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63" name="Freeform 62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29" name="Footer Placeholder 99">
            <a:extLst>
              <a:ext uri="{FF2B5EF4-FFF2-40B4-BE49-F238E27FC236}">
                <a16:creationId xmlns:a16="http://schemas.microsoft.com/office/drawing/2014/main" id="{F367DE21-7BF3-4AB9-A634-4766253EF80A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A06567A-0504-4DE9-AD8C-CF2182F85802}"/>
              </a:ext>
            </a:extLst>
          </p:cNvPr>
          <p:cNvGrpSpPr/>
          <p:nvPr/>
        </p:nvGrpSpPr>
        <p:grpSpPr>
          <a:xfrm>
            <a:off x="1821074" y="394492"/>
            <a:ext cx="3512457" cy="653142"/>
            <a:chOff x="8316026" y="3102429"/>
            <a:chExt cx="3512457" cy="653142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9474AEA3-C0B7-4C46-9D81-19DF59D13F37}"/>
                </a:ext>
              </a:extLst>
            </p:cNvPr>
            <p:cNvSpPr/>
            <p:nvPr/>
          </p:nvSpPr>
          <p:spPr>
            <a:xfrm>
              <a:off x="8316026" y="3102429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E56DAA"/>
                </a:gs>
                <a:gs pos="3000">
                  <a:srgbClr val="B63998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E173C1E-0AE6-49DA-A8B2-D28BD80E36DD}"/>
                </a:ext>
              </a:extLst>
            </p:cNvPr>
            <p:cNvSpPr/>
            <p:nvPr/>
          </p:nvSpPr>
          <p:spPr>
            <a:xfrm>
              <a:off x="8402906" y="3176769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Graphic 32" descr="Image">
              <a:extLst>
                <a:ext uri="{FF2B5EF4-FFF2-40B4-BE49-F238E27FC236}">
                  <a16:creationId xmlns:a16="http://schemas.microsoft.com/office/drawing/2014/main" id="{AD043F0C-1D42-48B3-8335-3F48F9201B8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510014" y="3343211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C3B39D-ABE5-490C-BF68-6FD614EFFA6C}"/>
                </a:ext>
              </a:extLst>
            </p:cNvPr>
            <p:cNvSpPr txBox="1"/>
            <p:nvPr/>
          </p:nvSpPr>
          <p:spPr>
            <a:xfrm>
              <a:off x="8876679" y="3273548"/>
              <a:ext cx="27767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TUJUAN</a:t>
              </a:r>
              <a:r>
                <a:rPr lang="en-US" sz="1600" b="1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 </a:t>
              </a:r>
              <a:r>
                <a:rPr lang="en-US" sz="1600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PEMBELAJARAN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3595359" y="1293416"/>
            <a:ext cx="27613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 memahami macam-macam tulang penyusun sistem rangka manusia</a:t>
            </a:r>
            <a:endParaRPr lang="id-ID" sz="1100" noProof="1"/>
          </a:p>
        </p:txBody>
      </p:sp>
      <p:sp>
        <p:nvSpPr>
          <p:cNvPr id="49" name="Oval 48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6B5938F1-DD8B-493C-92B9-7008678F9153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Graphic 52" descr="Close">
            <a:extLst>
              <a:ext uri="{FF2B5EF4-FFF2-40B4-BE49-F238E27FC236}">
                <a16:creationId xmlns:a16="http://schemas.microsoft.com/office/drawing/2014/main" id="{FCA90FD6-55F2-46AD-8376-3927CBF458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55" name="Oval 54">
            <a:hlinkClick r:id="rId12" action="ppaction://hlinksldjump"/>
            <a:extLst>
              <a:ext uri="{FF2B5EF4-FFF2-40B4-BE49-F238E27FC236}">
                <a16:creationId xmlns:a16="http://schemas.microsoft.com/office/drawing/2014/main" id="{D88EDBB0-2718-42A1-9DB3-60E026350288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Graphic 56" descr="House">
            <a:hlinkClick r:id="rId13" action="ppaction://hlinksldjump"/>
            <a:extLst>
              <a:ext uri="{FF2B5EF4-FFF2-40B4-BE49-F238E27FC236}">
                <a16:creationId xmlns:a16="http://schemas.microsoft.com/office/drawing/2014/main" id="{31DD6FD0-096D-4559-B08B-BAAF22CE1A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00972378-6000-4E54-ADB9-0B99926A4C0E}"/>
              </a:ext>
            </a:extLst>
          </p:cNvPr>
          <p:cNvGrpSpPr/>
          <p:nvPr/>
        </p:nvGrpSpPr>
        <p:grpSpPr>
          <a:xfrm>
            <a:off x="2237478" y="2198346"/>
            <a:ext cx="8648917" cy="2761609"/>
            <a:chOff x="100645" y="2203665"/>
            <a:chExt cx="11160127" cy="3433678"/>
          </a:xfrm>
        </p:grpSpPr>
        <p:sp>
          <p:nvSpPr>
            <p:cNvPr id="64" name="Chevron 63">
              <a:extLst>
                <a:ext uri="{FF2B5EF4-FFF2-40B4-BE49-F238E27FC236}">
                  <a16:creationId xmlns:a16="http://schemas.microsoft.com/office/drawing/2014/main" id="{FC981A90-D0F1-42AB-B242-6A95D08779C4}"/>
                </a:ext>
              </a:extLst>
            </p:cNvPr>
            <p:cNvSpPr/>
            <p:nvPr/>
          </p:nvSpPr>
          <p:spPr>
            <a:xfrm>
              <a:off x="940303" y="3423025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Chevron 64">
              <a:extLst>
                <a:ext uri="{FF2B5EF4-FFF2-40B4-BE49-F238E27FC236}">
                  <a16:creationId xmlns:a16="http://schemas.microsoft.com/office/drawing/2014/main" id="{728B1851-DF2E-4A17-8525-C78A558F4FB9}"/>
                </a:ext>
              </a:extLst>
            </p:cNvPr>
            <p:cNvSpPr/>
            <p:nvPr/>
          </p:nvSpPr>
          <p:spPr>
            <a:xfrm>
              <a:off x="1801153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6" name="Chevron 65">
              <a:extLst>
                <a:ext uri="{FF2B5EF4-FFF2-40B4-BE49-F238E27FC236}">
                  <a16:creationId xmlns:a16="http://schemas.microsoft.com/office/drawing/2014/main" id="{720E1C59-2746-4F99-B6BE-53793007590E}"/>
                </a:ext>
              </a:extLst>
            </p:cNvPr>
            <p:cNvSpPr/>
            <p:nvPr/>
          </p:nvSpPr>
          <p:spPr>
            <a:xfrm>
              <a:off x="2373971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8" name="Chevron 67">
              <a:extLst>
                <a:ext uri="{FF2B5EF4-FFF2-40B4-BE49-F238E27FC236}">
                  <a16:creationId xmlns:a16="http://schemas.microsoft.com/office/drawing/2014/main" id="{1FF8472A-8036-46D6-B2BA-9D86C966BB48}"/>
                </a:ext>
              </a:extLst>
            </p:cNvPr>
            <p:cNvSpPr/>
            <p:nvPr/>
          </p:nvSpPr>
          <p:spPr>
            <a:xfrm>
              <a:off x="2946789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69" name="Chevron 68">
              <a:extLst>
                <a:ext uri="{FF2B5EF4-FFF2-40B4-BE49-F238E27FC236}">
                  <a16:creationId xmlns:a16="http://schemas.microsoft.com/office/drawing/2014/main" id="{D74DA3AD-D0BB-45D1-B488-F0E64FD6323B}"/>
                </a:ext>
              </a:extLst>
            </p:cNvPr>
            <p:cNvSpPr/>
            <p:nvPr/>
          </p:nvSpPr>
          <p:spPr>
            <a:xfrm>
              <a:off x="4092425" y="3418339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0" name="Chevron 69">
              <a:extLst>
                <a:ext uri="{FF2B5EF4-FFF2-40B4-BE49-F238E27FC236}">
                  <a16:creationId xmlns:a16="http://schemas.microsoft.com/office/drawing/2014/main" id="{8BEFC92A-DE0E-4931-8C18-B2A728EE0B64}"/>
                </a:ext>
              </a:extLst>
            </p:cNvPr>
            <p:cNvSpPr/>
            <p:nvPr/>
          </p:nvSpPr>
          <p:spPr>
            <a:xfrm>
              <a:off x="4953275" y="3591044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1" name="Chevron 70">
              <a:extLst>
                <a:ext uri="{FF2B5EF4-FFF2-40B4-BE49-F238E27FC236}">
                  <a16:creationId xmlns:a16="http://schemas.microsoft.com/office/drawing/2014/main" id="{0A0E6FAC-D3DB-4C01-AAEA-EA92D6B75EB2}"/>
                </a:ext>
              </a:extLst>
            </p:cNvPr>
            <p:cNvSpPr/>
            <p:nvPr/>
          </p:nvSpPr>
          <p:spPr>
            <a:xfrm>
              <a:off x="5526093" y="3591044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2" name="Chevron 71">
              <a:extLst>
                <a:ext uri="{FF2B5EF4-FFF2-40B4-BE49-F238E27FC236}">
                  <a16:creationId xmlns:a16="http://schemas.microsoft.com/office/drawing/2014/main" id="{F67CAC72-DB93-4835-A7C9-38FE2E77CE53}"/>
                </a:ext>
              </a:extLst>
            </p:cNvPr>
            <p:cNvSpPr/>
            <p:nvPr/>
          </p:nvSpPr>
          <p:spPr>
            <a:xfrm>
              <a:off x="6098911" y="3591044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4" name="Chevron 73">
              <a:extLst>
                <a:ext uri="{FF2B5EF4-FFF2-40B4-BE49-F238E27FC236}">
                  <a16:creationId xmlns:a16="http://schemas.microsoft.com/office/drawing/2014/main" id="{C840B178-93AE-4416-9900-22EF7E473803}"/>
                </a:ext>
              </a:extLst>
            </p:cNvPr>
            <p:cNvSpPr/>
            <p:nvPr/>
          </p:nvSpPr>
          <p:spPr>
            <a:xfrm>
              <a:off x="7244547" y="3423025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5" name="Chevron 74">
              <a:extLst>
                <a:ext uri="{FF2B5EF4-FFF2-40B4-BE49-F238E27FC236}">
                  <a16:creationId xmlns:a16="http://schemas.microsoft.com/office/drawing/2014/main" id="{FBE88ECE-89B6-4A7A-A344-917F031F2F93}"/>
                </a:ext>
              </a:extLst>
            </p:cNvPr>
            <p:cNvSpPr/>
            <p:nvPr/>
          </p:nvSpPr>
          <p:spPr>
            <a:xfrm>
              <a:off x="8105397" y="3575426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6" name="Chevron 75">
              <a:extLst>
                <a:ext uri="{FF2B5EF4-FFF2-40B4-BE49-F238E27FC236}">
                  <a16:creationId xmlns:a16="http://schemas.microsoft.com/office/drawing/2014/main" id="{5DA79728-D9A7-4CF8-A00C-25984E39A12E}"/>
                </a:ext>
              </a:extLst>
            </p:cNvPr>
            <p:cNvSpPr/>
            <p:nvPr/>
          </p:nvSpPr>
          <p:spPr>
            <a:xfrm>
              <a:off x="8678215" y="3575426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7" name="Chevron 76">
              <a:extLst>
                <a:ext uri="{FF2B5EF4-FFF2-40B4-BE49-F238E27FC236}">
                  <a16:creationId xmlns:a16="http://schemas.microsoft.com/office/drawing/2014/main" id="{95C0CC52-927F-426F-B981-52C8FFB02B5C}"/>
                </a:ext>
              </a:extLst>
            </p:cNvPr>
            <p:cNvSpPr/>
            <p:nvPr/>
          </p:nvSpPr>
          <p:spPr>
            <a:xfrm>
              <a:off x="9251033" y="3575426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8" name="Chevron 77">
              <a:extLst>
                <a:ext uri="{FF2B5EF4-FFF2-40B4-BE49-F238E27FC236}">
                  <a16:creationId xmlns:a16="http://schemas.microsoft.com/office/drawing/2014/main" id="{68C0DE7E-5A79-45E7-92A4-785A51155690}"/>
                </a:ext>
              </a:extLst>
            </p:cNvPr>
            <p:cNvSpPr/>
            <p:nvPr/>
          </p:nvSpPr>
          <p:spPr>
            <a:xfrm>
              <a:off x="10396676" y="3423025"/>
              <a:ext cx="864096" cy="1008112"/>
            </a:xfrm>
            <a:prstGeom prst="chevron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79" name="Chevron 78">
              <a:extLst>
                <a:ext uri="{FF2B5EF4-FFF2-40B4-BE49-F238E27FC236}">
                  <a16:creationId xmlns:a16="http://schemas.microsoft.com/office/drawing/2014/main" id="{46A25A84-6564-4EE7-96ED-82BA65BF4EF1}"/>
                </a:ext>
              </a:extLst>
            </p:cNvPr>
            <p:cNvSpPr/>
            <p:nvPr/>
          </p:nvSpPr>
          <p:spPr>
            <a:xfrm>
              <a:off x="3519607" y="3586358"/>
              <a:ext cx="576064" cy="672074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1" name="Chevron 80">
              <a:extLst>
                <a:ext uri="{FF2B5EF4-FFF2-40B4-BE49-F238E27FC236}">
                  <a16:creationId xmlns:a16="http://schemas.microsoft.com/office/drawing/2014/main" id="{3B9D5B9F-1E12-4FD0-ADE7-E45412FBEF16}"/>
                </a:ext>
              </a:extLst>
            </p:cNvPr>
            <p:cNvSpPr/>
            <p:nvPr/>
          </p:nvSpPr>
          <p:spPr>
            <a:xfrm>
              <a:off x="6671729" y="3586358"/>
              <a:ext cx="576064" cy="672074"/>
            </a:xfrm>
            <a:prstGeom prst="chevron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sp>
          <p:nvSpPr>
            <p:cNvPr id="82" name="Chevron 81">
              <a:extLst>
                <a:ext uri="{FF2B5EF4-FFF2-40B4-BE49-F238E27FC236}">
                  <a16:creationId xmlns:a16="http://schemas.microsoft.com/office/drawing/2014/main" id="{48608269-FFB2-4720-95CB-4EF824450463}"/>
                </a:ext>
              </a:extLst>
            </p:cNvPr>
            <p:cNvSpPr/>
            <p:nvPr/>
          </p:nvSpPr>
          <p:spPr>
            <a:xfrm>
              <a:off x="9823851" y="3586358"/>
              <a:ext cx="576064" cy="672074"/>
            </a:xfrm>
            <a:prstGeom prst="chevron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 dirty="0">
                <a:solidFill>
                  <a:schemeClr val="tx1"/>
                </a:solidFill>
              </a:endParaRPr>
            </a:p>
          </p:txBody>
        </p: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DF1E33B6-64EA-4462-BBC8-96059E53D489}"/>
                </a:ext>
              </a:extLst>
            </p:cNvPr>
            <p:cNvCxnSpPr>
              <a:cxnSpLocks/>
            </p:cNvCxnSpPr>
            <p:nvPr/>
          </p:nvCxnSpPr>
          <p:spPr>
            <a:xfrm rot="18780000">
              <a:off x="10512614" y="2681290"/>
              <a:ext cx="1" cy="889199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28D7C18-6BE4-48A5-A900-F4FA7457D772}"/>
                </a:ext>
              </a:extLst>
            </p:cNvPr>
            <p:cNvCxnSpPr>
              <a:cxnSpLocks/>
            </p:cNvCxnSpPr>
            <p:nvPr/>
          </p:nvCxnSpPr>
          <p:spPr>
            <a:xfrm rot="18780000">
              <a:off x="4198572" y="2667489"/>
              <a:ext cx="1" cy="889199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0657F52-570A-4BF7-8719-D0F36C4FD7E0}"/>
                </a:ext>
              </a:extLst>
            </p:cNvPr>
            <p:cNvCxnSpPr>
              <a:cxnSpLocks/>
            </p:cNvCxnSpPr>
            <p:nvPr/>
          </p:nvCxnSpPr>
          <p:spPr>
            <a:xfrm rot="2820000" flipV="1">
              <a:off x="7360123" y="4278097"/>
              <a:ext cx="1" cy="889199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51DCB98-3CDF-4BBB-BAFA-F336F01B227B}"/>
                </a:ext>
              </a:extLst>
            </p:cNvPr>
            <p:cNvCxnSpPr>
              <a:cxnSpLocks/>
            </p:cNvCxnSpPr>
            <p:nvPr/>
          </p:nvCxnSpPr>
          <p:spPr>
            <a:xfrm rot="2820000" flipV="1">
              <a:off x="1038563" y="4304387"/>
              <a:ext cx="1" cy="889199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83934D4-9D6D-4876-8900-716FF15C3B57}"/>
                </a:ext>
              </a:extLst>
            </p:cNvPr>
            <p:cNvSpPr/>
            <p:nvPr/>
          </p:nvSpPr>
          <p:spPr>
            <a:xfrm flipV="1">
              <a:off x="100645" y="4948302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A902002B-B41C-4B0D-84F9-A1056C8381EF}"/>
                </a:ext>
              </a:extLst>
            </p:cNvPr>
            <p:cNvSpPr/>
            <p:nvPr/>
          </p:nvSpPr>
          <p:spPr>
            <a:xfrm>
              <a:off x="3264736" y="2203665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60DA4E16-9B40-40B4-A786-9A4BE1CE2D3E}"/>
                </a:ext>
              </a:extLst>
            </p:cNvPr>
            <p:cNvSpPr/>
            <p:nvPr/>
          </p:nvSpPr>
          <p:spPr>
            <a:xfrm flipV="1">
              <a:off x="6420845" y="4922012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FD67DEFA-21F3-49D7-9F33-19856C77CE2E}"/>
                </a:ext>
              </a:extLst>
            </p:cNvPr>
            <p:cNvSpPr/>
            <p:nvPr/>
          </p:nvSpPr>
          <p:spPr>
            <a:xfrm>
              <a:off x="9567897" y="2217466"/>
              <a:ext cx="689041" cy="689041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7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4" name="Isosceles Triangle 51">
              <a:extLst>
                <a:ext uri="{FF2B5EF4-FFF2-40B4-BE49-F238E27FC236}">
                  <a16:creationId xmlns:a16="http://schemas.microsoft.com/office/drawing/2014/main" id="{FEB07FA5-E8F9-4F65-B23D-CA4CE117CE02}"/>
                </a:ext>
              </a:extLst>
            </p:cNvPr>
            <p:cNvSpPr/>
            <p:nvPr/>
          </p:nvSpPr>
          <p:spPr>
            <a:xfrm>
              <a:off x="3481696" y="2452553"/>
              <a:ext cx="304917" cy="223597"/>
            </a:xfrm>
            <a:custGeom>
              <a:avLst/>
              <a:gdLst/>
              <a:ahLst/>
              <a:cxnLst/>
              <a:rect l="l" t="t" r="r" b="b"/>
              <a:pathLst>
                <a:path w="3240001" h="2375905">
                  <a:moveTo>
                    <a:pt x="1974640" y="1379575"/>
                  </a:moveTo>
                  <a:lnTo>
                    <a:pt x="3240001" y="2375905"/>
                  </a:lnTo>
                  <a:lnTo>
                    <a:pt x="1" y="2375905"/>
                  </a:lnTo>
                  <a:lnTo>
                    <a:pt x="1269863" y="1399042"/>
                  </a:lnTo>
                  <a:lnTo>
                    <a:pt x="1610574" y="1745545"/>
                  </a:lnTo>
                  <a:close/>
                  <a:moveTo>
                    <a:pt x="3240001" y="126952"/>
                  </a:moveTo>
                  <a:lnTo>
                    <a:pt x="3240001" y="2258912"/>
                  </a:lnTo>
                  <a:lnTo>
                    <a:pt x="2032457" y="1334195"/>
                  </a:lnTo>
                  <a:close/>
                  <a:moveTo>
                    <a:pt x="0" y="117525"/>
                  </a:moveTo>
                  <a:lnTo>
                    <a:pt x="1207545" y="1324768"/>
                  </a:lnTo>
                  <a:lnTo>
                    <a:pt x="0" y="2249485"/>
                  </a:lnTo>
                  <a:close/>
                  <a:moveTo>
                    <a:pt x="0" y="0"/>
                  </a:moveTo>
                  <a:lnTo>
                    <a:pt x="3240000" y="0"/>
                  </a:lnTo>
                  <a:lnTo>
                    <a:pt x="1610572" y="162051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5" name="Rounded Rectangle 27">
              <a:extLst>
                <a:ext uri="{FF2B5EF4-FFF2-40B4-BE49-F238E27FC236}">
                  <a16:creationId xmlns:a16="http://schemas.microsoft.com/office/drawing/2014/main" id="{F08666C4-0D78-4417-BDF0-843285665344}"/>
                </a:ext>
              </a:extLst>
            </p:cNvPr>
            <p:cNvSpPr/>
            <p:nvPr/>
          </p:nvSpPr>
          <p:spPr>
            <a:xfrm>
              <a:off x="304176" y="5173795"/>
              <a:ext cx="317145" cy="243610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6" name="Rounded Rectangle 7">
              <a:extLst>
                <a:ext uri="{FF2B5EF4-FFF2-40B4-BE49-F238E27FC236}">
                  <a16:creationId xmlns:a16="http://schemas.microsoft.com/office/drawing/2014/main" id="{53A916D6-B117-4B5A-9CA1-E0F11212CE5E}"/>
                </a:ext>
              </a:extLst>
            </p:cNvPr>
            <p:cNvSpPr/>
            <p:nvPr/>
          </p:nvSpPr>
          <p:spPr>
            <a:xfrm>
              <a:off x="9762259" y="2399304"/>
              <a:ext cx="322437" cy="278259"/>
            </a:xfrm>
            <a:custGeom>
              <a:avLst/>
              <a:gdLst/>
              <a:ahLst/>
              <a:cxnLst/>
              <a:rect l="l" t="t" r="r" b="b"/>
              <a:pathLst>
                <a:path w="3240006" h="2796091">
                  <a:moveTo>
                    <a:pt x="686867" y="612319"/>
                  </a:moveTo>
                  <a:cubicBezTo>
                    <a:pt x="611281" y="612319"/>
                    <a:pt x="550007" y="673593"/>
                    <a:pt x="550007" y="749179"/>
                  </a:cubicBezTo>
                  <a:cubicBezTo>
                    <a:pt x="550007" y="824765"/>
                    <a:pt x="611281" y="886039"/>
                    <a:pt x="686867" y="886039"/>
                  </a:cubicBezTo>
                  <a:cubicBezTo>
                    <a:pt x="762453" y="886039"/>
                    <a:pt x="823727" y="824765"/>
                    <a:pt x="823727" y="749179"/>
                  </a:cubicBezTo>
                  <a:cubicBezTo>
                    <a:pt x="823727" y="673593"/>
                    <a:pt x="762453" y="612319"/>
                    <a:pt x="686867" y="612319"/>
                  </a:cubicBezTo>
                  <a:close/>
                  <a:moveTo>
                    <a:pt x="1587500" y="281447"/>
                  </a:moveTo>
                  <a:cubicBezTo>
                    <a:pt x="1432061" y="281447"/>
                    <a:pt x="1306053" y="407455"/>
                    <a:pt x="1306053" y="562894"/>
                  </a:cubicBezTo>
                  <a:cubicBezTo>
                    <a:pt x="1306053" y="718333"/>
                    <a:pt x="1432061" y="844341"/>
                    <a:pt x="1587500" y="844341"/>
                  </a:cubicBezTo>
                  <a:cubicBezTo>
                    <a:pt x="1742939" y="844341"/>
                    <a:pt x="1868947" y="718333"/>
                    <a:pt x="1868947" y="562894"/>
                  </a:cubicBezTo>
                  <a:cubicBezTo>
                    <a:pt x="1868947" y="407455"/>
                    <a:pt x="1742939" y="281447"/>
                    <a:pt x="1587500" y="281447"/>
                  </a:cubicBezTo>
                  <a:close/>
                  <a:moveTo>
                    <a:pt x="1587500" y="0"/>
                  </a:moveTo>
                  <a:cubicBezTo>
                    <a:pt x="1898378" y="0"/>
                    <a:pt x="2150394" y="252016"/>
                    <a:pt x="2150394" y="562894"/>
                  </a:cubicBezTo>
                  <a:cubicBezTo>
                    <a:pt x="2150394" y="786167"/>
                    <a:pt x="2020401" y="979078"/>
                    <a:pt x="1831095" y="1068260"/>
                  </a:cubicBezTo>
                  <a:lnTo>
                    <a:pt x="2215710" y="1068260"/>
                  </a:lnTo>
                  <a:cubicBezTo>
                    <a:pt x="2374756" y="1068260"/>
                    <a:pt x="2503688" y="1197192"/>
                    <a:pt x="2503688" y="1356238"/>
                  </a:cubicBezTo>
                  <a:lnTo>
                    <a:pt x="2503688" y="1474975"/>
                  </a:lnTo>
                  <a:lnTo>
                    <a:pt x="2656086" y="1474975"/>
                  </a:lnTo>
                  <a:cubicBezTo>
                    <a:pt x="2692420" y="1474975"/>
                    <a:pt x="2722815" y="1500405"/>
                    <a:pt x="2728975" y="1534767"/>
                  </a:cubicBezTo>
                  <a:lnTo>
                    <a:pt x="3240006" y="1109804"/>
                  </a:lnTo>
                  <a:lnTo>
                    <a:pt x="3240006" y="2754548"/>
                  </a:lnTo>
                  <a:lnTo>
                    <a:pt x="2728975" y="2329585"/>
                  </a:lnTo>
                  <a:cubicBezTo>
                    <a:pt x="2722815" y="2363946"/>
                    <a:pt x="2692420" y="2389375"/>
                    <a:pt x="2656086" y="2389375"/>
                  </a:cubicBezTo>
                  <a:lnTo>
                    <a:pt x="2503688" y="2389375"/>
                  </a:lnTo>
                  <a:lnTo>
                    <a:pt x="2503688" y="2508113"/>
                  </a:lnTo>
                  <a:cubicBezTo>
                    <a:pt x="2503688" y="2667159"/>
                    <a:pt x="2374756" y="2796091"/>
                    <a:pt x="2215710" y="2796091"/>
                  </a:cubicBezTo>
                  <a:lnTo>
                    <a:pt x="287978" y="2796091"/>
                  </a:lnTo>
                  <a:cubicBezTo>
                    <a:pt x="128932" y="2796091"/>
                    <a:pt x="0" y="2667159"/>
                    <a:pt x="0" y="2508113"/>
                  </a:cubicBezTo>
                  <a:lnTo>
                    <a:pt x="0" y="1356238"/>
                  </a:lnTo>
                  <a:cubicBezTo>
                    <a:pt x="0" y="1197192"/>
                    <a:pt x="128932" y="1068260"/>
                    <a:pt x="287978" y="1068260"/>
                  </a:cubicBezTo>
                  <a:lnTo>
                    <a:pt x="544513" y="1068260"/>
                  </a:lnTo>
                  <a:cubicBezTo>
                    <a:pt x="422089" y="1014226"/>
                    <a:pt x="336949" y="891645"/>
                    <a:pt x="336949" y="749179"/>
                  </a:cubicBezTo>
                  <a:cubicBezTo>
                    <a:pt x="336949" y="555925"/>
                    <a:pt x="493613" y="399261"/>
                    <a:pt x="686867" y="399261"/>
                  </a:cubicBezTo>
                  <a:cubicBezTo>
                    <a:pt x="880121" y="399261"/>
                    <a:pt x="1036785" y="555925"/>
                    <a:pt x="1036785" y="749179"/>
                  </a:cubicBezTo>
                  <a:cubicBezTo>
                    <a:pt x="1036785" y="891645"/>
                    <a:pt x="951645" y="1014226"/>
                    <a:pt x="829222" y="1068260"/>
                  </a:cubicBezTo>
                  <a:lnTo>
                    <a:pt x="1343906" y="1068260"/>
                  </a:lnTo>
                  <a:cubicBezTo>
                    <a:pt x="1154600" y="979078"/>
                    <a:pt x="1024606" y="786167"/>
                    <a:pt x="1024606" y="562894"/>
                  </a:cubicBezTo>
                  <a:cubicBezTo>
                    <a:pt x="1024606" y="252016"/>
                    <a:pt x="1276622" y="0"/>
                    <a:pt x="1587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7" name="Round Same Side Corner Rectangle 36">
              <a:extLst>
                <a:ext uri="{FF2B5EF4-FFF2-40B4-BE49-F238E27FC236}">
                  <a16:creationId xmlns:a16="http://schemas.microsoft.com/office/drawing/2014/main" id="{403B7838-A7C7-456A-98BD-A757D9E9E173}"/>
                </a:ext>
              </a:extLst>
            </p:cNvPr>
            <p:cNvSpPr/>
            <p:nvPr/>
          </p:nvSpPr>
          <p:spPr>
            <a:xfrm>
              <a:off x="6596509" y="5132007"/>
              <a:ext cx="327620" cy="259022"/>
            </a:xfrm>
            <a:custGeom>
              <a:avLst/>
              <a:gdLst/>
              <a:ahLst/>
              <a:cxnLst/>
              <a:rect l="l" t="t" r="r" b="b"/>
              <a:pathLst>
                <a:path w="3219104" h="2545072">
                  <a:moveTo>
                    <a:pt x="2779672" y="457200"/>
                  </a:moveTo>
                  <a:lnTo>
                    <a:pt x="2975888" y="457200"/>
                  </a:lnTo>
                  <a:cubicBezTo>
                    <a:pt x="3110212" y="457200"/>
                    <a:pt x="3219104" y="566092"/>
                    <a:pt x="3219104" y="700416"/>
                  </a:cubicBezTo>
                  <a:lnTo>
                    <a:pt x="3219104" y="2301856"/>
                  </a:lnTo>
                  <a:cubicBezTo>
                    <a:pt x="3219104" y="2436180"/>
                    <a:pt x="3110212" y="2545072"/>
                    <a:pt x="2975888" y="2545072"/>
                  </a:cubicBezTo>
                  <a:lnTo>
                    <a:pt x="2779672" y="2545072"/>
                  </a:lnTo>
                  <a:close/>
                  <a:moveTo>
                    <a:pt x="243216" y="457200"/>
                  </a:moveTo>
                  <a:lnTo>
                    <a:pt x="439432" y="457200"/>
                  </a:lnTo>
                  <a:lnTo>
                    <a:pt x="439432" y="2545072"/>
                  </a:lnTo>
                  <a:lnTo>
                    <a:pt x="243216" y="2545072"/>
                  </a:lnTo>
                  <a:cubicBezTo>
                    <a:pt x="108892" y="2545072"/>
                    <a:pt x="0" y="2436180"/>
                    <a:pt x="0" y="2301856"/>
                  </a:cubicBezTo>
                  <a:lnTo>
                    <a:pt x="0" y="700416"/>
                  </a:lnTo>
                  <a:cubicBezTo>
                    <a:pt x="0" y="566092"/>
                    <a:pt x="108892" y="457200"/>
                    <a:pt x="243216" y="457200"/>
                  </a:cubicBezTo>
                  <a:close/>
                  <a:moveTo>
                    <a:pt x="1428476" y="174246"/>
                  </a:moveTo>
                  <a:cubicBezTo>
                    <a:pt x="1372210" y="174246"/>
                    <a:pt x="1326598" y="219858"/>
                    <a:pt x="1326598" y="276124"/>
                  </a:cubicBezTo>
                  <a:lnTo>
                    <a:pt x="1326598" y="457200"/>
                  </a:lnTo>
                  <a:lnTo>
                    <a:pt x="1892506" y="457200"/>
                  </a:lnTo>
                  <a:lnTo>
                    <a:pt x="1892506" y="276124"/>
                  </a:lnTo>
                  <a:cubicBezTo>
                    <a:pt x="1892506" y="219858"/>
                    <a:pt x="1846894" y="174246"/>
                    <a:pt x="1790628" y="174246"/>
                  </a:cubicBezTo>
                  <a:close/>
                  <a:moveTo>
                    <a:pt x="1285704" y="0"/>
                  </a:moveTo>
                  <a:lnTo>
                    <a:pt x="1933400" y="0"/>
                  </a:lnTo>
                  <a:cubicBezTo>
                    <a:pt x="2007048" y="0"/>
                    <a:pt x="2066752" y="59704"/>
                    <a:pt x="2066752" y="133352"/>
                  </a:cubicBezTo>
                  <a:lnTo>
                    <a:pt x="2066752" y="457200"/>
                  </a:lnTo>
                  <a:lnTo>
                    <a:pt x="2599672" y="457200"/>
                  </a:lnTo>
                  <a:lnTo>
                    <a:pt x="2599672" y="2545072"/>
                  </a:lnTo>
                  <a:lnTo>
                    <a:pt x="619432" y="2545072"/>
                  </a:lnTo>
                  <a:lnTo>
                    <a:pt x="619432" y="457200"/>
                  </a:lnTo>
                  <a:lnTo>
                    <a:pt x="1152352" y="457200"/>
                  </a:lnTo>
                  <a:lnTo>
                    <a:pt x="1152352" y="133352"/>
                  </a:lnTo>
                  <a:cubicBezTo>
                    <a:pt x="1152352" y="59704"/>
                    <a:pt x="1212056" y="0"/>
                    <a:pt x="12857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1342693" y="5082403"/>
            <a:ext cx="26053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 memahami </a:t>
            </a:r>
            <a:r>
              <a:rPr lang="en-US" sz="1600" noProof="1"/>
              <a:t>peran </a:t>
            </a:r>
            <a:r>
              <a:rPr lang="id-ID" sz="1600" noProof="1"/>
              <a:t>s</a:t>
            </a:r>
            <a:r>
              <a:rPr lang="en-US" sz="1600" noProof="1"/>
              <a:t>is</a:t>
            </a:r>
            <a:r>
              <a:rPr lang="id-ID" sz="1600" noProof="1"/>
              <a:t>tem gerak pada manusia</a:t>
            </a:r>
            <a:endParaRPr lang="id-ID" sz="1100" noProof="1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6296897" y="5018408"/>
            <a:ext cx="229501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 memahami jenis tulang berdasarkan bentuknya</a:t>
            </a:r>
            <a:endParaRPr lang="id-ID" sz="1100" noProof="1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DAAEFAA-5CB8-4728-AFCC-7902E953191F}"/>
              </a:ext>
            </a:extLst>
          </p:cNvPr>
          <p:cNvSpPr txBox="1"/>
          <p:nvPr/>
        </p:nvSpPr>
        <p:spPr>
          <a:xfrm>
            <a:off x="8486666" y="1331408"/>
            <a:ext cx="26053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d-ID" sz="1600" noProof="1"/>
              <a:t>Siswa dapat memahami struktur tulang</a:t>
            </a:r>
            <a:endParaRPr lang="id-ID" sz="1100" noProof="1"/>
          </a:p>
        </p:txBody>
      </p:sp>
    </p:spTree>
    <p:extLst>
      <p:ext uri="{BB962C8B-B14F-4D97-AF65-F5344CB8AC3E}">
        <p14:creationId xmlns:p14="http://schemas.microsoft.com/office/powerpoint/2010/main" val="3135689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2789F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6" grpId="0" animBg="1"/>
      <p:bldP spid="51" grpId="0" animBg="1"/>
      <p:bldP spid="52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8" grpId="0"/>
      <p:bldP spid="98" grpId="0"/>
      <p:bldP spid="99" grpId="0"/>
      <p:bldP spid="10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853887" y="1312936"/>
            <a:ext cx="2913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noProof="1">
                <a:latin typeface="Century Gothic" panose="020B0502020202020204" pitchFamily="34" charset="0"/>
              </a:rPr>
              <a:t>Fungsi Sistem Rangka: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A9230D-9121-4AF1-B459-F06CBA34394B}"/>
              </a:ext>
            </a:extLst>
          </p:cNvPr>
          <p:cNvGrpSpPr/>
          <p:nvPr/>
        </p:nvGrpSpPr>
        <p:grpSpPr>
          <a:xfrm>
            <a:off x="1638857" y="1843768"/>
            <a:ext cx="9642239" cy="4206297"/>
            <a:chOff x="1638857" y="1843768"/>
            <a:chExt cx="9642239" cy="4206297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0329A4D-C771-43CD-9AE6-00DE564ED518}"/>
                </a:ext>
              </a:extLst>
            </p:cNvPr>
            <p:cNvSpPr txBox="1"/>
            <p:nvPr/>
          </p:nvSpPr>
          <p:spPr>
            <a:xfrm>
              <a:off x="2479432" y="3102012"/>
              <a:ext cx="30632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d-ID" noProof="1"/>
                <a:t>melindungi organ-organ dalam</a:t>
              </a:r>
              <a:endParaRPr lang="id-ID" altLang="ko-KR" sz="12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grpSp>
          <p:nvGrpSpPr>
            <p:cNvPr id="37" name="그룹 5">
              <a:extLst>
                <a:ext uri="{FF2B5EF4-FFF2-40B4-BE49-F238E27FC236}">
                  <a16:creationId xmlns:a16="http://schemas.microsoft.com/office/drawing/2014/main" id="{AEECCA75-4EEC-4653-A030-0AD7952C4C11}"/>
                </a:ext>
              </a:extLst>
            </p:cNvPr>
            <p:cNvGrpSpPr/>
            <p:nvPr/>
          </p:nvGrpSpPr>
          <p:grpSpPr>
            <a:xfrm>
              <a:off x="5630143" y="1843768"/>
              <a:ext cx="2156062" cy="4206297"/>
              <a:chOff x="3539504" y="1812927"/>
              <a:chExt cx="2156062" cy="4206297"/>
            </a:xfrm>
          </p:grpSpPr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70F61CB-A09C-49F2-A1BE-7163A36F98B3}"/>
                  </a:ext>
                </a:extLst>
              </p:cNvPr>
              <p:cNvGrpSpPr/>
              <p:nvPr/>
            </p:nvGrpSpPr>
            <p:grpSpPr>
              <a:xfrm>
                <a:off x="4080222" y="5227134"/>
                <a:ext cx="1074452" cy="792090"/>
                <a:chOff x="3773268" y="4911608"/>
                <a:chExt cx="922956" cy="1004233"/>
              </a:xfrm>
            </p:grpSpPr>
            <p:sp>
              <p:nvSpPr>
                <p:cNvPr id="74" name="Trapezoid 73">
                  <a:extLst>
                    <a:ext uri="{FF2B5EF4-FFF2-40B4-BE49-F238E27FC236}">
                      <a16:creationId xmlns:a16="http://schemas.microsoft.com/office/drawing/2014/main" id="{4D3EBBF2-7DE4-42E5-8203-DF1480F3A1A2}"/>
                    </a:ext>
                  </a:extLst>
                </p:cNvPr>
                <p:cNvSpPr/>
                <p:nvPr/>
              </p:nvSpPr>
              <p:spPr>
                <a:xfrm rot="10800000">
                  <a:off x="3773268" y="4911608"/>
                  <a:ext cx="922956" cy="1004233"/>
                </a:xfrm>
                <a:prstGeom prst="trapezoid">
                  <a:avLst>
                    <a:gd name="adj" fmla="val 78876"/>
                  </a:avLst>
                </a:prstGeom>
                <a:solidFill>
                  <a:srgbClr val="F5B317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75" name="Isosceles Triangle 74">
                  <a:extLst>
                    <a:ext uri="{FF2B5EF4-FFF2-40B4-BE49-F238E27FC236}">
                      <a16:creationId xmlns:a16="http://schemas.microsoft.com/office/drawing/2014/main" id="{43284E29-2996-4D5F-A0DD-E0FD32E1D7C7}"/>
                    </a:ext>
                  </a:extLst>
                </p:cNvPr>
                <p:cNvSpPr/>
                <p:nvPr/>
              </p:nvSpPr>
              <p:spPr>
                <a:xfrm rot="10800000" flipH="1">
                  <a:off x="4132972" y="5714655"/>
                  <a:ext cx="213694" cy="184219"/>
                </a:xfrm>
                <a:prstGeom prst="triangle">
                  <a:avLst/>
                </a:prstGeom>
                <a:solidFill>
                  <a:srgbClr val="57687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B56DBE16-262A-450E-AF1D-1CF89DEAD335}"/>
                  </a:ext>
                </a:extLst>
              </p:cNvPr>
              <p:cNvGrpSpPr/>
              <p:nvPr/>
            </p:nvGrpSpPr>
            <p:grpSpPr>
              <a:xfrm>
                <a:off x="3539504" y="4043430"/>
                <a:ext cx="757285" cy="1249932"/>
                <a:chOff x="3319643" y="3717032"/>
                <a:chExt cx="641101" cy="1058168"/>
              </a:xfrm>
            </p:grpSpPr>
            <p:sp>
              <p:nvSpPr>
                <p:cNvPr id="72" name="Round Same Side Corner Rectangle 3">
                  <a:extLst>
                    <a:ext uri="{FF2B5EF4-FFF2-40B4-BE49-F238E27FC236}">
                      <a16:creationId xmlns:a16="http://schemas.microsoft.com/office/drawing/2014/main" id="{D06CE52B-B7F9-4333-8453-C02861AA34FE}"/>
                    </a:ext>
                  </a:extLst>
                </p:cNvPr>
                <p:cNvSpPr/>
                <p:nvPr/>
              </p:nvSpPr>
              <p:spPr>
                <a:xfrm rot="10800000">
                  <a:off x="3777403" y="4005064"/>
                  <a:ext cx="183341" cy="77013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73" name="Oval 72">
                  <a:extLst>
                    <a:ext uri="{FF2B5EF4-FFF2-40B4-BE49-F238E27FC236}">
                      <a16:creationId xmlns:a16="http://schemas.microsoft.com/office/drawing/2014/main" id="{40EC3F04-DCC3-4CDA-BF1B-FDBF62786D79}"/>
                    </a:ext>
                  </a:extLst>
                </p:cNvPr>
                <p:cNvSpPr/>
                <p:nvPr/>
              </p:nvSpPr>
              <p:spPr>
                <a:xfrm>
                  <a:off x="3319643" y="3717032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 w="1524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CD0A209-6C8A-4CD8-8A74-A2DC1535F2A7}"/>
                  </a:ext>
                </a:extLst>
              </p:cNvPr>
              <p:cNvGrpSpPr/>
              <p:nvPr/>
            </p:nvGrpSpPr>
            <p:grpSpPr>
              <a:xfrm>
                <a:off x="3753192" y="2929372"/>
                <a:ext cx="756214" cy="2363990"/>
                <a:chOff x="3503484" y="2773890"/>
                <a:chExt cx="640195" cy="2001310"/>
              </a:xfrm>
            </p:grpSpPr>
            <p:sp>
              <p:nvSpPr>
                <p:cNvPr id="70" name="Round Same Side Corner Rectangle 8">
                  <a:extLst>
                    <a:ext uri="{FF2B5EF4-FFF2-40B4-BE49-F238E27FC236}">
                      <a16:creationId xmlns:a16="http://schemas.microsoft.com/office/drawing/2014/main" id="{96A1F862-7823-4118-9F4C-3E3A068E42D8}"/>
                    </a:ext>
                  </a:extLst>
                </p:cNvPr>
                <p:cNvSpPr/>
                <p:nvPr/>
              </p:nvSpPr>
              <p:spPr>
                <a:xfrm rot="10800000">
                  <a:off x="3960338" y="3061922"/>
                  <a:ext cx="183341" cy="1713278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71" name="Oval 70">
                  <a:extLst>
                    <a:ext uri="{FF2B5EF4-FFF2-40B4-BE49-F238E27FC236}">
                      <a16:creationId xmlns:a16="http://schemas.microsoft.com/office/drawing/2014/main" id="{5CA0B4BB-ADD1-4066-95B8-676D900CA41D}"/>
                    </a:ext>
                  </a:extLst>
                </p:cNvPr>
                <p:cNvSpPr/>
                <p:nvPr/>
              </p:nvSpPr>
              <p:spPr>
                <a:xfrm>
                  <a:off x="3503484" y="2773890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 w="152400"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DBA783AE-1031-44C6-A822-EB6FD080284A}"/>
                  </a:ext>
                </a:extLst>
              </p:cNvPr>
              <p:cNvGrpSpPr/>
              <p:nvPr/>
            </p:nvGrpSpPr>
            <p:grpSpPr>
              <a:xfrm>
                <a:off x="3964995" y="1812927"/>
                <a:ext cx="758121" cy="3478053"/>
                <a:chOff x="3684808" y="1830748"/>
                <a:chExt cx="641809" cy="2944452"/>
              </a:xfrm>
            </p:grpSpPr>
            <p:sp>
              <p:nvSpPr>
                <p:cNvPr id="68" name="Round Same Side Corner Rectangle 9">
                  <a:extLst>
                    <a:ext uri="{FF2B5EF4-FFF2-40B4-BE49-F238E27FC236}">
                      <a16:creationId xmlns:a16="http://schemas.microsoft.com/office/drawing/2014/main" id="{6E8407BB-97D3-4BEF-8509-94ABE18EA88E}"/>
                    </a:ext>
                  </a:extLst>
                </p:cNvPr>
                <p:cNvSpPr/>
                <p:nvPr/>
              </p:nvSpPr>
              <p:spPr>
                <a:xfrm rot="10800000">
                  <a:off x="4143276" y="2118780"/>
                  <a:ext cx="183341" cy="265642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49A926B7-4E75-4A4C-8260-B318EB8E8343}"/>
                    </a:ext>
                  </a:extLst>
                </p:cNvPr>
                <p:cNvSpPr/>
                <p:nvPr/>
              </p:nvSpPr>
              <p:spPr>
                <a:xfrm>
                  <a:off x="3684808" y="1830748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 w="152400">
                  <a:solidFill>
                    <a:schemeClr val="accent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</p:grpSp>
          <p:grpSp>
            <p:nvGrpSpPr>
              <p:cNvPr id="62" name="Group 61">
                <a:extLst>
                  <a:ext uri="{FF2B5EF4-FFF2-40B4-BE49-F238E27FC236}">
                    <a16:creationId xmlns:a16="http://schemas.microsoft.com/office/drawing/2014/main" id="{98850321-390E-4B91-9610-3BDFC65C9E70}"/>
                  </a:ext>
                </a:extLst>
              </p:cNvPr>
              <p:cNvGrpSpPr/>
              <p:nvPr/>
            </p:nvGrpSpPr>
            <p:grpSpPr>
              <a:xfrm>
                <a:off x="4722442" y="2372338"/>
                <a:ext cx="754721" cy="2921023"/>
                <a:chOff x="4326213" y="2302319"/>
                <a:chExt cx="638931" cy="2472881"/>
              </a:xfrm>
            </p:grpSpPr>
            <p:sp>
              <p:nvSpPr>
                <p:cNvPr id="66" name="Round Same Side Corner Rectangle 10">
                  <a:extLst>
                    <a:ext uri="{FF2B5EF4-FFF2-40B4-BE49-F238E27FC236}">
                      <a16:creationId xmlns:a16="http://schemas.microsoft.com/office/drawing/2014/main" id="{2503F884-4D36-4811-8501-74772A921FFC}"/>
                    </a:ext>
                  </a:extLst>
                </p:cNvPr>
                <p:cNvSpPr/>
                <p:nvPr/>
              </p:nvSpPr>
              <p:spPr>
                <a:xfrm rot="10800000">
                  <a:off x="4326213" y="2590351"/>
                  <a:ext cx="183341" cy="2184849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 dirty="0"/>
                </a:p>
              </p:txBody>
            </p:sp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1E715122-660C-4782-A8FE-C4C2F053E7A8}"/>
                    </a:ext>
                  </a:extLst>
                </p:cNvPr>
                <p:cNvSpPr/>
                <p:nvPr/>
              </p:nvSpPr>
              <p:spPr>
                <a:xfrm>
                  <a:off x="4389080" y="2302319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 w="1524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90BEF7A8-5FAD-446D-AF14-EEEF3FFFDD4B}"/>
                  </a:ext>
                </a:extLst>
              </p:cNvPr>
              <p:cNvGrpSpPr/>
              <p:nvPr/>
            </p:nvGrpSpPr>
            <p:grpSpPr>
              <a:xfrm>
                <a:off x="4938107" y="3486400"/>
                <a:ext cx="757459" cy="1806962"/>
                <a:chOff x="4509151" y="3245461"/>
                <a:chExt cx="641249" cy="1529739"/>
              </a:xfrm>
            </p:grpSpPr>
            <p:sp>
              <p:nvSpPr>
                <p:cNvPr id="64" name="Round Same Side Corner Rectangle 11">
                  <a:extLst>
                    <a:ext uri="{FF2B5EF4-FFF2-40B4-BE49-F238E27FC236}">
                      <a16:creationId xmlns:a16="http://schemas.microsoft.com/office/drawing/2014/main" id="{C787E1AC-EA14-4714-8252-8A6BF33ED953}"/>
                    </a:ext>
                  </a:extLst>
                </p:cNvPr>
                <p:cNvSpPr/>
                <p:nvPr/>
              </p:nvSpPr>
              <p:spPr>
                <a:xfrm rot="10800000">
                  <a:off x="4509151" y="3533493"/>
                  <a:ext cx="183341" cy="1241707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5" name="Oval 64">
                  <a:extLst>
                    <a:ext uri="{FF2B5EF4-FFF2-40B4-BE49-F238E27FC236}">
                      <a16:creationId xmlns:a16="http://schemas.microsoft.com/office/drawing/2014/main" id="{AB05C5FB-7AD8-424D-83CB-226D8A62565D}"/>
                    </a:ext>
                  </a:extLst>
                </p:cNvPr>
                <p:cNvSpPr/>
                <p:nvPr/>
              </p:nvSpPr>
              <p:spPr>
                <a:xfrm>
                  <a:off x="4574336" y="3245461"/>
                  <a:ext cx="576064" cy="576064"/>
                </a:xfrm>
                <a:prstGeom prst="ellipse">
                  <a:avLst/>
                </a:prstGeom>
                <a:solidFill>
                  <a:schemeClr val="bg1"/>
                </a:solidFill>
                <a:ln w="152400"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F1CBF91-95C3-40E5-A340-C2C116A7F3E2}"/>
                </a:ext>
              </a:extLst>
            </p:cNvPr>
            <p:cNvSpPr txBox="1"/>
            <p:nvPr/>
          </p:nvSpPr>
          <p:spPr>
            <a:xfrm>
              <a:off x="1638857" y="1992222"/>
              <a:ext cx="41254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d-ID" noProof="1"/>
                <a:t>memberi bentuk dan menyokong tubuh</a:t>
              </a:r>
              <a:endParaRPr lang="id-ID" altLang="ko-KR" sz="12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85" name="Rounded Rectangle 5">
              <a:extLst>
                <a:ext uri="{FF2B5EF4-FFF2-40B4-BE49-F238E27FC236}">
                  <a16:creationId xmlns:a16="http://schemas.microsoft.com/office/drawing/2014/main" id="{29F50A94-0507-4480-AF26-F2938AB75A77}"/>
                </a:ext>
              </a:extLst>
            </p:cNvPr>
            <p:cNvSpPr/>
            <p:nvPr/>
          </p:nvSpPr>
          <p:spPr>
            <a:xfrm flipH="1">
              <a:off x="7070229" y="2625565"/>
              <a:ext cx="335781" cy="276999"/>
            </a:xfrm>
            <a:custGeom>
              <a:avLst/>
              <a:gdLst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702049"/>
                <a:gd name="connsiteX1" fmla="*/ 1574067 w 3217557"/>
                <a:gd name="connsiteY1" fmla="*/ 851360 h 2702049"/>
                <a:gd name="connsiteX2" fmla="*/ 1384251 w 3217557"/>
                <a:gd name="connsiteY2" fmla="*/ 1041176 h 2702049"/>
                <a:gd name="connsiteX3" fmla="*/ 1194435 w 3217557"/>
                <a:gd name="connsiteY3" fmla="*/ 851360 h 2702049"/>
                <a:gd name="connsiteX4" fmla="*/ 1384251 w 3217557"/>
                <a:gd name="connsiteY4" fmla="*/ 661544 h 2702049"/>
                <a:gd name="connsiteX5" fmla="*/ 1993421 w 3217557"/>
                <a:gd name="connsiteY5" fmla="*/ 661544 h 2702049"/>
                <a:gd name="connsiteX6" fmla="*/ 2183237 w 3217557"/>
                <a:gd name="connsiteY6" fmla="*/ 851360 h 2702049"/>
                <a:gd name="connsiteX7" fmla="*/ 1993421 w 3217557"/>
                <a:gd name="connsiteY7" fmla="*/ 1041176 h 2702049"/>
                <a:gd name="connsiteX8" fmla="*/ 1803605 w 3217557"/>
                <a:gd name="connsiteY8" fmla="*/ 851360 h 2702049"/>
                <a:gd name="connsiteX9" fmla="*/ 1993421 w 3217557"/>
                <a:gd name="connsiteY9" fmla="*/ 661544 h 2702049"/>
                <a:gd name="connsiteX10" fmla="*/ 2602591 w 3217557"/>
                <a:gd name="connsiteY10" fmla="*/ 661544 h 2702049"/>
                <a:gd name="connsiteX11" fmla="*/ 2792407 w 3217557"/>
                <a:gd name="connsiteY11" fmla="*/ 851360 h 2702049"/>
                <a:gd name="connsiteX12" fmla="*/ 2602591 w 3217557"/>
                <a:gd name="connsiteY12" fmla="*/ 1041176 h 2702049"/>
                <a:gd name="connsiteX13" fmla="*/ 2412775 w 3217557"/>
                <a:gd name="connsiteY13" fmla="*/ 851360 h 2702049"/>
                <a:gd name="connsiteX14" fmla="*/ 2602591 w 3217557"/>
                <a:gd name="connsiteY14" fmla="*/ 661544 h 2702049"/>
                <a:gd name="connsiteX15" fmla="*/ 677114 w 3217557"/>
                <a:gd name="connsiteY15" fmla="*/ 569491 h 2702049"/>
                <a:gd name="connsiteX16" fmla="*/ 330916 w 3217557"/>
                <a:gd name="connsiteY16" fmla="*/ 569491 h 2702049"/>
                <a:gd name="connsiteX17" fmla="*/ 0 w 3217557"/>
                <a:gd name="connsiteY17" fmla="*/ 900407 h 2702049"/>
                <a:gd name="connsiteX18" fmla="*/ 0 w 3217557"/>
                <a:gd name="connsiteY18" fmla="*/ 1952009 h 2702049"/>
                <a:gd name="connsiteX19" fmla="*/ 330916 w 3217557"/>
                <a:gd name="connsiteY19" fmla="*/ 2282925 h 2702049"/>
                <a:gd name="connsiteX20" fmla="*/ 711670 w 3217557"/>
                <a:gd name="connsiteY20" fmla="*/ 2282925 h 2702049"/>
                <a:gd name="connsiteX21" fmla="*/ 15770 w 3217557"/>
                <a:gd name="connsiteY21" fmla="*/ 2702049 h 2702049"/>
                <a:gd name="connsiteX22" fmla="*/ 1294529 w 3217557"/>
                <a:gd name="connsiteY22" fmla="*/ 2282925 h 2702049"/>
                <a:gd name="connsiteX23" fmla="*/ 2117356 w 3217557"/>
                <a:gd name="connsiteY23" fmla="*/ 2282925 h 2702049"/>
                <a:gd name="connsiteX24" fmla="*/ 2418395 w 3217557"/>
                <a:gd name="connsiteY24" fmla="*/ 2087951 h 2702049"/>
                <a:gd name="connsiteX25" fmla="*/ 1830857 w 3217557"/>
                <a:gd name="connsiteY25" fmla="*/ 1799347 h 2702049"/>
                <a:gd name="connsiteX26" fmla="*/ 1008030 w 3217557"/>
                <a:gd name="connsiteY26" fmla="*/ 1799347 h 2702049"/>
                <a:gd name="connsiteX27" fmla="*/ 677114 w 3217557"/>
                <a:gd name="connsiteY27" fmla="*/ 1468431 h 2702049"/>
                <a:gd name="connsiteX28" fmla="*/ 677114 w 3217557"/>
                <a:gd name="connsiteY28" fmla="*/ 569491 h 2702049"/>
                <a:gd name="connsiteX29" fmla="*/ 2886641 w 3217557"/>
                <a:gd name="connsiteY29" fmla="*/ 0 h 2702049"/>
                <a:gd name="connsiteX30" fmla="*/ 1100201 w 3217557"/>
                <a:gd name="connsiteY30" fmla="*/ 0 h 2702049"/>
                <a:gd name="connsiteX31" fmla="*/ 769285 w 3217557"/>
                <a:gd name="connsiteY31" fmla="*/ 330916 h 2702049"/>
                <a:gd name="connsiteX32" fmla="*/ 769285 w 3217557"/>
                <a:gd name="connsiteY32" fmla="*/ 1382518 h 2702049"/>
                <a:gd name="connsiteX33" fmla="*/ 1100201 w 3217557"/>
                <a:gd name="connsiteY33" fmla="*/ 1713434 h 2702049"/>
                <a:gd name="connsiteX34" fmla="*/ 1923028 w 3217557"/>
                <a:gd name="connsiteY34" fmla="*/ 1713434 h 2702049"/>
                <a:gd name="connsiteX35" fmla="*/ 3078958 w 3217557"/>
                <a:gd name="connsiteY35" fmla="*/ 2077967 h 2702049"/>
                <a:gd name="connsiteX36" fmla="*/ 2505887 w 3217557"/>
                <a:gd name="connsiteY36" fmla="*/ 1713434 h 2702049"/>
                <a:gd name="connsiteX37" fmla="*/ 2886641 w 3217557"/>
                <a:gd name="connsiteY37" fmla="*/ 1713434 h 2702049"/>
                <a:gd name="connsiteX38" fmla="*/ 3217557 w 3217557"/>
                <a:gd name="connsiteY38" fmla="*/ 1382518 h 2702049"/>
                <a:gd name="connsiteX39" fmla="*/ 3217557 w 3217557"/>
                <a:gd name="connsiteY39" fmla="*/ 330916 h 2702049"/>
                <a:gd name="connsiteX40" fmla="*/ 2886641 w 3217557"/>
                <a:gd name="connsiteY40" fmla="*/ 0 h 2702049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33810"/>
                <a:gd name="connsiteX1" fmla="*/ 1574067 w 3217557"/>
                <a:gd name="connsiteY1" fmla="*/ 851360 h 2633810"/>
                <a:gd name="connsiteX2" fmla="*/ 1384251 w 3217557"/>
                <a:gd name="connsiteY2" fmla="*/ 1041176 h 2633810"/>
                <a:gd name="connsiteX3" fmla="*/ 1194435 w 3217557"/>
                <a:gd name="connsiteY3" fmla="*/ 851360 h 2633810"/>
                <a:gd name="connsiteX4" fmla="*/ 1384251 w 3217557"/>
                <a:gd name="connsiteY4" fmla="*/ 661544 h 2633810"/>
                <a:gd name="connsiteX5" fmla="*/ 1993421 w 3217557"/>
                <a:gd name="connsiteY5" fmla="*/ 661544 h 2633810"/>
                <a:gd name="connsiteX6" fmla="*/ 2183237 w 3217557"/>
                <a:gd name="connsiteY6" fmla="*/ 851360 h 2633810"/>
                <a:gd name="connsiteX7" fmla="*/ 1993421 w 3217557"/>
                <a:gd name="connsiteY7" fmla="*/ 1041176 h 2633810"/>
                <a:gd name="connsiteX8" fmla="*/ 1803605 w 3217557"/>
                <a:gd name="connsiteY8" fmla="*/ 851360 h 2633810"/>
                <a:gd name="connsiteX9" fmla="*/ 1993421 w 3217557"/>
                <a:gd name="connsiteY9" fmla="*/ 661544 h 2633810"/>
                <a:gd name="connsiteX10" fmla="*/ 2602591 w 3217557"/>
                <a:gd name="connsiteY10" fmla="*/ 661544 h 2633810"/>
                <a:gd name="connsiteX11" fmla="*/ 2792407 w 3217557"/>
                <a:gd name="connsiteY11" fmla="*/ 851360 h 2633810"/>
                <a:gd name="connsiteX12" fmla="*/ 2602591 w 3217557"/>
                <a:gd name="connsiteY12" fmla="*/ 1041176 h 2633810"/>
                <a:gd name="connsiteX13" fmla="*/ 2412775 w 3217557"/>
                <a:gd name="connsiteY13" fmla="*/ 851360 h 2633810"/>
                <a:gd name="connsiteX14" fmla="*/ 2602591 w 3217557"/>
                <a:gd name="connsiteY14" fmla="*/ 661544 h 2633810"/>
                <a:gd name="connsiteX15" fmla="*/ 677114 w 3217557"/>
                <a:gd name="connsiteY15" fmla="*/ 569491 h 2633810"/>
                <a:gd name="connsiteX16" fmla="*/ 330916 w 3217557"/>
                <a:gd name="connsiteY16" fmla="*/ 569491 h 2633810"/>
                <a:gd name="connsiteX17" fmla="*/ 0 w 3217557"/>
                <a:gd name="connsiteY17" fmla="*/ 900407 h 2633810"/>
                <a:gd name="connsiteX18" fmla="*/ 0 w 3217557"/>
                <a:gd name="connsiteY18" fmla="*/ 1952009 h 2633810"/>
                <a:gd name="connsiteX19" fmla="*/ 330916 w 3217557"/>
                <a:gd name="connsiteY19" fmla="*/ 2282925 h 2633810"/>
                <a:gd name="connsiteX20" fmla="*/ 711670 w 3217557"/>
                <a:gd name="connsiteY20" fmla="*/ 2282925 h 2633810"/>
                <a:gd name="connsiteX21" fmla="*/ 165895 w 3217557"/>
                <a:gd name="connsiteY21" fmla="*/ 2633810 h 2633810"/>
                <a:gd name="connsiteX22" fmla="*/ 1294529 w 3217557"/>
                <a:gd name="connsiteY22" fmla="*/ 2282925 h 2633810"/>
                <a:gd name="connsiteX23" fmla="*/ 2117356 w 3217557"/>
                <a:gd name="connsiteY23" fmla="*/ 2282925 h 2633810"/>
                <a:gd name="connsiteX24" fmla="*/ 2418395 w 3217557"/>
                <a:gd name="connsiteY24" fmla="*/ 2087951 h 2633810"/>
                <a:gd name="connsiteX25" fmla="*/ 1830857 w 3217557"/>
                <a:gd name="connsiteY25" fmla="*/ 1799347 h 2633810"/>
                <a:gd name="connsiteX26" fmla="*/ 1008030 w 3217557"/>
                <a:gd name="connsiteY26" fmla="*/ 1799347 h 2633810"/>
                <a:gd name="connsiteX27" fmla="*/ 677114 w 3217557"/>
                <a:gd name="connsiteY27" fmla="*/ 1468431 h 2633810"/>
                <a:gd name="connsiteX28" fmla="*/ 677114 w 3217557"/>
                <a:gd name="connsiteY28" fmla="*/ 569491 h 2633810"/>
                <a:gd name="connsiteX29" fmla="*/ 2886641 w 3217557"/>
                <a:gd name="connsiteY29" fmla="*/ 0 h 2633810"/>
                <a:gd name="connsiteX30" fmla="*/ 1100201 w 3217557"/>
                <a:gd name="connsiteY30" fmla="*/ 0 h 2633810"/>
                <a:gd name="connsiteX31" fmla="*/ 769285 w 3217557"/>
                <a:gd name="connsiteY31" fmla="*/ 330916 h 2633810"/>
                <a:gd name="connsiteX32" fmla="*/ 769285 w 3217557"/>
                <a:gd name="connsiteY32" fmla="*/ 1382518 h 2633810"/>
                <a:gd name="connsiteX33" fmla="*/ 1100201 w 3217557"/>
                <a:gd name="connsiteY33" fmla="*/ 1713434 h 2633810"/>
                <a:gd name="connsiteX34" fmla="*/ 1923028 w 3217557"/>
                <a:gd name="connsiteY34" fmla="*/ 1713434 h 2633810"/>
                <a:gd name="connsiteX35" fmla="*/ 3078958 w 3217557"/>
                <a:gd name="connsiteY35" fmla="*/ 2077967 h 2633810"/>
                <a:gd name="connsiteX36" fmla="*/ 2505887 w 3217557"/>
                <a:gd name="connsiteY36" fmla="*/ 1713434 h 2633810"/>
                <a:gd name="connsiteX37" fmla="*/ 2886641 w 3217557"/>
                <a:gd name="connsiteY37" fmla="*/ 1713434 h 2633810"/>
                <a:gd name="connsiteX38" fmla="*/ 3217557 w 3217557"/>
                <a:gd name="connsiteY38" fmla="*/ 1382518 h 2633810"/>
                <a:gd name="connsiteX39" fmla="*/ 3217557 w 3217557"/>
                <a:gd name="connsiteY39" fmla="*/ 330916 h 2633810"/>
                <a:gd name="connsiteX40" fmla="*/ 2886641 w 3217557"/>
                <a:gd name="connsiteY40" fmla="*/ 0 h 2633810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  <a:gd name="connsiteX0" fmla="*/ 1384251 w 3217557"/>
                <a:gd name="connsiteY0" fmla="*/ 661544 h 2654282"/>
                <a:gd name="connsiteX1" fmla="*/ 1574067 w 3217557"/>
                <a:gd name="connsiteY1" fmla="*/ 851360 h 2654282"/>
                <a:gd name="connsiteX2" fmla="*/ 1384251 w 3217557"/>
                <a:gd name="connsiteY2" fmla="*/ 1041176 h 2654282"/>
                <a:gd name="connsiteX3" fmla="*/ 1194435 w 3217557"/>
                <a:gd name="connsiteY3" fmla="*/ 851360 h 2654282"/>
                <a:gd name="connsiteX4" fmla="*/ 1384251 w 3217557"/>
                <a:gd name="connsiteY4" fmla="*/ 661544 h 2654282"/>
                <a:gd name="connsiteX5" fmla="*/ 1993421 w 3217557"/>
                <a:gd name="connsiteY5" fmla="*/ 661544 h 2654282"/>
                <a:gd name="connsiteX6" fmla="*/ 2183237 w 3217557"/>
                <a:gd name="connsiteY6" fmla="*/ 851360 h 2654282"/>
                <a:gd name="connsiteX7" fmla="*/ 1993421 w 3217557"/>
                <a:gd name="connsiteY7" fmla="*/ 1041176 h 2654282"/>
                <a:gd name="connsiteX8" fmla="*/ 1803605 w 3217557"/>
                <a:gd name="connsiteY8" fmla="*/ 851360 h 2654282"/>
                <a:gd name="connsiteX9" fmla="*/ 1993421 w 3217557"/>
                <a:gd name="connsiteY9" fmla="*/ 661544 h 2654282"/>
                <a:gd name="connsiteX10" fmla="*/ 2602591 w 3217557"/>
                <a:gd name="connsiteY10" fmla="*/ 661544 h 2654282"/>
                <a:gd name="connsiteX11" fmla="*/ 2792407 w 3217557"/>
                <a:gd name="connsiteY11" fmla="*/ 851360 h 2654282"/>
                <a:gd name="connsiteX12" fmla="*/ 2602591 w 3217557"/>
                <a:gd name="connsiteY12" fmla="*/ 1041176 h 2654282"/>
                <a:gd name="connsiteX13" fmla="*/ 2412775 w 3217557"/>
                <a:gd name="connsiteY13" fmla="*/ 851360 h 2654282"/>
                <a:gd name="connsiteX14" fmla="*/ 2602591 w 3217557"/>
                <a:gd name="connsiteY14" fmla="*/ 661544 h 2654282"/>
                <a:gd name="connsiteX15" fmla="*/ 677114 w 3217557"/>
                <a:gd name="connsiteY15" fmla="*/ 569491 h 2654282"/>
                <a:gd name="connsiteX16" fmla="*/ 330916 w 3217557"/>
                <a:gd name="connsiteY16" fmla="*/ 569491 h 2654282"/>
                <a:gd name="connsiteX17" fmla="*/ 0 w 3217557"/>
                <a:gd name="connsiteY17" fmla="*/ 900407 h 2654282"/>
                <a:gd name="connsiteX18" fmla="*/ 0 w 3217557"/>
                <a:gd name="connsiteY18" fmla="*/ 1952009 h 2654282"/>
                <a:gd name="connsiteX19" fmla="*/ 330916 w 3217557"/>
                <a:gd name="connsiteY19" fmla="*/ 2282925 h 2654282"/>
                <a:gd name="connsiteX20" fmla="*/ 711670 w 3217557"/>
                <a:gd name="connsiteY20" fmla="*/ 2282925 h 2654282"/>
                <a:gd name="connsiteX21" fmla="*/ 275077 w 3217557"/>
                <a:gd name="connsiteY21" fmla="*/ 2654282 h 2654282"/>
                <a:gd name="connsiteX22" fmla="*/ 1294529 w 3217557"/>
                <a:gd name="connsiteY22" fmla="*/ 2282925 h 2654282"/>
                <a:gd name="connsiteX23" fmla="*/ 2117356 w 3217557"/>
                <a:gd name="connsiteY23" fmla="*/ 2282925 h 2654282"/>
                <a:gd name="connsiteX24" fmla="*/ 2418395 w 3217557"/>
                <a:gd name="connsiteY24" fmla="*/ 2087951 h 2654282"/>
                <a:gd name="connsiteX25" fmla="*/ 1830857 w 3217557"/>
                <a:gd name="connsiteY25" fmla="*/ 1799347 h 2654282"/>
                <a:gd name="connsiteX26" fmla="*/ 1008030 w 3217557"/>
                <a:gd name="connsiteY26" fmla="*/ 1799347 h 2654282"/>
                <a:gd name="connsiteX27" fmla="*/ 677114 w 3217557"/>
                <a:gd name="connsiteY27" fmla="*/ 1468431 h 2654282"/>
                <a:gd name="connsiteX28" fmla="*/ 677114 w 3217557"/>
                <a:gd name="connsiteY28" fmla="*/ 569491 h 2654282"/>
                <a:gd name="connsiteX29" fmla="*/ 2886641 w 3217557"/>
                <a:gd name="connsiteY29" fmla="*/ 0 h 2654282"/>
                <a:gd name="connsiteX30" fmla="*/ 1100201 w 3217557"/>
                <a:gd name="connsiteY30" fmla="*/ 0 h 2654282"/>
                <a:gd name="connsiteX31" fmla="*/ 769285 w 3217557"/>
                <a:gd name="connsiteY31" fmla="*/ 330916 h 2654282"/>
                <a:gd name="connsiteX32" fmla="*/ 769285 w 3217557"/>
                <a:gd name="connsiteY32" fmla="*/ 1382518 h 2654282"/>
                <a:gd name="connsiteX33" fmla="*/ 1100201 w 3217557"/>
                <a:gd name="connsiteY33" fmla="*/ 1713434 h 2654282"/>
                <a:gd name="connsiteX34" fmla="*/ 1923028 w 3217557"/>
                <a:gd name="connsiteY34" fmla="*/ 1713434 h 2654282"/>
                <a:gd name="connsiteX35" fmla="*/ 3078958 w 3217557"/>
                <a:gd name="connsiteY35" fmla="*/ 2077967 h 2654282"/>
                <a:gd name="connsiteX36" fmla="*/ 2505887 w 3217557"/>
                <a:gd name="connsiteY36" fmla="*/ 1713434 h 2654282"/>
                <a:gd name="connsiteX37" fmla="*/ 2886641 w 3217557"/>
                <a:gd name="connsiteY37" fmla="*/ 1713434 h 2654282"/>
                <a:gd name="connsiteX38" fmla="*/ 3217557 w 3217557"/>
                <a:gd name="connsiteY38" fmla="*/ 1382518 h 2654282"/>
                <a:gd name="connsiteX39" fmla="*/ 3217557 w 3217557"/>
                <a:gd name="connsiteY39" fmla="*/ 330916 h 2654282"/>
                <a:gd name="connsiteX40" fmla="*/ 2886641 w 3217557"/>
                <a:gd name="connsiteY40" fmla="*/ 0 h 26542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17557" h="2654282">
                  <a:moveTo>
                    <a:pt x="1384251" y="661544"/>
                  </a:moveTo>
                  <a:cubicBezTo>
                    <a:pt x="1489083" y="661544"/>
                    <a:pt x="1574067" y="746528"/>
                    <a:pt x="1574067" y="851360"/>
                  </a:cubicBezTo>
                  <a:cubicBezTo>
                    <a:pt x="1574067" y="956192"/>
                    <a:pt x="1489083" y="1041176"/>
                    <a:pt x="1384251" y="1041176"/>
                  </a:cubicBezTo>
                  <a:cubicBezTo>
                    <a:pt x="1279419" y="1041176"/>
                    <a:pt x="1194435" y="956192"/>
                    <a:pt x="1194435" y="851360"/>
                  </a:cubicBezTo>
                  <a:cubicBezTo>
                    <a:pt x="1194435" y="746528"/>
                    <a:pt x="1279419" y="661544"/>
                    <a:pt x="1384251" y="661544"/>
                  </a:cubicBezTo>
                  <a:close/>
                  <a:moveTo>
                    <a:pt x="1993421" y="661544"/>
                  </a:moveTo>
                  <a:cubicBezTo>
                    <a:pt x="2098253" y="661544"/>
                    <a:pt x="2183237" y="746528"/>
                    <a:pt x="2183237" y="851360"/>
                  </a:cubicBezTo>
                  <a:cubicBezTo>
                    <a:pt x="2183237" y="956192"/>
                    <a:pt x="2098253" y="1041176"/>
                    <a:pt x="1993421" y="1041176"/>
                  </a:cubicBezTo>
                  <a:cubicBezTo>
                    <a:pt x="1888589" y="1041176"/>
                    <a:pt x="1803605" y="956192"/>
                    <a:pt x="1803605" y="851360"/>
                  </a:cubicBezTo>
                  <a:cubicBezTo>
                    <a:pt x="1803605" y="746528"/>
                    <a:pt x="1888589" y="661544"/>
                    <a:pt x="1993421" y="661544"/>
                  </a:cubicBezTo>
                  <a:close/>
                  <a:moveTo>
                    <a:pt x="2602591" y="661544"/>
                  </a:moveTo>
                  <a:cubicBezTo>
                    <a:pt x="2707423" y="661544"/>
                    <a:pt x="2792407" y="746528"/>
                    <a:pt x="2792407" y="851360"/>
                  </a:cubicBezTo>
                  <a:cubicBezTo>
                    <a:pt x="2792407" y="956192"/>
                    <a:pt x="2707423" y="1041176"/>
                    <a:pt x="2602591" y="1041176"/>
                  </a:cubicBezTo>
                  <a:cubicBezTo>
                    <a:pt x="2497759" y="1041176"/>
                    <a:pt x="2412775" y="956192"/>
                    <a:pt x="2412775" y="851360"/>
                  </a:cubicBezTo>
                  <a:cubicBezTo>
                    <a:pt x="2412775" y="746528"/>
                    <a:pt x="2497759" y="661544"/>
                    <a:pt x="2602591" y="661544"/>
                  </a:cubicBezTo>
                  <a:close/>
                  <a:moveTo>
                    <a:pt x="677114" y="569491"/>
                  </a:moveTo>
                  <a:lnTo>
                    <a:pt x="330916" y="569491"/>
                  </a:lnTo>
                  <a:cubicBezTo>
                    <a:pt x="148156" y="569491"/>
                    <a:pt x="0" y="717647"/>
                    <a:pt x="0" y="900407"/>
                  </a:cubicBezTo>
                  <a:lnTo>
                    <a:pt x="0" y="1952009"/>
                  </a:lnTo>
                  <a:cubicBezTo>
                    <a:pt x="0" y="2134769"/>
                    <a:pt x="148156" y="2282925"/>
                    <a:pt x="330916" y="2282925"/>
                  </a:cubicBezTo>
                  <a:lnTo>
                    <a:pt x="711670" y="2282925"/>
                  </a:lnTo>
                  <a:cubicBezTo>
                    <a:pt x="639726" y="2394386"/>
                    <a:pt x="647101" y="2475544"/>
                    <a:pt x="275077" y="2654282"/>
                  </a:cubicBezTo>
                  <a:cubicBezTo>
                    <a:pt x="900998" y="2583693"/>
                    <a:pt x="998412" y="2552618"/>
                    <a:pt x="1294529" y="2282925"/>
                  </a:cubicBezTo>
                  <a:lnTo>
                    <a:pt x="2117356" y="2282925"/>
                  </a:lnTo>
                  <a:cubicBezTo>
                    <a:pt x="2251554" y="2282925"/>
                    <a:pt x="2367095" y="2203043"/>
                    <a:pt x="2418395" y="2087951"/>
                  </a:cubicBezTo>
                  <a:cubicBezTo>
                    <a:pt x="2205538" y="2022975"/>
                    <a:pt x="2032941" y="1932583"/>
                    <a:pt x="1830857" y="1799347"/>
                  </a:cubicBezTo>
                  <a:lnTo>
                    <a:pt x="1008030" y="1799347"/>
                  </a:lnTo>
                  <a:cubicBezTo>
                    <a:pt x="825270" y="1799347"/>
                    <a:pt x="677114" y="1651191"/>
                    <a:pt x="677114" y="1468431"/>
                  </a:cubicBezTo>
                  <a:lnTo>
                    <a:pt x="677114" y="569491"/>
                  </a:lnTo>
                  <a:close/>
                  <a:moveTo>
                    <a:pt x="2886641" y="0"/>
                  </a:moveTo>
                  <a:lnTo>
                    <a:pt x="1100201" y="0"/>
                  </a:lnTo>
                  <a:cubicBezTo>
                    <a:pt x="917441" y="0"/>
                    <a:pt x="769285" y="148156"/>
                    <a:pt x="769285" y="330916"/>
                  </a:cubicBezTo>
                  <a:lnTo>
                    <a:pt x="769285" y="1382518"/>
                  </a:lnTo>
                  <a:cubicBezTo>
                    <a:pt x="769285" y="1565278"/>
                    <a:pt x="917441" y="1713434"/>
                    <a:pt x="1100201" y="1713434"/>
                  </a:cubicBezTo>
                  <a:lnTo>
                    <a:pt x="1923028" y="1713434"/>
                  </a:lnTo>
                  <a:cubicBezTo>
                    <a:pt x="2301032" y="1962656"/>
                    <a:pt x="2453037" y="2007378"/>
                    <a:pt x="3078958" y="2077967"/>
                  </a:cubicBezTo>
                  <a:cubicBezTo>
                    <a:pt x="2713759" y="1878758"/>
                    <a:pt x="2673367" y="1899957"/>
                    <a:pt x="2505887" y="1713434"/>
                  </a:cubicBezTo>
                  <a:lnTo>
                    <a:pt x="2886641" y="1713434"/>
                  </a:lnTo>
                  <a:cubicBezTo>
                    <a:pt x="3069401" y="1713434"/>
                    <a:pt x="3217557" y="1565278"/>
                    <a:pt x="3217557" y="1382518"/>
                  </a:cubicBezTo>
                  <a:lnTo>
                    <a:pt x="3217557" y="330916"/>
                  </a:lnTo>
                  <a:cubicBezTo>
                    <a:pt x="3217557" y="148156"/>
                    <a:pt x="3069401" y="0"/>
                    <a:pt x="28866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6" name="Teardrop 1">
              <a:extLst>
                <a:ext uri="{FF2B5EF4-FFF2-40B4-BE49-F238E27FC236}">
                  <a16:creationId xmlns:a16="http://schemas.microsoft.com/office/drawing/2014/main" id="{F27F6F9C-4854-4B93-BBE7-CE1EE3059711}"/>
                </a:ext>
              </a:extLst>
            </p:cNvPr>
            <p:cNvSpPr/>
            <p:nvPr/>
          </p:nvSpPr>
          <p:spPr>
            <a:xfrm rot="18805991">
              <a:off x="6000350" y="3132747"/>
              <a:ext cx="343335" cy="339752"/>
            </a:xfrm>
            <a:custGeom>
              <a:avLst/>
              <a:gdLst/>
              <a:ahLst/>
              <a:cxnLst/>
              <a:rect l="l" t="t" r="r" b="b"/>
              <a:pathLst>
                <a:path w="1807241" h="1788383">
                  <a:moveTo>
                    <a:pt x="712876" y="1117592"/>
                  </a:moveTo>
                  <a:cubicBezTo>
                    <a:pt x="771173" y="1181828"/>
                    <a:pt x="811089" y="1255910"/>
                    <a:pt x="847925" y="1348018"/>
                  </a:cubicBezTo>
                  <a:cubicBezTo>
                    <a:pt x="814544" y="1418896"/>
                    <a:pt x="753893" y="1474052"/>
                    <a:pt x="679064" y="1498332"/>
                  </a:cubicBezTo>
                  <a:lnTo>
                    <a:pt x="308226" y="1106637"/>
                  </a:lnTo>
                  <a:cubicBezTo>
                    <a:pt x="336560" y="1033247"/>
                    <a:pt x="394949" y="975701"/>
                    <a:pt x="467546" y="946245"/>
                  </a:cubicBezTo>
                  <a:cubicBezTo>
                    <a:pt x="577903" y="998968"/>
                    <a:pt x="654580" y="1053357"/>
                    <a:pt x="712876" y="1117592"/>
                  </a:cubicBezTo>
                  <a:close/>
                  <a:moveTo>
                    <a:pt x="1038527" y="398886"/>
                  </a:moveTo>
                  <a:lnTo>
                    <a:pt x="1405560" y="786562"/>
                  </a:lnTo>
                  <a:cubicBezTo>
                    <a:pt x="1374476" y="799049"/>
                    <a:pt x="1340402" y="804299"/>
                    <a:pt x="1305054" y="803332"/>
                  </a:cubicBezTo>
                  <a:lnTo>
                    <a:pt x="1008167" y="795212"/>
                  </a:lnTo>
                  <a:lnTo>
                    <a:pt x="1016288" y="498325"/>
                  </a:lnTo>
                  <a:cubicBezTo>
                    <a:pt x="1017255" y="462976"/>
                    <a:pt x="1024360" y="429240"/>
                    <a:pt x="1038527" y="398886"/>
                  </a:cubicBezTo>
                  <a:close/>
                  <a:moveTo>
                    <a:pt x="1097925" y="218888"/>
                  </a:moveTo>
                  <a:cubicBezTo>
                    <a:pt x="992582" y="279303"/>
                    <a:pt x="921871" y="392886"/>
                    <a:pt x="921053" y="523256"/>
                  </a:cubicBezTo>
                  <a:lnTo>
                    <a:pt x="919136" y="828763"/>
                  </a:lnTo>
                  <a:lnTo>
                    <a:pt x="830924" y="915875"/>
                  </a:lnTo>
                  <a:lnTo>
                    <a:pt x="525417" y="913958"/>
                  </a:lnTo>
                  <a:cubicBezTo>
                    <a:pt x="403891" y="913196"/>
                    <a:pt x="296188" y="973343"/>
                    <a:pt x="234366" y="1067831"/>
                  </a:cubicBezTo>
                  <a:lnTo>
                    <a:pt x="710285" y="1570519"/>
                  </a:lnTo>
                  <a:cubicBezTo>
                    <a:pt x="811872" y="1510375"/>
                    <a:pt x="878808" y="1399439"/>
                    <a:pt x="879603" y="1272618"/>
                  </a:cubicBezTo>
                  <a:lnTo>
                    <a:pt x="881520" y="967111"/>
                  </a:lnTo>
                  <a:lnTo>
                    <a:pt x="969732" y="879999"/>
                  </a:lnTo>
                  <a:lnTo>
                    <a:pt x="1275239" y="881916"/>
                  </a:lnTo>
                  <a:cubicBezTo>
                    <a:pt x="1400271" y="882701"/>
                    <a:pt x="1510670" y="819011"/>
                    <a:pt x="1573529" y="721242"/>
                  </a:cubicBezTo>
                  <a:close/>
                  <a:moveTo>
                    <a:pt x="1162945" y="27894"/>
                  </a:moveTo>
                  <a:lnTo>
                    <a:pt x="1782798" y="682611"/>
                  </a:lnTo>
                  <a:cubicBezTo>
                    <a:pt x="1816692" y="718411"/>
                    <a:pt x="1815147" y="774907"/>
                    <a:pt x="1779347" y="808801"/>
                  </a:cubicBezTo>
                  <a:cubicBezTo>
                    <a:pt x="1743547" y="842694"/>
                    <a:pt x="1687050" y="841149"/>
                    <a:pt x="1653157" y="805349"/>
                  </a:cubicBezTo>
                  <a:lnTo>
                    <a:pt x="1644015" y="795693"/>
                  </a:lnTo>
                  <a:cubicBezTo>
                    <a:pt x="1561789" y="910282"/>
                    <a:pt x="1426630" y="983636"/>
                    <a:pt x="1274606" y="982683"/>
                  </a:cubicBezTo>
                  <a:lnTo>
                    <a:pt x="980378" y="980836"/>
                  </a:lnTo>
                  <a:lnTo>
                    <a:pt x="980378" y="1270380"/>
                  </a:lnTo>
                  <a:cubicBezTo>
                    <a:pt x="980378" y="1427425"/>
                    <a:pt x="901198" y="1565976"/>
                    <a:pt x="779756" y="1647056"/>
                  </a:cubicBezTo>
                  <a:cubicBezTo>
                    <a:pt x="807405" y="1681913"/>
                    <a:pt x="803595" y="1732594"/>
                    <a:pt x="770486" y="1763941"/>
                  </a:cubicBezTo>
                  <a:cubicBezTo>
                    <a:pt x="734686" y="1797834"/>
                    <a:pt x="678189" y="1796289"/>
                    <a:pt x="644296" y="1760489"/>
                  </a:cubicBezTo>
                  <a:lnTo>
                    <a:pt x="24442" y="1105772"/>
                  </a:lnTo>
                  <a:cubicBezTo>
                    <a:pt x="-9451" y="1069973"/>
                    <a:pt x="-7906" y="1013476"/>
                    <a:pt x="27894" y="979583"/>
                  </a:cubicBezTo>
                  <a:cubicBezTo>
                    <a:pt x="63694" y="945689"/>
                    <a:pt x="120190" y="947235"/>
                    <a:pt x="154084" y="983034"/>
                  </a:cubicBezTo>
                  <a:lnTo>
                    <a:pt x="163237" y="992702"/>
                  </a:lnTo>
                  <a:cubicBezTo>
                    <a:pt x="244774" y="882877"/>
                    <a:pt x="375836" y="813180"/>
                    <a:pt x="523178" y="813180"/>
                  </a:cubicBezTo>
                  <a:lnTo>
                    <a:pt x="818460" y="813180"/>
                  </a:lnTo>
                  <a:lnTo>
                    <a:pt x="820284" y="522622"/>
                  </a:lnTo>
                  <a:cubicBezTo>
                    <a:pt x="821285" y="363119"/>
                    <a:pt x="903845" y="223207"/>
                    <a:pt x="1028952" y="143673"/>
                  </a:cubicBezTo>
                  <a:cubicBezTo>
                    <a:pt x="999689" y="108599"/>
                    <a:pt x="1002953" y="56445"/>
                    <a:pt x="1036755" y="24443"/>
                  </a:cubicBezTo>
                  <a:cubicBezTo>
                    <a:pt x="1072555" y="-9451"/>
                    <a:pt x="1129052" y="-7906"/>
                    <a:pt x="1162945" y="2789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7" name="Rectangle 130">
              <a:extLst>
                <a:ext uri="{FF2B5EF4-FFF2-40B4-BE49-F238E27FC236}">
                  <a16:creationId xmlns:a16="http://schemas.microsoft.com/office/drawing/2014/main" id="{167434B7-2877-42DE-82E5-422D48608A66}"/>
                </a:ext>
              </a:extLst>
            </p:cNvPr>
            <p:cNvSpPr/>
            <p:nvPr/>
          </p:nvSpPr>
          <p:spPr>
            <a:xfrm>
              <a:off x="6250814" y="2042569"/>
              <a:ext cx="290101" cy="291418"/>
            </a:xfrm>
            <a:custGeom>
              <a:avLst/>
              <a:gdLst/>
              <a:ahLst/>
              <a:cxnLst/>
              <a:rect l="l" t="t" r="r" b="b"/>
              <a:pathLst>
                <a:path w="371900" h="373588">
                  <a:moveTo>
                    <a:pt x="297080" y="129105"/>
                  </a:moveTo>
                  <a:lnTo>
                    <a:pt x="284273" y="219737"/>
                  </a:lnTo>
                  <a:lnTo>
                    <a:pt x="305496" y="219737"/>
                  </a:lnTo>
                  <a:lnTo>
                    <a:pt x="333001" y="129105"/>
                  </a:lnTo>
                  <a:close/>
                  <a:moveTo>
                    <a:pt x="228265" y="129105"/>
                  </a:moveTo>
                  <a:lnTo>
                    <a:pt x="228265" y="219737"/>
                  </a:lnTo>
                  <a:lnTo>
                    <a:pt x="250807" y="219737"/>
                  </a:lnTo>
                  <a:lnTo>
                    <a:pt x="263614" y="129105"/>
                  </a:lnTo>
                  <a:close/>
                  <a:moveTo>
                    <a:pt x="157021" y="129105"/>
                  </a:moveTo>
                  <a:lnTo>
                    <a:pt x="175826" y="219737"/>
                  </a:lnTo>
                  <a:lnTo>
                    <a:pt x="195129" y="219737"/>
                  </a:lnTo>
                  <a:lnTo>
                    <a:pt x="195129" y="129105"/>
                  </a:lnTo>
                  <a:close/>
                  <a:moveTo>
                    <a:pt x="93087" y="129105"/>
                  </a:moveTo>
                  <a:lnTo>
                    <a:pt x="117372" y="219737"/>
                  </a:lnTo>
                  <a:lnTo>
                    <a:pt x="141984" y="219737"/>
                  </a:lnTo>
                  <a:lnTo>
                    <a:pt x="123179" y="129105"/>
                  </a:lnTo>
                  <a:close/>
                  <a:moveTo>
                    <a:pt x="58494" y="0"/>
                  </a:moveTo>
                  <a:lnTo>
                    <a:pt x="84208" y="95969"/>
                  </a:lnTo>
                  <a:lnTo>
                    <a:pt x="354346" y="95969"/>
                  </a:lnTo>
                  <a:lnTo>
                    <a:pt x="354346" y="97437"/>
                  </a:lnTo>
                  <a:cubicBezTo>
                    <a:pt x="356087" y="96136"/>
                    <a:pt x="357928" y="96353"/>
                    <a:pt x="359747" y="96905"/>
                  </a:cubicBezTo>
                  <a:lnTo>
                    <a:pt x="360371" y="97095"/>
                  </a:lnTo>
                  <a:cubicBezTo>
                    <a:pt x="368954" y="99700"/>
                    <a:pt x="373801" y="108770"/>
                    <a:pt x="371196" y="117354"/>
                  </a:cubicBezTo>
                  <a:lnTo>
                    <a:pt x="333339" y="242097"/>
                  </a:lnTo>
                  <a:cubicBezTo>
                    <a:pt x="331591" y="247858"/>
                    <a:pt x="326929" y="251935"/>
                    <a:pt x="321206" y="252122"/>
                  </a:cubicBezTo>
                  <a:lnTo>
                    <a:pt x="321206" y="252873"/>
                  </a:lnTo>
                  <a:lnTo>
                    <a:pt x="313576" y="252873"/>
                  </a:lnTo>
                  <a:cubicBezTo>
                    <a:pt x="313378" y="253010"/>
                    <a:pt x="313229" y="252967"/>
                    <a:pt x="313080" y="252922"/>
                  </a:cubicBezTo>
                  <a:lnTo>
                    <a:pt x="312919" y="252873"/>
                  </a:lnTo>
                  <a:lnTo>
                    <a:pt x="126251" y="252873"/>
                  </a:lnTo>
                  <a:lnTo>
                    <a:pt x="133971" y="281687"/>
                  </a:lnTo>
                  <a:lnTo>
                    <a:pt x="321075" y="281687"/>
                  </a:lnTo>
                  <a:lnTo>
                    <a:pt x="321075" y="314823"/>
                  </a:lnTo>
                  <a:lnTo>
                    <a:pt x="318480" y="314823"/>
                  </a:lnTo>
                  <a:cubicBezTo>
                    <a:pt x="329614" y="318311"/>
                    <a:pt x="336414" y="328969"/>
                    <a:pt x="336414" y="341215"/>
                  </a:cubicBezTo>
                  <a:cubicBezTo>
                    <a:pt x="336414" y="359094"/>
                    <a:pt x="321920" y="373588"/>
                    <a:pt x="304041" y="373588"/>
                  </a:cubicBezTo>
                  <a:cubicBezTo>
                    <a:pt x="286162" y="373588"/>
                    <a:pt x="271668" y="359094"/>
                    <a:pt x="271668" y="341215"/>
                  </a:cubicBezTo>
                  <a:cubicBezTo>
                    <a:pt x="271668" y="328969"/>
                    <a:pt x="278468" y="318311"/>
                    <a:pt x="289602" y="314823"/>
                  </a:cubicBezTo>
                  <a:lnTo>
                    <a:pt x="142850" y="314823"/>
                  </a:lnTo>
                  <a:lnTo>
                    <a:pt x="143397" y="316865"/>
                  </a:lnTo>
                  <a:cubicBezTo>
                    <a:pt x="151629" y="321811"/>
                    <a:pt x="156401" y="330956"/>
                    <a:pt x="156401" y="341215"/>
                  </a:cubicBezTo>
                  <a:cubicBezTo>
                    <a:pt x="156401" y="359094"/>
                    <a:pt x="141907" y="373588"/>
                    <a:pt x="124028" y="373588"/>
                  </a:cubicBezTo>
                  <a:cubicBezTo>
                    <a:pt x="106149" y="373588"/>
                    <a:pt x="91655" y="359094"/>
                    <a:pt x="91655" y="341215"/>
                  </a:cubicBezTo>
                  <a:cubicBezTo>
                    <a:pt x="91655" y="329356"/>
                    <a:pt x="98032" y="318986"/>
                    <a:pt x="108649" y="315212"/>
                  </a:cubicBezTo>
                  <a:lnTo>
                    <a:pt x="33542" y="34909"/>
                  </a:lnTo>
                  <a:lnTo>
                    <a:pt x="0" y="34909"/>
                  </a:lnTo>
                  <a:lnTo>
                    <a:pt x="0" y="1773"/>
                  </a:lnTo>
                  <a:lnTo>
                    <a:pt x="51879" y="17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88" name="Rectangle 9">
              <a:extLst>
                <a:ext uri="{FF2B5EF4-FFF2-40B4-BE49-F238E27FC236}">
                  <a16:creationId xmlns:a16="http://schemas.microsoft.com/office/drawing/2014/main" id="{78AD6109-F359-412C-A0E9-1B27E39C4B99}"/>
                </a:ext>
              </a:extLst>
            </p:cNvPr>
            <p:cNvSpPr/>
            <p:nvPr/>
          </p:nvSpPr>
          <p:spPr>
            <a:xfrm>
              <a:off x="7318968" y="3697586"/>
              <a:ext cx="285381" cy="284917"/>
            </a:xfrm>
            <a:custGeom>
              <a:avLst/>
              <a:gdLst/>
              <a:ahLst/>
              <a:cxnLst/>
              <a:rect l="l" t="t" r="r" b="b"/>
              <a:pathLst>
                <a:path w="3228210" h="3222968">
                  <a:moveTo>
                    <a:pt x="1619999" y="642446"/>
                  </a:moveTo>
                  <a:lnTo>
                    <a:pt x="2664115" y="1686562"/>
                  </a:lnTo>
                  <a:lnTo>
                    <a:pt x="2664116" y="1686562"/>
                  </a:lnTo>
                  <a:lnTo>
                    <a:pt x="2664116" y="3222968"/>
                  </a:lnTo>
                  <a:lnTo>
                    <a:pt x="2015013" y="3222968"/>
                  </a:lnTo>
                  <a:lnTo>
                    <a:pt x="2015013" y="2511495"/>
                  </a:lnTo>
                  <a:cubicBezTo>
                    <a:pt x="2015013" y="2399422"/>
                    <a:pt x="1924159" y="2308568"/>
                    <a:pt x="1812086" y="2308568"/>
                  </a:cubicBezTo>
                  <a:lnTo>
                    <a:pt x="1427912" y="2308568"/>
                  </a:lnTo>
                  <a:cubicBezTo>
                    <a:pt x="1315839" y="2308568"/>
                    <a:pt x="1224985" y="2399422"/>
                    <a:pt x="1224985" y="2511495"/>
                  </a:cubicBezTo>
                  <a:lnTo>
                    <a:pt x="1224985" y="3222968"/>
                  </a:lnTo>
                  <a:lnTo>
                    <a:pt x="575882" y="3222968"/>
                  </a:lnTo>
                  <a:lnTo>
                    <a:pt x="575882" y="1686562"/>
                  </a:lnTo>
                  <a:lnTo>
                    <a:pt x="575884" y="1686562"/>
                  </a:lnTo>
                  <a:close/>
                  <a:moveTo>
                    <a:pt x="509997" y="122689"/>
                  </a:moveTo>
                  <a:lnTo>
                    <a:pt x="942045" y="122689"/>
                  </a:lnTo>
                  <a:lnTo>
                    <a:pt x="942045" y="542556"/>
                  </a:lnTo>
                  <a:lnTo>
                    <a:pt x="509997" y="974604"/>
                  </a:lnTo>
                  <a:close/>
                  <a:moveTo>
                    <a:pt x="1620001" y="7099"/>
                  </a:moveTo>
                  <a:lnTo>
                    <a:pt x="3228210" y="1686560"/>
                  </a:lnTo>
                  <a:lnTo>
                    <a:pt x="2900441" y="1686560"/>
                  </a:lnTo>
                  <a:lnTo>
                    <a:pt x="1620001" y="349390"/>
                  </a:lnTo>
                  <a:close/>
                  <a:moveTo>
                    <a:pt x="1619999" y="0"/>
                  </a:moveTo>
                  <a:lnTo>
                    <a:pt x="1619999" y="342291"/>
                  </a:lnTo>
                  <a:lnTo>
                    <a:pt x="330172" y="1679462"/>
                  </a:lnTo>
                  <a:lnTo>
                    <a:pt x="0" y="167946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89" name="Block Arc 25">
              <a:extLst>
                <a:ext uri="{FF2B5EF4-FFF2-40B4-BE49-F238E27FC236}">
                  <a16:creationId xmlns:a16="http://schemas.microsoft.com/office/drawing/2014/main" id="{E2FCA5B0-AAE9-4217-BAF2-9E6658D64C0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51377" y="4236385"/>
              <a:ext cx="243278" cy="351464"/>
            </a:xfrm>
            <a:custGeom>
              <a:avLst/>
              <a:gdLst/>
              <a:ahLst/>
              <a:cxnLst/>
              <a:rect l="l" t="t" r="r" b="b"/>
              <a:pathLst>
                <a:path w="2215656" h="3200962">
                  <a:moveTo>
                    <a:pt x="1107829" y="2097026"/>
                  </a:moveTo>
                  <a:cubicBezTo>
                    <a:pt x="1025315" y="2097026"/>
                    <a:pt x="958423" y="2163918"/>
                    <a:pt x="958423" y="2246432"/>
                  </a:cubicBezTo>
                  <a:cubicBezTo>
                    <a:pt x="958423" y="2302715"/>
                    <a:pt x="989546" y="2351730"/>
                    <a:pt x="1036590" y="2375275"/>
                  </a:cubicBezTo>
                  <a:lnTo>
                    <a:pt x="985422" y="2684898"/>
                  </a:lnTo>
                  <a:lnTo>
                    <a:pt x="1230236" y="2684898"/>
                  </a:lnTo>
                  <a:lnTo>
                    <a:pt x="1179068" y="2375275"/>
                  </a:lnTo>
                  <a:cubicBezTo>
                    <a:pt x="1226112" y="2351730"/>
                    <a:pt x="1257234" y="2302715"/>
                    <a:pt x="1257234" y="2246432"/>
                  </a:cubicBezTo>
                  <a:cubicBezTo>
                    <a:pt x="1257234" y="2163918"/>
                    <a:pt x="1190343" y="2097026"/>
                    <a:pt x="1107829" y="2097026"/>
                  </a:cubicBezTo>
                  <a:close/>
                  <a:moveTo>
                    <a:pt x="1102513" y="266871"/>
                  </a:moveTo>
                  <a:cubicBezTo>
                    <a:pt x="874876" y="269781"/>
                    <a:pt x="691868" y="455143"/>
                    <a:pt x="691868" y="682798"/>
                  </a:cubicBezTo>
                  <a:lnTo>
                    <a:pt x="690469" y="682798"/>
                  </a:lnTo>
                  <a:lnTo>
                    <a:pt x="690469" y="1580962"/>
                  </a:lnTo>
                  <a:lnTo>
                    <a:pt x="1525188" y="1580962"/>
                  </a:lnTo>
                  <a:lnTo>
                    <a:pt x="1525188" y="672127"/>
                  </a:lnTo>
                  <a:lnTo>
                    <a:pt x="1523654" y="672166"/>
                  </a:lnTo>
                  <a:cubicBezTo>
                    <a:pt x="1517835" y="444585"/>
                    <a:pt x="1330149" y="263961"/>
                    <a:pt x="1102513" y="266871"/>
                  </a:cubicBezTo>
                  <a:close/>
                  <a:moveTo>
                    <a:pt x="1099102" y="56"/>
                  </a:moveTo>
                  <a:cubicBezTo>
                    <a:pt x="1472767" y="-4720"/>
                    <a:pt x="1780852" y="291773"/>
                    <a:pt x="1790404" y="665346"/>
                  </a:cubicBezTo>
                  <a:lnTo>
                    <a:pt x="1742843" y="666562"/>
                  </a:lnTo>
                  <a:lnTo>
                    <a:pt x="1790627" y="666562"/>
                  </a:lnTo>
                  <a:lnTo>
                    <a:pt x="1790627" y="1580962"/>
                  </a:lnTo>
                  <a:lnTo>
                    <a:pt x="2041344" y="1580962"/>
                  </a:lnTo>
                  <a:cubicBezTo>
                    <a:pt x="2137614" y="1580962"/>
                    <a:pt x="2215656" y="1659004"/>
                    <a:pt x="2215656" y="1755274"/>
                  </a:cubicBezTo>
                  <a:lnTo>
                    <a:pt x="2215656" y="3026650"/>
                  </a:lnTo>
                  <a:cubicBezTo>
                    <a:pt x="2215656" y="3122920"/>
                    <a:pt x="2137614" y="3200962"/>
                    <a:pt x="2041344" y="3200962"/>
                  </a:cubicBezTo>
                  <a:lnTo>
                    <a:pt x="174312" y="3200962"/>
                  </a:lnTo>
                  <a:cubicBezTo>
                    <a:pt x="78042" y="3200962"/>
                    <a:pt x="0" y="3122920"/>
                    <a:pt x="0" y="3026650"/>
                  </a:cubicBezTo>
                  <a:lnTo>
                    <a:pt x="0" y="1755274"/>
                  </a:lnTo>
                  <a:cubicBezTo>
                    <a:pt x="0" y="1659004"/>
                    <a:pt x="78042" y="1580962"/>
                    <a:pt x="174312" y="1580962"/>
                  </a:cubicBezTo>
                  <a:lnTo>
                    <a:pt x="425030" y="1580962"/>
                  </a:lnTo>
                  <a:lnTo>
                    <a:pt x="425030" y="676764"/>
                  </a:lnTo>
                  <a:lnTo>
                    <a:pt x="425634" y="676764"/>
                  </a:lnTo>
                  <a:cubicBezTo>
                    <a:pt x="428273" y="305830"/>
                    <a:pt x="727452" y="4806"/>
                    <a:pt x="1099102" y="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9E51C5-FA6E-48CC-9670-A7BF4BFB2AE9}"/>
                </a:ext>
              </a:extLst>
            </p:cNvPr>
            <p:cNvSpPr/>
            <p:nvPr/>
          </p:nvSpPr>
          <p:spPr>
            <a:xfrm>
              <a:off x="1970618" y="3989157"/>
              <a:ext cx="370305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noProof="1"/>
                <a:t>sebagian besar otot menempel pada tulang dan membantunya bergerak</a:t>
              </a:r>
              <a:endParaRPr lang="id-ID" altLang="ko-KR" sz="12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E280F8-88E0-400D-BE33-958A7B0B5BF5}"/>
                </a:ext>
              </a:extLst>
            </p:cNvPr>
            <p:cNvSpPr/>
            <p:nvPr/>
          </p:nvSpPr>
          <p:spPr>
            <a:xfrm>
              <a:off x="7807127" y="2456302"/>
              <a:ext cx="347396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d-ID" noProof="1"/>
                <a:t>sel-sel darah dibentuk di sumsum merah tulang</a:t>
              </a:r>
              <a:endParaRPr lang="id-ID" altLang="ko-KR" sz="12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317F138-914D-4B2A-B7DA-57F3CF654B2B}"/>
                </a:ext>
              </a:extLst>
            </p:cNvPr>
            <p:cNvSpPr/>
            <p:nvPr/>
          </p:nvSpPr>
          <p:spPr>
            <a:xfrm>
              <a:off x="7900104" y="3570332"/>
              <a:ext cx="328549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noProof="1"/>
                <a:t>tempat menyimpan kalsium dan fosfor untuk digunakan oleh tubuh</a:t>
              </a:r>
              <a:endParaRPr lang="id-ID" altLang="ko-KR" sz="12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660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6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1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2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853887" y="1312936"/>
            <a:ext cx="6046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Century Gothic" panose="020B0502020202020204" pitchFamily="34" charset="0"/>
              </a:rPr>
              <a:t>Macam Tulang Penyusun Sistem Rangka Manusia</a:t>
            </a:r>
            <a:endParaRPr lang="id-ID" b="1" noProof="1">
              <a:latin typeface="Century Gothic" panose="020B0502020202020204" pitchFamily="34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67C069-E591-4AD9-9946-7B9AA1857713}"/>
              </a:ext>
            </a:extLst>
          </p:cNvPr>
          <p:cNvSpPr/>
          <p:nvPr/>
        </p:nvSpPr>
        <p:spPr>
          <a:xfrm>
            <a:off x="1805397" y="5121793"/>
            <a:ext cx="2221363" cy="432048"/>
          </a:xfrm>
          <a:prstGeom prst="rect">
            <a:avLst/>
          </a:prstGeom>
          <a:solidFill>
            <a:srgbClr val="FE3FE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B44DFD6-53D7-42A4-A737-555F290E1E33}"/>
              </a:ext>
            </a:extLst>
          </p:cNvPr>
          <p:cNvSpPr/>
          <p:nvPr/>
        </p:nvSpPr>
        <p:spPr>
          <a:xfrm>
            <a:off x="4051655" y="5128247"/>
            <a:ext cx="2221362" cy="432048"/>
          </a:xfrm>
          <a:prstGeom prst="rect">
            <a:avLst/>
          </a:prstGeom>
          <a:solidFill>
            <a:srgbClr val="F2AC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6FBBC480-885A-470E-B352-B5E81089C964}"/>
              </a:ext>
            </a:extLst>
          </p:cNvPr>
          <p:cNvSpPr txBox="1"/>
          <p:nvPr/>
        </p:nvSpPr>
        <p:spPr>
          <a:xfrm>
            <a:off x="1853886" y="5168344"/>
            <a:ext cx="2069535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id-ID" altLang="ko-KR" sz="1400" b="1" noProof="1">
                <a:solidFill>
                  <a:prstClr val="white"/>
                </a:solidFill>
                <a:latin typeface="Arial"/>
                <a:cs typeface="Arial" pitchFamily="34" charset="0"/>
              </a:rPr>
              <a:t>Rangka A</a:t>
            </a:r>
            <a:r>
              <a:rPr lang="en-US" altLang="ko-KR" sz="1400" b="1" noProof="1">
                <a:solidFill>
                  <a:prstClr val="white"/>
                </a:solidFill>
                <a:latin typeface="Arial"/>
                <a:cs typeface="Arial" pitchFamily="34" charset="0"/>
              </a:rPr>
              <a:t>pendikular</a:t>
            </a:r>
            <a:endParaRPr lang="id-ID" altLang="ko-KR" sz="1400" b="1" noProof="1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51D541A-774F-432E-9D04-ED30AE18211D}"/>
              </a:ext>
            </a:extLst>
          </p:cNvPr>
          <p:cNvSpPr txBox="1"/>
          <p:nvPr/>
        </p:nvSpPr>
        <p:spPr>
          <a:xfrm>
            <a:off x="3923422" y="5190382"/>
            <a:ext cx="2405330" cy="30777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id-ID" altLang="ko-KR" sz="1400" b="1" noProof="1">
                <a:solidFill>
                  <a:prstClr val="white"/>
                </a:solidFill>
                <a:latin typeface="Arial"/>
                <a:cs typeface="Arial" pitchFamily="34" charset="0"/>
              </a:rPr>
              <a:t>Rangka Aksial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EB8F25-0C85-4AE9-9690-48BC45CE0D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84" y="1879607"/>
            <a:ext cx="4387533" cy="3105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5A62CB-D674-4FEC-BAD8-D9D758FC6F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26" y="2216451"/>
            <a:ext cx="5029724" cy="310578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254390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7000"/>
                            </p:stCondLst>
                            <p:childTnLst>
                              <p:par>
                                <p:cTn id="8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/>
      <p:bldP spid="81" grpId="0" animBg="1"/>
      <p:bldP spid="82" grpId="0" animBg="1"/>
      <p:bldP spid="83" grpId="0"/>
      <p:bldP spid="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C10EFD-C16A-4F76-8663-3BC04A56E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692" y="2060529"/>
            <a:ext cx="2808842" cy="3123147"/>
          </a:xfrm>
          <a:prstGeom prst="rect">
            <a:avLst/>
          </a:prstGeom>
        </p:spPr>
      </p:pic>
      <p:sp>
        <p:nvSpPr>
          <p:cNvPr id="41" name="Rectangle 40">
            <a:hlinkClick r:id="rId5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6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6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7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10999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2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3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19" name="TextBox 18"/>
          <p:cNvSpPr txBox="1"/>
          <p:nvPr/>
        </p:nvSpPr>
        <p:spPr>
          <a:xfrm>
            <a:off x="1853887" y="1312936"/>
            <a:ext cx="455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noProof="1">
                <a:latin typeface="Century Gothic" panose="020B0502020202020204" pitchFamily="34" charset="0"/>
              </a:rPr>
              <a:t>Macam Tulang Berdasarkan Bentuk</a:t>
            </a:r>
            <a:endParaRPr lang="id-ID" b="1" noProof="1">
              <a:latin typeface="Century Gothic" panose="020B0502020202020204" pitchFamily="34" charset="0"/>
            </a:endParaRPr>
          </a:p>
        </p:txBody>
      </p:sp>
      <p:sp>
        <p:nvSpPr>
          <p:cNvPr id="108" name="Rounded Rectangle 1032">
            <a:extLst>
              <a:ext uri="{FF2B5EF4-FFF2-40B4-BE49-F238E27FC236}">
                <a16:creationId xmlns:a16="http://schemas.microsoft.com/office/drawing/2014/main" id="{EF0A4FEA-7650-42EB-BAE8-D7FF339D223D}"/>
              </a:ext>
            </a:extLst>
          </p:cNvPr>
          <p:cNvSpPr/>
          <p:nvPr/>
        </p:nvSpPr>
        <p:spPr>
          <a:xfrm>
            <a:off x="1689152" y="2182365"/>
            <a:ext cx="3259550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6000"/>
                </a:schemeClr>
              </a:gs>
              <a:gs pos="100000">
                <a:schemeClr val="bg1"/>
              </a:gs>
            </a:gsLst>
            <a:lin ang="8400000" scaled="0"/>
            <a:tileRect/>
          </a:gra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9" name="Rounded Rectangle 1032">
            <a:extLst>
              <a:ext uri="{FF2B5EF4-FFF2-40B4-BE49-F238E27FC236}">
                <a16:creationId xmlns:a16="http://schemas.microsoft.com/office/drawing/2014/main" id="{D2CD953E-8C08-45C0-ACD6-CD69B2AB83AF}"/>
              </a:ext>
            </a:extLst>
          </p:cNvPr>
          <p:cNvSpPr/>
          <p:nvPr/>
        </p:nvSpPr>
        <p:spPr>
          <a:xfrm>
            <a:off x="1691247" y="2182365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F412D4C-08E1-4963-BE4A-74210FF846B5}"/>
              </a:ext>
            </a:extLst>
          </p:cNvPr>
          <p:cNvSpPr txBox="1"/>
          <p:nvPr/>
        </p:nvSpPr>
        <p:spPr>
          <a:xfrm>
            <a:off x="1879279" y="2272381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01</a:t>
            </a:r>
            <a:endParaRPr lang="ko-KR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A27C7C85-FCCF-4B57-B838-92E323FD0EB0}"/>
              </a:ext>
            </a:extLst>
          </p:cNvPr>
          <p:cNvSpPr txBox="1"/>
          <p:nvPr/>
        </p:nvSpPr>
        <p:spPr>
          <a:xfrm>
            <a:off x="2890281" y="2322108"/>
            <a:ext cx="2464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1600" b="1" noProof="1">
                <a:solidFill>
                  <a:schemeClr val="tx1">
                    <a:lumMod val="75000"/>
                    <a:lumOff val="25000"/>
                  </a:schemeClr>
                </a:solidFill>
              </a:rPr>
              <a:t>Tulang Pipa/Panjang</a:t>
            </a:r>
          </a:p>
        </p:txBody>
      </p:sp>
      <p:sp>
        <p:nvSpPr>
          <p:cNvPr id="113" name="Rounded Rectangle 1032">
            <a:extLst>
              <a:ext uri="{FF2B5EF4-FFF2-40B4-BE49-F238E27FC236}">
                <a16:creationId xmlns:a16="http://schemas.microsoft.com/office/drawing/2014/main" id="{BAEC3A98-4723-4D02-84C4-7D29A90922AC}"/>
              </a:ext>
            </a:extLst>
          </p:cNvPr>
          <p:cNvSpPr/>
          <p:nvPr/>
        </p:nvSpPr>
        <p:spPr>
          <a:xfrm>
            <a:off x="7516114" y="2182365"/>
            <a:ext cx="3256131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6000"/>
                </a:schemeClr>
              </a:gs>
              <a:gs pos="100000">
                <a:schemeClr val="bg1"/>
              </a:gs>
            </a:gsLst>
            <a:lin ang="8400000" scaled="0"/>
            <a:tileRect/>
          </a:gra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4" name="Rounded Rectangle 1032">
            <a:extLst>
              <a:ext uri="{FF2B5EF4-FFF2-40B4-BE49-F238E27FC236}">
                <a16:creationId xmlns:a16="http://schemas.microsoft.com/office/drawing/2014/main" id="{6B11F552-5529-46EF-9E94-A0DF75F77C8E}"/>
              </a:ext>
            </a:extLst>
          </p:cNvPr>
          <p:cNvSpPr/>
          <p:nvPr/>
        </p:nvSpPr>
        <p:spPr>
          <a:xfrm>
            <a:off x="7518211" y="2182365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6F039B90-043E-4B54-ADB7-EDFA49D00971}"/>
              </a:ext>
            </a:extLst>
          </p:cNvPr>
          <p:cNvSpPr txBox="1"/>
          <p:nvPr/>
        </p:nvSpPr>
        <p:spPr>
          <a:xfrm>
            <a:off x="7706242" y="2272381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02</a:t>
            </a:r>
            <a:endParaRPr lang="ko-KR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F567B04A-313C-4BA4-B1DA-EF0D1A78737D}"/>
              </a:ext>
            </a:extLst>
          </p:cNvPr>
          <p:cNvSpPr txBox="1"/>
          <p:nvPr/>
        </p:nvSpPr>
        <p:spPr>
          <a:xfrm>
            <a:off x="8674652" y="2295999"/>
            <a:ext cx="18485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16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Tulang Pipih</a:t>
            </a:r>
            <a:endParaRPr lang="id-ID" altLang="ko-KR" sz="1600" b="1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8" name="Rounded Rectangle 1032">
            <a:extLst>
              <a:ext uri="{FF2B5EF4-FFF2-40B4-BE49-F238E27FC236}">
                <a16:creationId xmlns:a16="http://schemas.microsoft.com/office/drawing/2014/main" id="{5B56F821-3A68-4F8C-90A4-FCDED612BD14}"/>
              </a:ext>
            </a:extLst>
          </p:cNvPr>
          <p:cNvSpPr/>
          <p:nvPr/>
        </p:nvSpPr>
        <p:spPr>
          <a:xfrm>
            <a:off x="1693345" y="4210783"/>
            <a:ext cx="3187144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6000"/>
                </a:schemeClr>
              </a:gs>
              <a:gs pos="100000">
                <a:schemeClr val="bg1"/>
              </a:gs>
            </a:gsLst>
            <a:lin ang="8400000" scaled="0"/>
            <a:tileRect/>
          </a:gra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9" name="Rounded Rectangle 1032">
            <a:extLst>
              <a:ext uri="{FF2B5EF4-FFF2-40B4-BE49-F238E27FC236}">
                <a16:creationId xmlns:a16="http://schemas.microsoft.com/office/drawing/2014/main" id="{DE41757A-85D0-4709-B38C-5F018805FD4A}"/>
              </a:ext>
            </a:extLst>
          </p:cNvPr>
          <p:cNvSpPr/>
          <p:nvPr/>
        </p:nvSpPr>
        <p:spPr>
          <a:xfrm>
            <a:off x="1691247" y="4210783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DA07322-E997-4D8B-A62A-A325FA66AE4C}"/>
              </a:ext>
            </a:extLst>
          </p:cNvPr>
          <p:cNvSpPr txBox="1"/>
          <p:nvPr/>
        </p:nvSpPr>
        <p:spPr>
          <a:xfrm>
            <a:off x="1879279" y="4300799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03</a:t>
            </a:r>
            <a:endParaRPr lang="ko-KR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AF471B22-D5FB-4085-96F1-9DE725F7256C}"/>
              </a:ext>
            </a:extLst>
          </p:cNvPr>
          <p:cNvSpPr txBox="1"/>
          <p:nvPr/>
        </p:nvSpPr>
        <p:spPr>
          <a:xfrm>
            <a:off x="2894474" y="4337274"/>
            <a:ext cx="1608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16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Tulang Pendek</a:t>
            </a:r>
            <a:endParaRPr lang="id-ID" altLang="ko-KR" sz="1600" b="1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3" name="Rounded Rectangle 1032">
            <a:extLst>
              <a:ext uri="{FF2B5EF4-FFF2-40B4-BE49-F238E27FC236}">
                <a16:creationId xmlns:a16="http://schemas.microsoft.com/office/drawing/2014/main" id="{8614A639-FEF8-413C-B6AF-0BF2F92F3578}"/>
              </a:ext>
            </a:extLst>
          </p:cNvPr>
          <p:cNvSpPr/>
          <p:nvPr/>
        </p:nvSpPr>
        <p:spPr>
          <a:xfrm>
            <a:off x="7533562" y="4210783"/>
            <a:ext cx="3278441" cy="781515"/>
          </a:xfrm>
          <a:custGeom>
            <a:avLst/>
            <a:gdLst/>
            <a:ahLst/>
            <a:cxnLst/>
            <a:rect l="l" t="t" r="r" b="b"/>
            <a:pathLst>
              <a:path w="3096344" h="781515">
                <a:moveTo>
                  <a:pt x="108014" y="0"/>
                </a:moveTo>
                <a:lnTo>
                  <a:pt x="2988330" y="0"/>
                </a:lnTo>
                <a:cubicBezTo>
                  <a:pt x="3047984" y="0"/>
                  <a:pt x="3096344" y="48360"/>
                  <a:pt x="3096344" y="108014"/>
                </a:cubicBezTo>
                <a:lnTo>
                  <a:pt x="3096344" y="540058"/>
                </a:lnTo>
                <a:cubicBezTo>
                  <a:pt x="3096344" y="599712"/>
                  <a:pt x="3047984" y="648072"/>
                  <a:pt x="2988330" y="648072"/>
                </a:cubicBez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6000"/>
                </a:schemeClr>
              </a:gs>
              <a:gs pos="100000">
                <a:schemeClr val="bg1"/>
              </a:gs>
            </a:gsLst>
            <a:lin ang="8400000" scaled="0"/>
            <a:tileRect/>
          </a:gra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4" name="Rounded Rectangle 1032">
            <a:extLst>
              <a:ext uri="{FF2B5EF4-FFF2-40B4-BE49-F238E27FC236}">
                <a16:creationId xmlns:a16="http://schemas.microsoft.com/office/drawing/2014/main" id="{C2E5FE94-0060-45EE-806B-997A9E3362EA}"/>
              </a:ext>
            </a:extLst>
          </p:cNvPr>
          <p:cNvSpPr/>
          <p:nvPr/>
        </p:nvSpPr>
        <p:spPr>
          <a:xfrm>
            <a:off x="7531465" y="4210783"/>
            <a:ext cx="1091950" cy="781515"/>
          </a:xfrm>
          <a:custGeom>
            <a:avLst/>
            <a:gdLst/>
            <a:ahLst/>
            <a:cxnLst/>
            <a:rect l="l" t="t" r="r" b="b"/>
            <a:pathLst>
              <a:path w="715888" h="781515">
                <a:moveTo>
                  <a:pt x="108014" y="0"/>
                </a:moveTo>
                <a:lnTo>
                  <a:pt x="715888" y="0"/>
                </a:lnTo>
                <a:lnTo>
                  <a:pt x="715888" y="648072"/>
                </a:lnTo>
                <a:lnTo>
                  <a:pt x="452788" y="648072"/>
                </a:lnTo>
                <a:lnTo>
                  <a:pt x="375391" y="781515"/>
                </a:lnTo>
                <a:lnTo>
                  <a:pt x="297994" y="648072"/>
                </a:lnTo>
                <a:lnTo>
                  <a:pt x="108014" y="648072"/>
                </a:lnTo>
                <a:cubicBezTo>
                  <a:pt x="48360" y="648072"/>
                  <a:pt x="0" y="599712"/>
                  <a:pt x="0" y="540058"/>
                </a:cubicBezTo>
                <a:lnTo>
                  <a:pt x="0" y="108014"/>
                </a:lnTo>
                <a:cubicBezTo>
                  <a:pt x="0" y="48360"/>
                  <a:pt x="48360" y="0"/>
                  <a:pt x="108014" y="0"/>
                </a:cubicBezTo>
                <a:close/>
              </a:path>
            </a:pathLst>
          </a:custGeom>
          <a:solidFill>
            <a:schemeClr val="accent3"/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E40C6CAE-AE0D-458F-AD38-C50D2AF41D31}"/>
              </a:ext>
            </a:extLst>
          </p:cNvPr>
          <p:cNvSpPr txBox="1"/>
          <p:nvPr/>
        </p:nvSpPr>
        <p:spPr>
          <a:xfrm>
            <a:off x="7719496" y="4300799"/>
            <a:ext cx="715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04</a:t>
            </a:r>
            <a:endParaRPr lang="ko-KR" altLang="en-US" sz="24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DAE610C6-318E-40A1-9ECB-BB7082D67D55}"/>
              </a:ext>
            </a:extLst>
          </p:cNvPr>
          <p:cNvSpPr txBox="1"/>
          <p:nvPr/>
        </p:nvSpPr>
        <p:spPr>
          <a:xfrm>
            <a:off x="8607966" y="4362354"/>
            <a:ext cx="21510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altLang="ko-KR" sz="1600" b="1" noProof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Tulang Tidak Beraturan</a:t>
            </a:r>
            <a:endParaRPr lang="id-ID" altLang="ko-KR" sz="1600" b="1" noProof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025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79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5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53" tmFilter="0, 0; 0.125,0.2665; 0.25,0.4; 0.375,0.465; 0.5,0.5;  0.625,0.535; 0.75,0.6; 0.875,0.7335; 1,1">
                                          <p:stCondLst>
                                            <p:cond delay="653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2" tmFilter="0, 0; 0.125,0.2665; 0.25,0.4; 0.375,0.465; 0.5,0.5;  0.625,0.535; 0.75,0.6; 0.875,0.7335; 1,1">
                                          <p:stCondLst>
                                            <p:cond delay="1302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" tmFilter="0, 0; 0.125,0.2665; 0.25,0.4; 0.375,0.465; 0.5,0.5;  0.625,0.535; 0.75,0.6; 0.875,0.7335; 1,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1">
                                          <p:stCondLst>
                                            <p:cond delay="63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" decel="50000">
                                          <p:stCondLst>
                                            <p:cond delay="665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">
                                          <p:stCondLst>
                                            <p:cond delay="129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" decel="50000">
                                          <p:stCondLst>
                                            <p:cond delay="1316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" decel="50000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000"/>
                            </p:stCondLst>
                            <p:childTnLst>
                              <p:par>
                                <p:cTn id="18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6000"/>
                            </p:stCondLst>
                            <p:childTnLst>
                              <p:par>
                                <p:cTn id="21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8000"/>
                            </p:stCondLst>
                            <p:childTnLst>
                              <p:par>
                                <p:cTn id="2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8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30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8000"/>
                            </p:stCondLst>
                            <p:childTnLst>
                              <p:par>
                                <p:cTn id="3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19" grpId="0"/>
      <p:bldP spid="108" grpId="0" animBg="1"/>
      <p:bldP spid="109" grpId="0" animBg="1"/>
      <p:bldP spid="110" grpId="0"/>
      <p:bldP spid="111" grpId="0"/>
      <p:bldP spid="113" grpId="0" animBg="1"/>
      <p:bldP spid="114" grpId="0" animBg="1"/>
      <p:bldP spid="115" grpId="0"/>
      <p:bldP spid="116" grpId="0"/>
      <p:bldP spid="118" grpId="0" animBg="1"/>
      <p:bldP spid="119" grpId="0" animBg="1"/>
      <p:bldP spid="120" grpId="0"/>
      <p:bldP spid="121" grpId="0"/>
      <p:bldP spid="123" grpId="0" animBg="1"/>
      <p:bldP spid="124" grpId="0" animBg="1"/>
      <p:bldP spid="125" grpId="0"/>
      <p:bldP spid="1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3" name="Rectangle 42">
            <a:hlinkClick r:id="rId7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5" name="Rectangle 44">
            <a:hlinkClick r:id="rId8" action="ppaction://hlinksldjump"/>
          </p:cNvPr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Freeform 45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Freeform 46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Freeform 48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39" name="Footer Placeholder 99">
            <a:extLst>
              <a:ext uri="{FF2B5EF4-FFF2-40B4-BE49-F238E27FC236}">
                <a16:creationId xmlns:a16="http://schemas.microsoft.com/office/drawing/2014/main" id="{C2BB9EE9-F914-40A9-8D99-93749B389B0F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1D707C7E-2B85-4CDB-9A59-5DA1DB2B564C}"/>
              </a:ext>
            </a:extLst>
          </p:cNvPr>
          <p:cNvGrpSpPr/>
          <p:nvPr/>
        </p:nvGrpSpPr>
        <p:grpSpPr>
          <a:xfrm>
            <a:off x="1747072" y="377880"/>
            <a:ext cx="3512457" cy="653142"/>
            <a:chOff x="8156368" y="3959061"/>
            <a:chExt cx="3512457" cy="653142"/>
          </a:xfrm>
        </p:grpSpPr>
        <p:sp>
          <p:nvSpPr>
            <p:cNvPr id="54" name="Rectangle:53">
              <a:extLst>
                <a:ext uri="{FF2B5EF4-FFF2-40B4-BE49-F238E27FC236}">
                  <a16:creationId xmlns:a16="http://schemas.microsoft.com/office/drawing/2014/main" id="{647CE010-7553-475B-BC88-4160A22792B8}"/>
                </a:ext>
              </a:extLst>
            </p:cNvPr>
            <p:cNvSpPr/>
            <p:nvPr/>
          </p:nvSpPr>
          <p:spPr>
            <a:xfrm>
              <a:off x="8156368" y="3959061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7564AC"/>
                </a:gs>
                <a:gs pos="3000">
                  <a:srgbClr val="5B58A5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8D13629-7612-4214-A4A3-D789F977691C}"/>
                </a:ext>
              </a:extLst>
            </p:cNvPr>
            <p:cNvSpPr/>
            <p:nvPr/>
          </p:nvSpPr>
          <p:spPr>
            <a:xfrm>
              <a:off x="8263183" y="4052374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Graphic 55" descr="Megaphone">
              <a:extLst>
                <a:ext uri="{FF2B5EF4-FFF2-40B4-BE49-F238E27FC236}">
                  <a16:creationId xmlns:a16="http://schemas.microsoft.com/office/drawing/2014/main" id="{480C2434-C291-4E29-9A6B-C59FD3343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398134" y="4178244"/>
              <a:ext cx="210400" cy="210400"/>
            </a:xfrm>
            <a:prstGeom prst="rect">
              <a:avLst/>
            </a:prstGeom>
            <a:effectLst/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E583C1D-4648-49EB-B903-1D6318EE9E42}"/>
                </a:ext>
              </a:extLst>
            </p:cNvPr>
            <p:cNvSpPr txBox="1"/>
            <p:nvPr/>
          </p:nvSpPr>
          <p:spPr>
            <a:xfrm>
              <a:off x="8755164" y="4102079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MATERI</a:t>
              </a:r>
            </a:p>
          </p:txBody>
        </p:sp>
      </p:grpSp>
      <p:sp>
        <p:nvSpPr>
          <p:cNvPr id="51" name="Oval 50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D44D0FD-F816-4CA9-A122-A20997A14DAA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Graphic 51" descr="Close">
            <a:extLst>
              <a:ext uri="{FF2B5EF4-FFF2-40B4-BE49-F238E27FC236}">
                <a16:creationId xmlns:a16="http://schemas.microsoft.com/office/drawing/2014/main" id="{6FE7F6BE-1FBC-4514-9623-811E43D9A8E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60" name="Oval 59">
            <a:hlinkClick r:id="rId13" action="ppaction://hlinksldjump"/>
            <a:extLst>
              <a:ext uri="{FF2B5EF4-FFF2-40B4-BE49-F238E27FC236}">
                <a16:creationId xmlns:a16="http://schemas.microsoft.com/office/drawing/2014/main" id="{DCB306D9-ACB6-4664-93FF-35907EED9F0D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" name="Graphic 60" descr="House">
            <a:hlinkClick r:id="rId14" action="ppaction://hlinksldjump"/>
            <a:extLst>
              <a:ext uri="{FF2B5EF4-FFF2-40B4-BE49-F238E27FC236}">
                <a16:creationId xmlns:a16="http://schemas.microsoft.com/office/drawing/2014/main" id="{3605E340-F6A6-468D-8028-57C723D1DA8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  <p:sp>
        <p:nvSpPr>
          <p:cNvPr id="95" name="TextBox 94"/>
          <p:cNvSpPr txBox="1"/>
          <p:nvPr/>
        </p:nvSpPr>
        <p:spPr>
          <a:xfrm>
            <a:off x="2042888" y="1238352"/>
            <a:ext cx="2635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Struktur</a:t>
            </a:r>
            <a:r>
              <a:rPr lang="en-US" b="1" dirty="0"/>
              <a:t> </a:t>
            </a:r>
            <a:r>
              <a:rPr lang="en-US" b="1" dirty="0" err="1"/>
              <a:t>Tulang</a:t>
            </a:r>
            <a:endParaRPr lang="en-US" b="1" dirty="0"/>
          </a:p>
        </p:txBody>
      </p:sp>
      <p:pic>
        <p:nvPicPr>
          <p:cNvPr id="3" name="Structure of Bone-Anatomy of Bone-3D Animation-Biology">
            <a:hlinkClick r:id="" action="ppaction://media"/>
            <a:extLst>
              <a:ext uri="{FF2B5EF4-FFF2-40B4-BE49-F238E27FC236}">
                <a16:creationId xmlns:a16="http://schemas.microsoft.com/office/drawing/2014/main" id="{3E85F26C-2339-40FA-A174-1E8E588FF9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503300" y="1976516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70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5" name="chimes.wav"/>
          </p:stSnd>
        </p:sndAc>
      </p:transition>
    </mc:Choice>
    <mc:Fallback xmlns="">
      <p:transition spd="slow" advClick="0">
        <p:fade/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47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1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6BAA"/>
                                      </p:to>
                                    </p:animClr>
                                    <p:set>
                                      <p:cBhvr>
                                        <p:cTn id="51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12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hlinkClick r:id="rId4" action="ppaction://hlinksldjump"/>
          </p:cNvPr>
          <p:cNvSpPr/>
          <p:nvPr/>
        </p:nvSpPr>
        <p:spPr>
          <a:xfrm>
            <a:off x="2" y="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6" name="Rectangle 45">
            <a:hlinkClick r:id="rId5" action="ppaction://hlinksldjump"/>
          </p:cNvPr>
          <p:cNvSpPr/>
          <p:nvPr/>
        </p:nvSpPr>
        <p:spPr>
          <a:xfrm>
            <a:off x="2" y="1371600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7" name="Rectangle 46">
            <a:hlinkClick r:id="rId5" action="ppaction://hlinksldjump"/>
          </p:cNvPr>
          <p:cNvSpPr/>
          <p:nvPr/>
        </p:nvSpPr>
        <p:spPr>
          <a:xfrm>
            <a:off x="2" y="27432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8" name="Rectangle 47">
            <a:hlinkClick r:id="rId6" action="ppaction://hlinksldjump"/>
          </p:cNvPr>
          <p:cNvSpPr/>
          <p:nvPr/>
        </p:nvSpPr>
        <p:spPr>
          <a:xfrm>
            <a:off x="1" y="4114801"/>
            <a:ext cx="1353775" cy="1371600"/>
          </a:xfrm>
          <a:prstGeom prst="rect">
            <a:avLst/>
          </a:prstGeom>
          <a:solidFill>
            <a:srgbClr val="474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5486400"/>
            <a:ext cx="1353775" cy="137160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0" name="Freeform 49"/>
          <p:cNvSpPr/>
          <p:nvPr/>
        </p:nvSpPr>
        <p:spPr>
          <a:xfrm>
            <a:off x="467299" y="472073"/>
            <a:ext cx="419175" cy="628763"/>
          </a:xfrm>
          <a:custGeom>
            <a:avLst/>
            <a:gdLst/>
            <a:ahLst/>
            <a:cxnLst/>
            <a:rect l="l" t="t" r="r" b="b"/>
            <a:pathLst>
              <a:path w="288471" h="432707">
                <a:moveTo>
                  <a:pt x="144235" y="81132"/>
                </a:moveTo>
                <a:cubicBezTo>
                  <a:pt x="153626" y="81132"/>
                  <a:pt x="162969" y="82635"/>
                  <a:pt x="172265" y="85640"/>
                </a:cubicBezTo>
                <a:cubicBezTo>
                  <a:pt x="181562" y="88645"/>
                  <a:pt x="189731" y="93715"/>
                  <a:pt x="196774" y="100852"/>
                </a:cubicBezTo>
                <a:cubicBezTo>
                  <a:pt x="203817" y="107989"/>
                  <a:pt x="207338" y="116440"/>
                  <a:pt x="207338" y="126206"/>
                </a:cubicBezTo>
                <a:cubicBezTo>
                  <a:pt x="207338" y="128648"/>
                  <a:pt x="206446" y="130760"/>
                  <a:pt x="204662" y="132545"/>
                </a:cubicBezTo>
                <a:cubicBezTo>
                  <a:pt x="202878" y="134329"/>
                  <a:pt x="200765" y="135221"/>
                  <a:pt x="198324" y="135221"/>
                </a:cubicBezTo>
                <a:cubicBezTo>
                  <a:pt x="195882" y="135221"/>
                  <a:pt x="193769" y="134329"/>
                  <a:pt x="191985" y="132545"/>
                </a:cubicBezTo>
                <a:cubicBezTo>
                  <a:pt x="190201" y="130760"/>
                  <a:pt x="189309" y="128648"/>
                  <a:pt x="189309" y="126206"/>
                </a:cubicBezTo>
                <a:cubicBezTo>
                  <a:pt x="189309" y="117567"/>
                  <a:pt x="184238" y="110900"/>
                  <a:pt x="174097" y="106205"/>
                </a:cubicBezTo>
                <a:cubicBezTo>
                  <a:pt x="163955" y="101510"/>
                  <a:pt x="154001" y="99162"/>
                  <a:pt x="144235" y="99162"/>
                </a:cubicBezTo>
                <a:cubicBezTo>
                  <a:pt x="141794" y="99162"/>
                  <a:pt x="139681" y="98270"/>
                  <a:pt x="137897" y="96486"/>
                </a:cubicBezTo>
                <a:cubicBezTo>
                  <a:pt x="136113" y="94701"/>
                  <a:pt x="135221" y="92589"/>
                  <a:pt x="135221" y="90147"/>
                </a:cubicBezTo>
                <a:cubicBezTo>
                  <a:pt x="135221" y="87706"/>
                  <a:pt x="136113" y="85593"/>
                  <a:pt x="137897" y="83809"/>
                </a:cubicBezTo>
                <a:cubicBezTo>
                  <a:pt x="139681" y="82024"/>
                  <a:pt x="141794" y="81132"/>
                  <a:pt x="144235" y="81132"/>
                </a:cubicBezTo>
                <a:close/>
                <a:moveTo>
                  <a:pt x="144235" y="36059"/>
                </a:moveTo>
                <a:cubicBezTo>
                  <a:pt x="131277" y="36059"/>
                  <a:pt x="118459" y="38172"/>
                  <a:pt x="105782" y="42397"/>
                </a:cubicBezTo>
                <a:cubicBezTo>
                  <a:pt x="93105" y="46623"/>
                  <a:pt x="81555" y="52445"/>
                  <a:pt x="71131" y="59863"/>
                </a:cubicBezTo>
                <a:cubicBezTo>
                  <a:pt x="60708" y="67282"/>
                  <a:pt x="52257" y="76813"/>
                  <a:pt x="45777" y="88457"/>
                </a:cubicBezTo>
                <a:cubicBezTo>
                  <a:pt x="39298" y="100101"/>
                  <a:pt x="36058" y="112684"/>
                  <a:pt x="36058" y="126206"/>
                </a:cubicBezTo>
                <a:cubicBezTo>
                  <a:pt x="36058" y="145175"/>
                  <a:pt x="42444" y="162077"/>
                  <a:pt x="55215" y="176914"/>
                </a:cubicBezTo>
                <a:cubicBezTo>
                  <a:pt x="57093" y="178980"/>
                  <a:pt x="59957" y="182079"/>
                  <a:pt x="63807" y="186210"/>
                </a:cubicBezTo>
                <a:cubicBezTo>
                  <a:pt x="67657" y="190342"/>
                  <a:pt x="70521" y="193441"/>
                  <a:pt x="72399" y="195507"/>
                </a:cubicBezTo>
                <a:cubicBezTo>
                  <a:pt x="96438" y="224241"/>
                  <a:pt x="109679" y="252225"/>
                  <a:pt x="112120" y="279456"/>
                </a:cubicBezTo>
                <a:lnTo>
                  <a:pt x="176350" y="279456"/>
                </a:lnTo>
                <a:cubicBezTo>
                  <a:pt x="178792" y="252225"/>
                  <a:pt x="192032" y="224241"/>
                  <a:pt x="216071" y="195507"/>
                </a:cubicBezTo>
                <a:cubicBezTo>
                  <a:pt x="217949" y="193441"/>
                  <a:pt x="220813" y="190342"/>
                  <a:pt x="224664" y="186210"/>
                </a:cubicBezTo>
                <a:cubicBezTo>
                  <a:pt x="228514" y="182079"/>
                  <a:pt x="231378" y="178980"/>
                  <a:pt x="233256" y="176914"/>
                </a:cubicBezTo>
                <a:cubicBezTo>
                  <a:pt x="246027" y="162077"/>
                  <a:pt x="252412" y="145175"/>
                  <a:pt x="252412" y="126206"/>
                </a:cubicBezTo>
                <a:cubicBezTo>
                  <a:pt x="252412" y="112684"/>
                  <a:pt x="249172" y="100101"/>
                  <a:pt x="242693" y="88457"/>
                </a:cubicBezTo>
                <a:cubicBezTo>
                  <a:pt x="236214" y="76813"/>
                  <a:pt x="227762" y="67282"/>
                  <a:pt x="217339" y="59863"/>
                </a:cubicBezTo>
                <a:cubicBezTo>
                  <a:pt x="206916" y="52445"/>
                  <a:pt x="195366" y="46623"/>
                  <a:pt x="182689" y="42397"/>
                </a:cubicBezTo>
                <a:cubicBezTo>
                  <a:pt x="170012" y="38172"/>
                  <a:pt x="157194" y="36059"/>
                  <a:pt x="144235" y="36059"/>
                </a:cubicBezTo>
                <a:close/>
                <a:moveTo>
                  <a:pt x="144235" y="0"/>
                </a:moveTo>
                <a:cubicBezTo>
                  <a:pt x="162077" y="0"/>
                  <a:pt x="179590" y="3052"/>
                  <a:pt x="196774" y="9155"/>
                </a:cubicBezTo>
                <a:cubicBezTo>
                  <a:pt x="213959" y="15259"/>
                  <a:pt x="229359" y="23617"/>
                  <a:pt x="242975" y="34228"/>
                </a:cubicBezTo>
                <a:cubicBezTo>
                  <a:pt x="256591" y="44839"/>
                  <a:pt x="267577" y="58173"/>
                  <a:pt x="275935" y="74231"/>
                </a:cubicBezTo>
                <a:cubicBezTo>
                  <a:pt x="284292" y="90288"/>
                  <a:pt x="288471" y="107613"/>
                  <a:pt x="288471" y="126206"/>
                </a:cubicBezTo>
                <a:cubicBezTo>
                  <a:pt x="288471" y="155316"/>
                  <a:pt x="278799" y="180482"/>
                  <a:pt x="259455" y="201704"/>
                </a:cubicBezTo>
                <a:cubicBezTo>
                  <a:pt x="251003" y="210907"/>
                  <a:pt x="244008" y="219077"/>
                  <a:pt x="238467" y="226213"/>
                </a:cubicBezTo>
                <a:cubicBezTo>
                  <a:pt x="232927" y="233350"/>
                  <a:pt x="227340" y="242318"/>
                  <a:pt x="221706" y="253117"/>
                </a:cubicBezTo>
                <a:cubicBezTo>
                  <a:pt x="216071" y="263916"/>
                  <a:pt x="212879" y="274010"/>
                  <a:pt x="212127" y="283400"/>
                </a:cubicBezTo>
                <a:cubicBezTo>
                  <a:pt x="220954" y="288659"/>
                  <a:pt x="225368" y="296359"/>
                  <a:pt x="225368" y="306501"/>
                </a:cubicBezTo>
                <a:cubicBezTo>
                  <a:pt x="225368" y="313450"/>
                  <a:pt x="223020" y="319459"/>
                  <a:pt x="218325" y="324530"/>
                </a:cubicBezTo>
                <a:cubicBezTo>
                  <a:pt x="223020" y="329601"/>
                  <a:pt x="225368" y="335611"/>
                  <a:pt x="225368" y="342560"/>
                </a:cubicBezTo>
                <a:cubicBezTo>
                  <a:pt x="225368" y="352326"/>
                  <a:pt x="221142" y="359932"/>
                  <a:pt x="212691" y="365378"/>
                </a:cubicBezTo>
                <a:cubicBezTo>
                  <a:pt x="215132" y="369698"/>
                  <a:pt x="216353" y="374111"/>
                  <a:pt x="216353" y="378619"/>
                </a:cubicBezTo>
                <a:cubicBezTo>
                  <a:pt x="216353" y="387258"/>
                  <a:pt x="213395" y="393925"/>
                  <a:pt x="207479" y="398620"/>
                </a:cubicBezTo>
                <a:cubicBezTo>
                  <a:pt x="201563" y="403315"/>
                  <a:pt x="194286" y="405663"/>
                  <a:pt x="185647" y="405663"/>
                </a:cubicBezTo>
                <a:cubicBezTo>
                  <a:pt x="181891" y="413926"/>
                  <a:pt x="176256" y="420499"/>
                  <a:pt x="168744" y="425382"/>
                </a:cubicBezTo>
                <a:cubicBezTo>
                  <a:pt x="161232" y="430265"/>
                  <a:pt x="153062" y="432707"/>
                  <a:pt x="144235" y="432707"/>
                </a:cubicBezTo>
                <a:cubicBezTo>
                  <a:pt x="135408" y="432707"/>
                  <a:pt x="127239" y="430265"/>
                  <a:pt x="119726" y="425382"/>
                </a:cubicBezTo>
                <a:cubicBezTo>
                  <a:pt x="112214" y="420499"/>
                  <a:pt x="106580" y="413926"/>
                  <a:pt x="102824" y="405663"/>
                </a:cubicBezTo>
                <a:cubicBezTo>
                  <a:pt x="94185" y="405663"/>
                  <a:pt x="86907" y="403315"/>
                  <a:pt x="80991" y="398620"/>
                </a:cubicBezTo>
                <a:cubicBezTo>
                  <a:pt x="75075" y="393925"/>
                  <a:pt x="72117" y="387258"/>
                  <a:pt x="72117" y="378619"/>
                </a:cubicBezTo>
                <a:cubicBezTo>
                  <a:pt x="72117" y="374111"/>
                  <a:pt x="73338" y="369698"/>
                  <a:pt x="75780" y="365378"/>
                </a:cubicBezTo>
                <a:cubicBezTo>
                  <a:pt x="67328" y="359932"/>
                  <a:pt x="63103" y="352326"/>
                  <a:pt x="63103" y="342560"/>
                </a:cubicBezTo>
                <a:cubicBezTo>
                  <a:pt x="63103" y="335611"/>
                  <a:pt x="65450" y="329601"/>
                  <a:pt x="70145" y="324530"/>
                </a:cubicBezTo>
                <a:cubicBezTo>
                  <a:pt x="65450" y="319459"/>
                  <a:pt x="63103" y="313450"/>
                  <a:pt x="63103" y="306501"/>
                </a:cubicBezTo>
                <a:cubicBezTo>
                  <a:pt x="63103" y="296359"/>
                  <a:pt x="67516" y="288659"/>
                  <a:pt x="76343" y="283400"/>
                </a:cubicBezTo>
                <a:cubicBezTo>
                  <a:pt x="75592" y="274010"/>
                  <a:pt x="72399" y="263916"/>
                  <a:pt x="66765" y="253117"/>
                </a:cubicBezTo>
                <a:cubicBezTo>
                  <a:pt x="61131" y="242318"/>
                  <a:pt x="55543" y="233350"/>
                  <a:pt x="50003" y="226213"/>
                </a:cubicBezTo>
                <a:cubicBezTo>
                  <a:pt x="44463" y="219077"/>
                  <a:pt x="37467" y="210907"/>
                  <a:pt x="29016" y="201704"/>
                </a:cubicBezTo>
                <a:cubicBezTo>
                  <a:pt x="9672" y="180482"/>
                  <a:pt x="0" y="155316"/>
                  <a:pt x="0" y="126206"/>
                </a:cubicBezTo>
                <a:cubicBezTo>
                  <a:pt x="0" y="107613"/>
                  <a:pt x="4178" y="90288"/>
                  <a:pt x="12536" y="74231"/>
                </a:cubicBezTo>
                <a:cubicBezTo>
                  <a:pt x="20893" y="58173"/>
                  <a:pt x="31880" y="44839"/>
                  <a:pt x="45496" y="34228"/>
                </a:cubicBezTo>
                <a:cubicBezTo>
                  <a:pt x="59112" y="23617"/>
                  <a:pt x="74512" y="15259"/>
                  <a:pt x="91696" y="9155"/>
                </a:cubicBezTo>
                <a:cubicBezTo>
                  <a:pt x="108881" y="3052"/>
                  <a:pt x="126394" y="0"/>
                  <a:pt x="14423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444320" y="1843768"/>
            <a:ext cx="468766" cy="504825"/>
          </a:xfrm>
          <a:custGeom>
            <a:avLst/>
            <a:gdLst/>
            <a:ahLst/>
            <a:cxnLst/>
            <a:rect l="l" t="t" r="r" b="b"/>
            <a:pathLst>
              <a:path w="468766" h="504825"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close/>
                <a:moveTo>
                  <a:pt x="243397" y="387634"/>
                </a:moveTo>
                <a:lnTo>
                  <a:pt x="243397" y="468766"/>
                </a:lnTo>
                <a:lnTo>
                  <a:pt x="333545" y="468766"/>
                </a:lnTo>
                <a:lnTo>
                  <a:pt x="333545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close/>
                <a:moveTo>
                  <a:pt x="36058" y="387634"/>
                </a:moveTo>
                <a:lnTo>
                  <a:pt x="36058" y="468766"/>
                </a:lnTo>
                <a:lnTo>
                  <a:pt x="117191" y="468766"/>
                </a:lnTo>
                <a:lnTo>
                  <a:pt x="117191" y="387634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close/>
                <a:moveTo>
                  <a:pt x="243397" y="279457"/>
                </a:moveTo>
                <a:lnTo>
                  <a:pt x="243397" y="369604"/>
                </a:lnTo>
                <a:lnTo>
                  <a:pt x="333545" y="369604"/>
                </a:lnTo>
                <a:lnTo>
                  <a:pt x="333545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close/>
                <a:moveTo>
                  <a:pt x="36058" y="279457"/>
                </a:moveTo>
                <a:lnTo>
                  <a:pt x="36058" y="369604"/>
                </a:lnTo>
                <a:lnTo>
                  <a:pt x="117191" y="369604"/>
                </a:lnTo>
                <a:lnTo>
                  <a:pt x="117191" y="279457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close/>
                <a:moveTo>
                  <a:pt x="243397" y="180295"/>
                </a:moveTo>
                <a:lnTo>
                  <a:pt x="243397" y="261427"/>
                </a:lnTo>
                <a:lnTo>
                  <a:pt x="333545" y="261427"/>
                </a:lnTo>
                <a:lnTo>
                  <a:pt x="333545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close/>
                <a:moveTo>
                  <a:pt x="36058" y="180295"/>
                </a:moveTo>
                <a:lnTo>
                  <a:pt x="36058" y="261427"/>
                </a:lnTo>
                <a:lnTo>
                  <a:pt x="117191" y="261427"/>
                </a:lnTo>
                <a:lnTo>
                  <a:pt x="117191" y="180295"/>
                </a:lnTo>
                <a:close/>
                <a:moveTo>
                  <a:pt x="333545" y="36059"/>
                </a:moveTo>
                <a:cubicBezTo>
                  <a:pt x="331103" y="36059"/>
                  <a:pt x="328990" y="36951"/>
                  <a:pt x="327206" y="38735"/>
                </a:cubicBezTo>
                <a:cubicBezTo>
                  <a:pt x="325422" y="40519"/>
                  <a:pt x="324530" y="42632"/>
                  <a:pt x="324530" y="45074"/>
                </a:cubicBezTo>
                <a:lnTo>
                  <a:pt x="324530" y="126206"/>
                </a:lnTo>
                <a:cubicBezTo>
                  <a:pt x="324530" y="128648"/>
                  <a:pt x="325422" y="130761"/>
                  <a:pt x="327206" y="132545"/>
                </a:cubicBezTo>
                <a:cubicBezTo>
                  <a:pt x="328990" y="134329"/>
                  <a:pt x="331103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8" y="134329"/>
                  <a:pt x="357913" y="132545"/>
                </a:cubicBezTo>
                <a:cubicBezTo>
                  <a:pt x="359697" y="130761"/>
                  <a:pt x="360589" y="128648"/>
                  <a:pt x="360589" y="126206"/>
                </a:cubicBezTo>
                <a:lnTo>
                  <a:pt x="360589" y="45074"/>
                </a:lnTo>
                <a:cubicBezTo>
                  <a:pt x="360589" y="42632"/>
                  <a:pt x="359697" y="40519"/>
                  <a:pt x="357913" y="38735"/>
                </a:cubicBezTo>
                <a:cubicBezTo>
                  <a:pt x="356128" y="36951"/>
                  <a:pt x="354016" y="36059"/>
                  <a:pt x="351574" y="36059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6" y="42632"/>
                  <a:pt x="108176" y="45074"/>
                </a:cubicBezTo>
                <a:lnTo>
                  <a:pt x="108176" y="126206"/>
                </a:lnTo>
                <a:cubicBezTo>
                  <a:pt x="108176" y="128648"/>
                  <a:pt x="109068" y="130761"/>
                  <a:pt x="110853" y="132545"/>
                </a:cubicBezTo>
                <a:cubicBezTo>
                  <a:pt x="112637" y="134329"/>
                  <a:pt x="114750" y="135221"/>
                  <a:pt x="117191" y="135221"/>
                </a:cubicBezTo>
                <a:lnTo>
                  <a:pt x="135221" y="135221"/>
                </a:lnTo>
                <a:cubicBezTo>
                  <a:pt x="137662" y="135221"/>
                  <a:pt x="139775" y="134329"/>
                  <a:pt x="141559" y="132545"/>
                </a:cubicBezTo>
                <a:cubicBezTo>
                  <a:pt x="143343" y="130761"/>
                  <a:pt x="144235" y="128648"/>
                  <a:pt x="144235" y="126206"/>
                </a:cubicBezTo>
                <a:lnTo>
                  <a:pt x="144235" y="45074"/>
                </a:lnTo>
                <a:cubicBezTo>
                  <a:pt x="144235" y="42632"/>
                  <a:pt x="143343" y="40519"/>
                  <a:pt x="141559" y="38735"/>
                </a:cubicBezTo>
                <a:cubicBezTo>
                  <a:pt x="139775" y="36951"/>
                  <a:pt x="137662" y="36059"/>
                  <a:pt x="135221" y="36059"/>
                </a:cubicBezTo>
                <a:close/>
                <a:moveTo>
                  <a:pt x="117191" y="0"/>
                </a:moveTo>
                <a:lnTo>
                  <a:pt x="135221" y="0"/>
                </a:lnTo>
                <a:cubicBezTo>
                  <a:pt x="147616" y="0"/>
                  <a:pt x="158227" y="4413"/>
                  <a:pt x="167054" y="13240"/>
                </a:cubicBezTo>
                <a:cubicBezTo>
                  <a:pt x="175881" y="22067"/>
                  <a:pt x="180294" y="32678"/>
                  <a:pt x="180294" y="45074"/>
                </a:cubicBezTo>
                <a:lnTo>
                  <a:pt x="180294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4" y="22067"/>
                  <a:pt x="301711" y="13240"/>
                </a:cubicBezTo>
                <a:cubicBezTo>
                  <a:pt x="310538" y="4413"/>
                  <a:pt x="321149" y="0"/>
                  <a:pt x="333545" y="0"/>
                </a:cubicBezTo>
                <a:lnTo>
                  <a:pt x="351574" y="0"/>
                </a:lnTo>
                <a:cubicBezTo>
                  <a:pt x="363969" y="0"/>
                  <a:pt x="374580" y="4413"/>
                  <a:pt x="383407" y="13240"/>
                </a:cubicBezTo>
                <a:cubicBezTo>
                  <a:pt x="392234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7" y="89959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7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8" y="504825"/>
                </a:lnTo>
                <a:cubicBezTo>
                  <a:pt x="26292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59"/>
                  <a:pt x="10705" y="82823"/>
                </a:cubicBezTo>
                <a:cubicBezTo>
                  <a:pt x="17841" y="75686"/>
                  <a:pt x="26292" y="72118"/>
                  <a:pt x="36058" y="72118"/>
                </a:cubicBezTo>
                <a:lnTo>
                  <a:pt x="72117" y="72118"/>
                </a:lnTo>
                <a:lnTo>
                  <a:pt x="72117" y="45074"/>
                </a:lnTo>
                <a:cubicBezTo>
                  <a:pt x="72117" y="32678"/>
                  <a:pt x="76531" y="22067"/>
                  <a:pt x="85358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406220" y="3251429"/>
            <a:ext cx="540883" cy="432707"/>
          </a:xfrm>
          <a:custGeom>
            <a:avLst/>
            <a:gdLst/>
            <a:ahLst/>
            <a:cxnLst/>
            <a:rect l="l" t="t" r="r" b="b"/>
            <a:pathLst>
              <a:path w="540883" h="432707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7" y="360589"/>
                </a:lnTo>
                <a:lnTo>
                  <a:pt x="72117" y="306501"/>
                </a:lnTo>
                <a:lnTo>
                  <a:pt x="162265" y="216353"/>
                </a:lnTo>
                <a:lnTo>
                  <a:pt x="207338" y="261427"/>
                </a:lnTo>
                <a:close/>
                <a:moveTo>
                  <a:pt x="126206" y="72118"/>
                </a:moveTo>
                <a:cubicBezTo>
                  <a:pt x="141230" y="72118"/>
                  <a:pt x="154001" y="77376"/>
                  <a:pt x="164518" y="87894"/>
                </a:cubicBezTo>
                <a:cubicBezTo>
                  <a:pt x="175036" y="98411"/>
                  <a:pt x="180294" y="111182"/>
                  <a:pt x="180294" y="126206"/>
                </a:cubicBezTo>
                <a:cubicBezTo>
                  <a:pt x="180294" y="141231"/>
                  <a:pt x="175036" y="154002"/>
                  <a:pt x="164518" y="164519"/>
                </a:cubicBezTo>
                <a:cubicBezTo>
                  <a:pt x="154001" y="175036"/>
                  <a:pt x="141230" y="180295"/>
                  <a:pt x="126206" y="180295"/>
                </a:cubicBezTo>
                <a:cubicBezTo>
                  <a:pt x="111181" y="180295"/>
                  <a:pt x="98410" y="175036"/>
                  <a:pt x="87893" y="164519"/>
                </a:cubicBezTo>
                <a:cubicBezTo>
                  <a:pt x="77376" y="154002"/>
                  <a:pt x="72117" y="141231"/>
                  <a:pt x="72117" y="126206"/>
                </a:cubicBezTo>
                <a:cubicBezTo>
                  <a:pt x="72117" y="111182"/>
                  <a:pt x="77376" y="98411"/>
                  <a:pt x="87893" y="87894"/>
                </a:cubicBezTo>
                <a:cubicBezTo>
                  <a:pt x="98410" y="77376"/>
                  <a:pt x="111181" y="72118"/>
                  <a:pt x="126206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8" y="42632"/>
                  <a:pt x="36058" y="45074"/>
                </a:cubicBezTo>
                <a:lnTo>
                  <a:pt x="36058" y="387633"/>
                </a:lnTo>
                <a:cubicBezTo>
                  <a:pt x="36058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1" y="396648"/>
                  <a:pt x="500364" y="395756"/>
                  <a:pt x="502148" y="393972"/>
                </a:cubicBezTo>
                <a:cubicBezTo>
                  <a:pt x="503932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2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5" y="0"/>
                  <a:pt x="518816" y="4413"/>
                  <a:pt x="527643" y="13240"/>
                </a:cubicBezTo>
                <a:cubicBezTo>
                  <a:pt x="536470" y="22067"/>
                  <a:pt x="540883" y="32678"/>
                  <a:pt x="540883" y="45074"/>
                </a:cubicBezTo>
                <a:lnTo>
                  <a:pt x="540883" y="387633"/>
                </a:lnTo>
                <a:cubicBezTo>
                  <a:pt x="540883" y="400029"/>
                  <a:pt x="536470" y="410640"/>
                  <a:pt x="527643" y="419467"/>
                </a:cubicBezTo>
                <a:cubicBezTo>
                  <a:pt x="518816" y="428294"/>
                  <a:pt x="508205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42321" y="4593018"/>
            <a:ext cx="504825" cy="433054"/>
          </a:xfrm>
          <a:custGeom>
            <a:avLst/>
            <a:gdLst/>
            <a:ahLst/>
            <a:cxnLst/>
            <a:rect l="l" t="t" r="r" b="b"/>
            <a:pathLst>
              <a:path w="504825" h="433054">
                <a:moveTo>
                  <a:pt x="432707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6" y="226213"/>
                  <a:pt x="359274" y="258235"/>
                  <a:pt x="432707" y="314389"/>
                </a:cubicBezTo>
                <a:close/>
                <a:moveTo>
                  <a:pt x="432707" y="0"/>
                </a:moveTo>
                <a:cubicBezTo>
                  <a:pt x="442473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19" y="144236"/>
                  <a:pt x="487218" y="147757"/>
                  <a:pt x="494260" y="154800"/>
                </a:cubicBezTo>
                <a:cubicBezTo>
                  <a:pt x="501303" y="161843"/>
                  <a:pt x="504825" y="170341"/>
                  <a:pt x="504825" y="180295"/>
                </a:cubicBezTo>
                <a:cubicBezTo>
                  <a:pt x="504825" y="190248"/>
                  <a:pt x="501303" y="198747"/>
                  <a:pt x="494260" y="205789"/>
                </a:cubicBezTo>
                <a:cubicBezTo>
                  <a:pt x="487218" y="212832"/>
                  <a:pt x="478719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3" y="360589"/>
                  <a:pt x="432707" y="360589"/>
                </a:cubicBezTo>
                <a:cubicBezTo>
                  <a:pt x="354391" y="295420"/>
                  <a:pt x="278142" y="259737"/>
                  <a:pt x="203958" y="253539"/>
                </a:cubicBezTo>
                <a:cubicBezTo>
                  <a:pt x="193065" y="257108"/>
                  <a:pt x="184520" y="263305"/>
                  <a:pt x="178322" y="272132"/>
                </a:cubicBezTo>
                <a:cubicBezTo>
                  <a:pt x="172125" y="280959"/>
                  <a:pt x="169214" y="290396"/>
                  <a:pt x="169589" y="300444"/>
                </a:cubicBezTo>
                <a:cubicBezTo>
                  <a:pt x="169965" y="310492"/>
                  <a:pt x="173721" y="319178"/>
                  <a:pt x="180858" y="326502"/>
                </a:cubicBezTo>
                <a:cubicBezTo>
                  <a:pt x="177101" y="332700"/>
                  <a:pt x="174942" y="338851"/>
                  <a:pt x="174378" y="344954"/>
                </a:cubicBezTo>
                <a:cubicBezTo>
                  <a:pt x="173815" y="351058"/>
                  <a:pt x="174378" y="356505"/>
                  <a:pt x="176069" y="361294"/>
                </a:cubicBezTo>
                <a:cubicBezTo>
                  <a:pt x="177759" y="366083"/>
                  <a:pt x="180905" y="371247"/>
                  <a:pt x="185506" y="376788"/>
                </a:cubicBezTo>
                <a:cubicBezTo>
                  <a:pt x="190107" y="382328"/>
                  <a:pt x="194614" y="387023"/>
                  <a:pt x="199028" y="390873"/>
                </a:cubicBezTo>
                <a:cubicBezTo>
                  <a:pt x="203441" y="394723"/>
                  <a:pt x="209216" y="399465"/>
                  <a:pt x="216353" y="405100"/>
                </a:cubicBezTo>
                <a:cubicBezTo>
                  <a:pt x="210907" y="415992"/>
                  <a:pt x="200436" y="423786"/>
                  <a:pt x="184942" y="428482"/>
                </a:cubicBezTo>
                <a:cubicBezTo>
                  <a:pt x="169448" y="433177"/>
                  <a:pt x="153626" y="434257"/>
                  <a:pt x="137474" y="431721"/>
                </a:cubicBezTo>
                <a:cubicBezTo>
                  <a:pt x="121323" y="429186"/>
                  <a:pt x="108928" y="423974"/>
                  <a:pt x="100288" y="416086"/>
                </a:cubicBezTo>
                <a:cubicBezTo>
                  <a:pt x="98974" y="411767"/>
                  <a:pt x="96204" y="403550"/>
                  <a:pt x="91978" y="391437"/>
                </a:cubicBezTo>
                <a:cubicBezTo>
                  <a:pt x="87752" y="379323"/>
                  <a:pt x="84747" y="370449"/>
                  <a:pt x="82963" y="364815"/>
                </a:cubicBezTo>
                <a:cubicBezTo>
                  <a:pt x="81179" y="359181"/>
                  <a:pt x="79019" y="350823"/>
                  <a:pt x="76484" y="339743"/>
                </a:cubicBezTo>
                <a:cubicBezTo>
                  <a:pt x="73948" y="328662"/>
                  <a:pt x="72540" y="319178"/>
                  <a:pt x="72258" y="311290"/>
                </a:cubicBezTo>
                <a:cubicBezTo>
                  <a:pt x="71977" y="303402"/>
                  <a:pt x="72305" y="294153"/>
                  <a:pt x="73244" y="283542"/>
                </a:cubicBezTo>
                <a:cubicBezTo>
                  <a:pt x="74183" y="272930"/>
                  <a:pt x="76249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3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4" y="108177"/>
                </a:lnTo>
                <a:cubicBezTo>
                  <a:pt x="261990" y="108177"/>
                  <a:pt x="346128" y="72118"/>
                  <a:pt x="43270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44191" y="5994628"/>
            <a:ext cx="468766" cy="432707"/>
          </a:xfrm>
          <a:custGeom>
            <a:avLst/>
            <a:gdLst/>
            <a:ahLst/>
            <a:cxnLst/>
            <a:rect l="l" t="t" r="r" b="b"/>
            <a:pathLst>
              <a:path w="468766" h="432707">
                <a:moveTo>
                  <a:pt x="360589" y="108176"/>
                </a:moveTo>
                <a:cubicBezTo>
                  <a:pt x="360589" y="147428"/>
                  <a:pt x="353640" y="182266"/>
                  <a:pt x="339742" y="212691"/>
                </a:cubicBezTo>
                <a:cubicBezTo>
                  <a:pt x="366223" y="207244"/>
                  <a:pt x="388337" y="196633"/>
                  <a:pt x="406085" y="180858"/>
                </a:cubicBezTo>
                <a:cubicBezTo>
                  <a:pt x="423833" y="165082"/>
                  <a:pt x="432707" y="149869"/>
                  <a:pt x="432707" y="135221"/>
                </a:cubicBezTo>
                <a:lnTo>
                  <a:pt x="432707" y="108176"/>
                </a:lnTo>
                <a:close/>
                <a:moveTo>
                  <a:pt x="36058" y="108176"/>
                </a:moveTo>
                <a:lnTo>
                  <a:pt x="36058" y="135221"/>
                </a:lnTo>
                <a:cubicBezTo>
                  <a:pt x="36058" y="149869"/>
                  <a:pt x="44932" y="165082"/>
                  <a:pt x="62680" y="180858"/>
                </a:cubicBezTo>
                <a:cubicBezTo>
                  <a:pt x="80428" y="196633"/>
                  <a:pt x="102542" y="207244"/>
                  <a:pt x="129023" y="212691"/>
                </a:cubicBezTo>
                <a:cubicBezTo>
                  <a:pt x="115125" y="182266"/>
                  <a:pt x="108176" y="147428"/>
                  <a:pt x="108176" y="108176"/>
                </a:cubicBezTo>
                <a:close/>
                <a:moveTo>
                  <a:pt x="153250" y="0"/>
                </a:moveTo>
                <a:lnTo>
                  <a:pt x="315515" y="0"/>
                </a:lnTo>
                <a:cubicBezTo>
                  <a:pt x="327910" y="0"/>
                  <a:pt x="338521" y="4413"/>
                  <a:pt x="347348" y="13240"/>
                </a:cubicBezTo>
                <a:cubicBezTo>
                  <a:pt x="356175" y="22067"/>
                  <a:pt x="360589" y="32678"/>
                  <a:pt x="360589" y="45073"/>
                </a:cubicBezTo>
                <a:lnTo>
                  <a:pt x="360589" y="72117"/>
                </a:lnTo>
                <a:lnTo>
                  <a:pt x="441721" y="72117"/>
                </a:lnTo>
                <a:cubicBezTo>
                  <a:pt x="449234" y="72117"/>
                  <a:pt x="455619" y="74747"/>
                  <a:pt x="460878" y="80005"/>
                </a:cubicBezTo>
                <a:cubicBezTo>
                  <a:pt x="466136" y="85264"/>
                  <a:pt x="468766" y="91649"/>
                  <a:pt x="468766" y="99162"/>
                </a:cubicBezTo>
                <a:lnTo>
                  <a:pt x="468766" y="135221"/>
                </a:lnTo>
                <a:cubicBezTo>
                  <a:pt x="468766" y="148555"/>
                  <a:pt x="464869" y="161983"/>
                  <a:pt x="457075" y="175505"/>
                </a:cubicBezTo>
                <a:cubicBezTo>
                  <a:pt x="449281" y="189027"/>
                  <a:pt x="438763" y="201235"/>
                  <a:pt x="425523" y="212127"/>
                </a:cubicBezTo>
                <a:cubicBezTo>
                  <a:pt x="412283" y="223020"/>
                  <a:pt x="396037" y="232176"/>
                  <a:pt x="376787" y="239594"/>
                </a:cubicBezTo>
                <a:cubicBezTo>
                  <a:pt x="357537" y="247013"/>
                  <a:pt x="337301" y="251191"/>
                  <a:pt x="316079" y="252130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8"/>
                  <a:pt x="277249" y="292086"/>
                  <a:pt x="274526" y="299317"/>
                </a:cubicBezTo>
                <a:cubicBezTo>
                  <a:pt x="271803" y="306547"/>
                  <a:pt x="270441" y="314952"/>
                  <a:pt x="270441" y="324530"/>
                </a:cubicBezTo>
                <a:cubicBezTo>
                  <a:pt x="270441" y="334671"/>
                  <a:pt x="273306" y="343217"/>
                  <a:pt x="279034" y="350166"/>
                </a:cubicBezTo>
                <a:cubicBezTo>
                  <a:pt x="284762" y="357114"/>
                  <a:pt x="293917" y="360589"/>
                  <a:pt x="306500" y="360589"/>
                </a:cubicBezTo>
                <a:cubicBezTo>
                  <a:pt x="320586" y="360589"/>
                  <a:pt x="333122" y="364861"/>
                  <a:pt x="344109" y="373407"/>
                </a:cubicBezTo>
                <a:cubicBezTo>
                  <a:pt x="355095" y="381952"/>
                  <a:pt x="360589" y="392704"/>
                  <a:pt x="360589" y="405662"/>
                </a:cubicBezTo>
                <a:lnTo>
                  <a:pt x="360589" y="423692"/>
                </a:lnTo>
                <a:cubicBezTo>
                  <a:pt x="360589" y="426321"/>
                  <a:pt x="359744" y="428481"/>
                  <a:pt x="358053" y="430171"/>
                </a:cubicBezTo>
                <a:cubicBezTo>
                  <a:pt x="356363" y="431861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2" y="431861"/>
                  <a:pt x="110712" y="430171"/>
                </a:cubicBezTo>
                <a:cubicBezTo>
                  <a:pt x="109021" y="428481"/>
                  <a:pt x="108176" y="426321"/>
                  <a:pt x="108176" y="423692"/>
                </a:cubicBezTo>
                <a:lnTo>
                  <a:pt x="108176" y="405662"/>
                </a:lnTo>
                <a:cubicBezTo>
                  <a:pt x="108176" y="392704"/>
                  <a:pt x="113670" y="381952"/>
                  <a:pt x="124656" y="373407"/>
                </a:cubicBezTo>
                <a:cubicBezTo>
                  <a:pt x="135643" y="364861"/>
                  <a:pt x="148179" y="360589"/>
                  <a:pt x="162265" y="360589"/>
                </a:cubicBezTo>
                <a:cubicBezTo>
                  <a:pt x="174848" y="360589"/>
                  <a:pt x="184003" y="357114"/>
                  <a:pt x="189732" y="350166"/>
                </a:cubicBezTo>
                <a:cubicBezTo>
                  <a:pt x="195460" y="343217"/>
                  <a:pt x="198324" y="334671"/>
                  <a:pt x="198324" y="324530"/>
                </a:cubicBezTo>
                <a:cubicBezTo>
                  <a:pt x="198324" y="314952"/>
                  <a:pt x="196962" y="306547"/>
                  <a:pt x="194239" y="299317"/>
                </a:cubicBezTo>
                <a:cubicBezTo>
                  <a:pt x="191516" y="292086"/>
                  <a:pt x="186586" y="285278"/>
                  <a:pt x="179449" y="278893"/>
                </a:cubicBezTo>
                <a:cubicBezTo>
                  <a:pt x="169495" y="271193"/>
                  <a:pt x="160574" y="262272"/>
                  <a:pt x="152687" y="252130"/>
                </a:cubicBezTo>
                <a:cubicBezTo>
                  <a:pt x="131464" y="251191"/>
                  <a:pt x="111228" y="247013"/>
                  <a:pt x="91978" y="239594"/>
                </a:cubicBezTo>
                <a:cubicBezTo>
                  <a:pt x="72728" y="232176"/>
                  <a:pt x="56482" y="223020"/>
                  <a:pt x="43242" y="212127"/>
                </a:cubicBezTo>
                <a:cubicBezTo>
                  <a:pt x="30002" y="201235"/>
                  <a:pt x="19485" y="189027"/>
                  <a:pt x="11690" y="175505"/>
                </a:cubicBezTo>
                <a:cubicBezTo>
                  <a:pt x="3896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49"/>
                  <a:pt x="2629" y="85264"/>
                  <a:pt x="7887" y="80005"/>
                </a:cubicBezTo>
                <a:cubicBezTo>
                  <a:pt x="13146" y="74747"/>
                  <a:pt x="19531" y="72117"/>
                  <a:pt x="27044" y="72117"/>
                </a:cubicBezTo>
                <a:lnTo>
                  <a:pt x="108176" y="72117"/>
                </a:lnTo>
                <a:lnTo>
                  <a:pt x="108176" y="45073"/>
                </a:lnTo>
                <a:cubicBezTo>
                  <a:pt x="108176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IN" sz="4000" dirty="0">
              <a:latin typeface="FontAwesome" pitchFamily="50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31462" y="1695823"/>
            <a:ext cx="8066098" cy="225343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Setelah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mempelajari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materi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sistem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rangka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manusia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, uji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pemahaman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Ananda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dengan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mengerjakan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soal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 pada link </a:t>
            </a:r>
            <a:r>
              <a:rPr lang="en-IN" sz="2800" dirty="0" err="1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ini</a:t>
            </a:r>
            <a:r>
              <a:rPr lang="en-IN" sz="2800" dirty="0">
                <a:solidFill>
                  <a:schemeClr val="accent2">
                    <a:lumMod val="50000"/>
                  </a:schemeClr>
                </a:solidFill>
                <a:latin typeface="Funny Pages" pitchFamily="2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IN" sz="2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  <a:hlinkClick r:id="rId7"/>
              </a:rPr>
              <a:t>https://www.liveworksheets.com/vv878808bh</a:t>
            </a:r>
            <a:endParaRPr lang="en-IN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>
              <a:lnSpc>
                <a:spcPct val="120000"/>
              </a:lnSpc>
            </a:pPr>
            <a:endParaRPr lang="en-IN" sz="2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Picture Placeholder 1"/>
          <p:cNvSpPr>
            <a:spLocks noGrp="1"/>
          </p:cNvSpPr>
          <p:nvPr>
            <p:ph type="pic" sz="quarter" idx="24"/>
          </p:nvPr>
        </p:nvSpPr>
        <p:spPr/>
      </p:sp>
      <p:sp>
        <p:nvSpPr>
          <p:cNvPr id="3" name="Picture Placeholder 2"/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25"/>
          </p:nvPr>
        </p:nvSpPr>
        <p:spPr/>
      </p:sp>
      <p:sp>
        <p:nvSpPr>
          <p:cNvPr id="5" name="Picture Placeholder 4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6" name="Picture Placeholder 5"/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8" name="Picture Placeholder 7"/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9" name="Picture Placeholder 8"/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10" name="Picture Placeholder 9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12" name="Picture Placeholder 11"/>
          <p:cNvSpPr>
            <a:spLocks noGrp="1"/>
          </p:cNvSpPr>
          <p:nvPr>
            <p:ph type="pic" sz="quarter" idx="29"/>
          </p:nvPr>
        </p:nvSpPr>
        <p:spPr/>
      </p:sp>
      <p:sp>
        <p:nvSpPr>
          <p:cNvPr id="13" name="Picture Placeholder 12"/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40" name="Footer Placeholder 99">
            <a:extLst>
              <a:ext uri="{FF2B5EF4-FFF2-40B4-BE49-F238E27FC236}">
                <a16:creationId xmlns:a16="http://schemas.microsoft.com/office/drawing/2014/main" id="{9224AC66-B135-482D-BFBF-B23D6CB907A3}"/>
              </a:ext>
            </a:extLst>
          </p:cNvPr>
          <p:cNvSpPr txBox="1">
            <a:spLocks/>
          </p:cNvSpPr>
          <p:nvPr/>
        </p:nvSpPr>
        <p:spPr>
          <a:xfrm>
            <a:off x="1747072" y="6351010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>
                <a:solidFill>
                  <a:srgbClr val="FF7D40"/>
                </a:solidFill>
              </a:rPr>
              <a:t>www.elearningsmp.sekolahsabilillah.sch.id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4E1B843-DCCA-4F04-BED6-22CE49CFCC99}"/>
              </a:ext>
            </a:extLst>
          </p:cNvPr>
          <p:cNvGrpSpPr/>
          <p:nvPr/>
        </p:nvGrpSpPr>
        <p:grpSpPr>
          <a:xfrm>
            <a:off x="1747072" y="416418"/>
            <a:ext cx="3512457" cy="653142"/>
            <a:chOff x="7420099" y="4828307"/>
            <a:chExt cx="3512457" cy="653142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307605CD-6BD2-4CDE-88AF-39E6566163DE}"/>
                </a:ext>
              </a:extLst>
            </p:cNvPr>
            <p:cNvSpPr/>
            <p:nvPr/>
          </p:nvSpPr>
          <p:spPr>
            <a:xfrm>
              <a:off x="7420099" y="4828307"/>
              <a:ext cx="3512457" cy="653142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91000">
                  <a:srgbClr val="00B0F0"/>
                </a:gs>
                <a:gs pos="3000">
                  <a:srgbClr val="12AAE2"/>
                </a:gs>
              </a:gsLst>
              <a:lin ang="13500000" scaled="1"/>
              <a:tileRect/>
            </a:gradFill>
            <a:ln>
              <a:noFill/>
            </a:ln>
            <a:effectLst>
              <a:innerShdw blurRad="635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7C4FF8D-CCD9-4F73-8DFE-7BFE3FA0FC32}"/>
                </a:ext>
              </a:extLst>
            </p:cNvPr>
            <p:cNvSpPr/>
            <p:nvPr/>
          </p:nvSpPr>
          <p:spPr>
            <a:xfrm>
              <a:off x="7505828" y="4912096"/>
              <a:ext cx="478267" cy="4782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Graphic 43" descr="Trophy">
              <a:extLst>
                <a:ext uri="{FF2B5EF4-FFF2-40B4-BE49-F238E27FC236}">
                  <a16:creationId xmlns:a16="http://schemas.microsoft.com/office/drawing/2014/main" id="{D9E1F2CB-5074-4E31-8055-968206B4C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604489" y="5029867"/>
              <a:ext cx="242724" cy="242724"/>
            </a:xfrm>
            <a:prstGeom prst="rect">
              <a:avLst/>
            </a:prstGeom>
            <a:effectLst/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161B9C7-97B9-4813-861F-BBB44F9AFB59}"/>
                </a:ext>
              </a:extLst>
            </p:cNvPr>
            <p:cNvSpPr txBox="1"/>
            <p:nvPr/>
          </p:nvSpPr>
          <p:spPr>
            <a:xfrm>
              <a:off x="7978901" y="5009983"/>
              <a:ext cx="992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Adobe Heiti Std R" panose="020B0400000000000000" pitchFamily="34" charset="-128"/>
                  <a:ea typeface="Adobe Heiti Std R" panose="020B0400000000000000" pitchFamily="34" charset="-128"/>
                </a:rPr>
                <a:t>EVALUASI</a:t>
              </a:r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92953" y="4631618"/>
            <a:ext cx="693600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DancingDonuts" pitchFamily="2" charset="0"/>
              </a:rPr>
              <a:t>GOOD LUCK, AND HAVE FUN!</a:t>
            </a:r>
          </a:p>
        </p:txBody>
      </p:sp>
      <p:sp>
        <p:nvSpPr>
          <p:cNvPr id="32" name="Oval 31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F882DE1-B824-4633-92CD-B72414A46251}"/>
              </a:ext>
            </a:extLst>
          </p:cNvPr>
          <p:cNvSpPr/>
          <p:nvPr/>
        </p:nvSpPr>
        <p:spPr>
          <a:xfrm>
            <a:off x="10732489" y="6237868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Graphic 32" descr="Close">
            <a:extLst>
              <a:ext uri="{FF2B5EF4-FFF2-40B4-BE49-F238E27FC236}">
                <a16:creationId xmlns:a16="http://schemas.microsoft.com/office/drawing/2014/main" id="{C8336EFF-5F57-41F5-8D02-E64241A8067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0841425" y="6355639"/>
            <a:ext cx="242724" cy="242724"/>
          </a:xfrm>
          <a:prstGeom prst="rect">
            <a:avLst/>
          </a:prstGeom>
          <a:effectLst/>
        </p:spPr>
      </p:pic>
      <p:sp>
        <p:nvSpPr>
          <p:cNvPr id="34" name="Oval 33">
            <a:hlinkClick r:id="rId12" action="ppaction://hlinksldjump"/>
            <a:extLst>
              <a:ext uri="{FF2B5EF4-FFF2-40B4-BE49-F238E27FC236}">
                <a16:creationId xmlns:a16="http://schemas.microsoft.com/office/drawing/2014/main" id="{9F2C9031-95FD-42C9-8E9F-C7BB5671FA97}"/>
              </a:ext>
            </a:extLst>
          </p:cNvPr>
          <p:cNvSpPr/>
          <p:nvPr/>
        </p:nvSpPr>
        <p:spPr>
          <a:xfrm>
            <a:off x="10144993" y="6222745"/>
            <a:ext cx="478267" cy="4782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Graphic 34" descr="House">
            <a:extLst>
              <a:ext uri="{FF2B5EF4-FFF2-40B4-BE49-F238E27FC236}">
                <a16:creationId xmlns:a16="http://schemas.microsoft.com/office/drawing/2014/main" id="{719567C5-543C-4F37-8BFC-815F075AC94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0253929" y="6340516"/>
            <a:ext cx="242724" cy="24272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63980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  <p:sndAc>
          <p:stSnd>
            <p:snd r:embed="rId3" name="chimes.wav"/>
          </p:stSnd>
        </p:sndAc>
      </p:transition>
    </mc:Choice>
    <mc:Fallback xmlns="">
      <p:transition spd="slow" advClick="0">
        <p:fade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mph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44B80"/>
                                      </p:to>
                                    </p:animClr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8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290</Words>
  <Application>Microsoft Office PowerPoint</Application>
  <PresentationFormat>Widescreen</PresentationFormat>
  <Paragraphs>64</Paragraphs>
  <Slides>9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Adobe Heiti Std R</vt:lpstr>
      <vt:lpstr>Arial</vt:lpstr>
      <vt:lpstr>Bahnschrift SemiBold</vt:lpstr>
      <vt:lpstr>Calibri</vt:lpstr>
      <vt:lpstr>Calibri Light</vt:lpstr>
      <vt:lpstr>Century Gothic</vt:lpstr>
      <vt:lpstr>DancingDonuts</vt:lpstr>
      <vt:lpstr>FontAwesome</vt:lpstr>
      <vt:lpstr>Funny Pages</vt:lpstr>
      <vt:lpstr>Goudy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FilaPrasetya</dc:creator>
  <cp:lastModifiedBy>filaprasetya@gmail.com</cp:lastModifiedBy>
  <cp:revision>103</cp:revision>
  <dcterms:created xsi:type="dcterms:W3CDTF">2019-12-06T23:13:14Z</dcterms:created>
  <dcterms:modified xsi:type="dcterms:W3CDTF">2020-06-25T07:35:35Z</dcterms:modified>
</cp:coreProperties>
</file>