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5" r:id="rId3"/>
    <p:sldId id="284" r:id="rId4"/>
    <p:sldId id="281" r:id="rId5"/>
    <p:sldId id="282" r:id="rId6"/>
    <p:sldId id="294" r:id="rId7"/>
    <p:sldId id="292" r:id="rId8"/>
    <p:sldId id="293" r:id="rId9"/>
    <p:sldId id="291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DAA"/>
    <a:srgbClr val="B43C96"/>
    <a:srgbClr val="FF7D40"/>
    <a:srgbClr val="12AAE2"/>
    <a:srgbClr val="7D6CB4"/>
    <a:srgbClr val="FA5D21"/>
    <a:srgbClr val="7564AC"/>
    <a:srgbClr val="5B58A5"/>
    <a:srgbClr val="B63998"/>
    <a:srgbClr val="FFA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3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4A8E6-0F8F-4BE4-A99A-7DF86ED2D70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6718BC56-2C51-4BA3-B25C-E0F626F48AEC}">
      <dgm:prSet phldrT="[Text]" custT="1"/>
      <dgm:spPr/>
      <dgm:t>
        <a:bodyPr/>
        <a:lstStyle/>
        <a:p>
          <a:r>
            <a:rPr lang="id-ID" sz="1600" noProof="1"/>
            <a:t>Sendi engsel</a:t>
          </a:r>
        </a:p>
      </dgm:t>
    </dgm:pt>
    <dgm:pt modelId="{5564E54C-D72F-4E62-BE90-645CAA0E7B3E}" type="parTrans" cxnId="{49BF50D3-5618-43AD-BA18-025752F70773}">
      <dgm:prSet/>
      <dgm:spPr/>
      <dgm:t>
        <a:bodyPr/>
        <a:lstStyle/>
        <a:p>
          <a:endParaRPr lang="en-ID"/>
        </a:p>
      </dgm:t>
    </dgm:pt>
    <dgm:pt modelId="{2717FF70-6317-4EF5-8404-36A82F09C97F}" type="sibTrans" cxnId="{49BF50D3-5618-43AD-BA18-025752F70773}">
      <dgm:prSet/>
      <dgm:spPr/>
      <dgm:t>
        <a:bodyPr/>
        <a:lstStyle/>
        <a:p>
          <a:endParaRPr lang="en-ID"/>
        </a:p>
      </dgm:t>
    </dgm:pt>
    <dgm:pt modelId="{BDEE1228-CF13-4393-9B58-5625BAAB62E7}">
      <dgm:prSet phldrT="[Text]" custT="1"/>
      <dgm:spPr/>
      <dgm:t>
        <a:bodyPr/>
        <a:lstStyle/>
        <a:p>
          <a:r>
            <a:rPr lang="id-ID" sz="1600" noProof="1"/>
            <a:t>Sendi putar</a:t>
          </a:r>
        </a:p>
      </dgm:t>
    </dgm:pt>
    <dgm:pt modelId="{4FCCE7CD-1286-4CE2-B115-FFE7CF7762C4}" type="parTrans" cxnId="{61110320-E320-4C02-A9FC-7BB6B39000EA}">
      <dgm:prSet/>
      <dgm:spPr/>
      <dgm:t>
        <a:bodyPr/>
        <a:lstStyle/>
        <a:p>
          <a:endParaRPr lang="en-ID"/>
        </a:p>
      </dgm:t>
    </dgm:pt>
    <dgm:pt modelId="{995D5278-B492-461F-84CC-4F2B397F7F88}" type="sibTrans" cxnId="{61110320-E320-4C02-A9FC-7BB6B39000EA}">
      <dgm:prSet/>
      <dgm:spPr/>
      <dgm:t>
        <a:bodyPr/>
        <a:lstStyle/>
        <a:p>
          <a:endParaRPr lang="en-ID"/>
        </a:p>
      </dgm:t>
    </dgm:pt>
    <dgm:pt modelId="{BA0B3F5B-67D8-459C-9E7B-3D6BE9E2443B}">
      <dgm:prSet phldrT="[Text]" custT="1"/>
      <dgm:spPr/>
      <dgm:t>
        <a:bodyPr/>
        <a:lstStyle/>
        <a:p>
          <a:r>
            <a:rPr lang="id-ID" sz="1600" noProof="1"/>
            <a:t>Sendi peluru</a:t>
          </a:r>
        </a:p>
      </dgm:t>
    </dgm:pt>
    <dgm:pt modelId="{3F980B53-364E-434E-8BE5-F2C915D5C963}" type="parTrans" cxnId="{5509B392-1EE2-4764-BB45-2893CD979781}">
      <dgm:prSet/>
      <dgm:spPr/>
      <dgm:t>
        <a:bodyPr/>
        <a:lstStyle/>
        <a:p>
          <a:endParaRPr lang="en-ID"/>
        </a:p>
      </dgm:t>
    </dgm:pt>
    <dgm:pt modelId="{E5A69E27-541D-41D5-81C0-E61851552727}" type="sibTrans" cxnId="{5509B392-1EE2-4764-BB45-2893CD979781}">
      <dgm:prSet/>
      <dgm:spPr/>
      <dgm:t>
        <a:bodyPr/>
        <a:lstStyle/>
        <a:p>
          <a:endParaRPr lang="en-ID"/>
        </a:p>
      </dgm:t>
    </dgm:pt>
    <dgm:pt modelId="{27D862ED-64AD-48B1-9ED3-895FED0905B6}">
      <dgm:prSet phldrT="[Text]" custT="1"/>
      <dgm:spPr/>
      <dgm:t>
        <a:bodyPr/>
        <a:lstStyle/>
        <a:p>
          <a:r>
            <a:rPr lang="id-ID" sz="1600" noProof="1"/>
            <a:t>Sendi pelana</a:t>
          </a:r>
        </a:p>
      </dgm:t>
    </dgm:pt>
    <dgm:pt modelId="{F8240A19-7130-4BB9-8C04-FBD949859139}" type="parTrans" cxnId="{F79435D4-562A-4DA2-8408-41FCF1FCDF91}">
      <dgm:prSet/>
      <dgm:spPr/>
      <dgm:t>
        <a:bodyPr/>
        <a:lstStyle/>
        <a:p>
          <a:endParaRPr lang="en-ID"/>
        </a:p>
      </dgm:t>
    </dgm:pt>
    <dgm:pt modelId="{2D342855-B63A-44F4-A5F5-4B4B3A5B74B7}" type="sibTrans" cxnId="{F79435D4-562A-4DA2-8408-41FCF1FCDF91}">
      <dgm:prSet/>
      <dgm:spPr/>
      <dgm:t>
        <a:bodyPr/>
        <a:lstStyle/>
        <a:p>
          <a:endParaRPr lang="en-ID"/>
        </a:p>
      </dgm:t>
    </dgm:pt>
    <dgm:pt modelId="{FB844014-AE2E-44A2-8A04-21751B7DE32A}">
      <dgm:prSet phldrT="[Text]" custT="1"/>
      <dgm:spPr/>
      <dgm:t>
        <a:bodyPr/>
        <a:lstStyle/>
        <a:p>
          <a:r>
            <a:rPr lang="id-ID" sz="1600" noProof="1"/>
            <a:t>Sendi geser</a:t>
          </a:r>
        </a:p>
      </dgm:t>
    </dgm:pt>
    <dgm:pt modelId="{A09D531D-47B6-4B96-B800-9D64FCFD15FF}" type="parTrans" cxnId="{1DB432A0-D31B-437E-812B-DD184076277E}">
      <dgm:prSet/>
      <dgm:spPr/>
      <dgm:t>
        <a:bodyPr/>
        <a:lstStyle/>
        <a:p>
          <a:endParaRPr lang="en-ID"/>
        </a:p>
      </dgm:t>
    </dgm:pt>
    <dgm:pt modelId="{9EC45856-0688-457C-AB58-E5E6BA18ADC4}" type="sibTrans" cxnId="{1DB432A0-D31B-437E-812B-DD184076277E}">
      <dgm:prSet/>
      <dgm:spPr/>
      <dgm:t>
        <a:bodyPr/>
        <a:lstStyle/>
        <a:p>
          <a:endParaRPr lang="en-ID"/>
        </a:p>
      </dgm:t>
    </dgm:pt>
    <dgm:pt modelId="{068E4808-D530-452C-9B67-63312E336F27}" type="pres">
      <dgm:prSet presAssocID="{83A4A8E6-0F8F-4BE4-A99A-7DF86ED2D70D}" presName="linear" presStyleCnt="0">
        <dgm:presLayoutVars>
          <dgm:animLvl val="lvl"/>
          <dgm:resizeHandles val="exact"/>
        </dgm:presLayoutVars>
      </dgm:prSet>
      <dgm:spPr/>
    </dgm:pt>
    <dgm:pt modelId="{455B8833-EB09-4505-BD1F-BC43B35F2E98}" type="pres">
      <dgm:prSet presAssocID="{6718BC56-2C51-4BA3-B25C-E0F626F48AE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BC059E0-A1E7-4B44-B5A0-29DAAADE3764}" type="pres">
      <dgm:prSet presAssocID="{2717FF70-6317-4EF5-8404-36A82F09C97F}" presName="spacer" presStyleCnt="0"/>
      <dgm:spPr/>
    </dgm:pt>
    <dgm:pt modelId="{53A38B49-42C1-4B30-A80E-8F46C1C5F85B}" type="pres">
      <dgm:prSet presAssocID="{BDEE1228-CF13-4393-9B58-5625BAAB62E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33A9B7F-26B2-4F0F-8929-3EBD2D558F25}" type="pres">
      <dgm:prSet presAssocID="{995D5278-B492-461F-84CC-4F2B397F7F88}" presName="spacer" presStyleCnt="0"/>
      <dgm:spPr/>
    </dgm:pt>
    <dgm:pt modelId="{D74FD37F-C2F4-40DD-8F64-080CC413EFBA}" type="pres">
      <dgm:prSet presAssocID="{BA0B3F5B-67D8-459C-9E7B-3D6BE9E2443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AA27F71-1CF2-4F95-878A-B9850D50E720}" type="pres">
      <dgm:prSet presAssocID="{E5A69E27-541D-41D5-81C0-E61851552727}" presName="spacer" presStyleCnt="0"/>
      <dgm:spPr/>
    </dgm:pt>
    <dgm:pt modelId="{CBD2772F-5DD5-4236-A275-4BFC3E4DE179}" type="pres">
      <dgm:prSet presAssocID="{27D862ED-64AD-48B1-9ED3-895FED0905B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9F15648-51E8-4EDD-9D5F-5FC9BA3478FD}" type="pres">
      <dgm:prSet presAssocID="{2D342855-B63A-44F4-A5F5-4B4B3A5B74B7}" presName="spacer" presStyleCnt="0"/>
      <dgm:spPr/>
    </dgm:pt>
    <dgm:pt modelId="{4B898C94-3FFC-467F-A762-0033C27CAC0F}" type="pres">
      <dgm:prSet presAssocID="{FB844014-AE2E-44A2-8A04-21751B7DE32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A447407-176E-43C6-9797-430FF84A9066}" type="presOf" srcId="{BDEE1228-CF13-4393-9B58-5625BAAB62E7}" destId="{53A38B49-42C1-4B30-A80E-8F46C1C5F85B}" srcOrd="0" destOrd="0" presId="urn:microsoft.com/office/officeart/2005/8/layout/vList2"/>
    <dgm:cxn modelId="{61110320-E320-4C02-A9FC-7BB6B39000EA}" srcId="{83A4A8E6-0F8F-4BE4-A99A-7DF86ED2D70D}" destId="{BDEE1228-CF13-4393-9B58-5625BAAB62E7}" srcOrd="1" destOrd="0" parTransId="{4FCCE7CD-1286-4CE2-B115-FFE7CF7762C4}" sibTransId="{995D5278-B492-461F-84CC-4F2B397F7F88}"/>
    <dgm:cxn modelId="{B535AA26-9A02-42DA-BD59-731B44BBE912}" type="presOf" srcId="{6718BC56-2C51-4BA3-B25C-E0F626F48AEC}" destId="{455B8833-EB09-4505-BD1F-BC43B35F2E98}" srcOrd="0" destOrd="0" presId="urn:microsoft.com/office/officeart/2005/8/layout/vList2"/>
    <dgm:cxn modelId="{BAD1198A-D736-4784-9BC0-B0F373997A1A}" type="presOf" srcId="{BA0B3F5B-67D8-459C-9E7B-3D6BE9E2443B}" destId="{D74FD37F-C2F4-40DD-8F64-080CC413EFBA}" srcOrd="0" destOrd="0" presId="urn:microsoft.com/office/officeart/2005/8/layout/vList2"/>
    <dgm:cxn modelId="{5509B392-1EE2-4764-BB45-2893CD979781}" srcId="{83A4A8E6-0F8F-4BE4-A99A-7DF86ED2D70D}" destId="{BA0B3F5B-67D8-459C-9E7B-3D6BE9E2443B}" srcOrd="2" destOrd="0" parTransId="{3F980B53-364E-434E-8BE5-F2C915D5C963}" sibTransId="{E5A69E27-541D-41D5-81C0-E61851552727}"/>
    <dgm:cxn modelId="{1DB432A0-D31B-437E-812B-DD184076277E}" srcId="{83A4A8E6-0F8F-4BE4-A99A-7DF86ED2D70D}" destId="{FB844014-AE2E-44A2-8A04-21751B7DE32A}" srcOrd="4" destOrd="0" parTransId="{A09D531D-47B6-4B96-B800-9D64FCFD15FF}" sibTransId="{9EC45856-0688-457C-AB58-E5E6BA18ADC4}"/>
    <dgm:cxn modelId="{581712A1-A6C8-4AB2-93A6-EE12A9E35DC0}" type="presOf" srcId="{FB844014-AE2E-44A2-8A04-21751B7DE32A}" destId="{4B898C94-3FFC-467F-A762-0033C27CAC0F}" srcOrd="0" destOrd="0" presId="urn:microsoft.com/office/officeart/2005/8/layout/vList2"/>
    <dgm:cxn modelId="{D9734ED1-95FD-4173-B31F-2D631FDF80AE}" type="presOf" srcId="{27D862ED-64AD-48B1-9ED3-895FED0905B6}" destId="{CBD2772F-5DD5-4236-A275-4BFC3E4DE179}" srcOrd="0" destOrd="0" presId="urn:microsoft.com/office/officeart/2005/8/layout/vList2"/>
    <dgm:cxn modelId="{49BF50D3-5618-43AD-BA18-025752F70773}" srcId="{83A4A8E6-0F8F-4BE4-A99A-7DF86ED2D70D}" destId="{6718BC56-2C51-4BA3-B25C-E0F626F48AEC}" srcOrd="0" destOrd="0" parTransId="{5564E54C-D72F-4E62-BE90-645CAA0E7B3E}" sibTransId="{2717FF70-6317-4EF5-8404-36A82F09C97F}"/>
    <dgm:cxn modelId="{F79435D4-562A-4DA2-8408-41FCF1FCDF91}" srcId="{83A4A8E6-0F8F-4BE4-A99A-7DF86ED2D70D}" destId="{27D862ED-64AD-48B1-9ED3-895FED0905B6}" srcOrd="3" destOrd="0" parTransId="{F8240A19-7130-4BB9-8C04-FBD949859139}" sibTransId="{2D342855-B63A-44F4-A5F5-4B4B3A5B74B7}"/>
    <dgm:cxn modelId="{726335E1-58EC-4BF4-B3A3-57220A2FA870}" type="presOf" srcId="{83A4A8E6-0F8F-4BE4-A99A-7DF86ED2D70D}" destId="{068E4808-D530-452C-9B67-63312E336F27}" srcOrd="0" destOrd="0" presId="urn:microsoft.com/office/officeart/2005/8/layout/vList2"/>
    <dgm:cxn modelId="{2E73ED55-F201-4273-A7AB-DB6BC582CE9B}" type="presParOf" srcId="{068E4808-D530-452C-9B67-63312E336F27}" destId="{455B8833-EB09-4505-BD1F-BC43B35F2E98}" srcOrd="0" destOrd="0" presId="urn:microsoft.com/office/officeart/2005/8/layout/vList2"/>
    <dgm:cxn modelId="{7BA86336-5C49-496E-9373-2219AB4E6237}" type="presParOf" srcId="{068E4808-D530-452C-9B67-63312E336F27}" destId="{CBC059E0-A1E7-4B44-B5A0-29DAAADE3764}" srcOrd="1" destOrd="0" presId="urn:microsoft.com/office/officeart/2005/8/layout/vList2"/>
    <dgm:cxn modelId="{515C0ECE-9927-42F8-BECB-8BE0A481E69C}" type="presParOf" srcId="{068E4808-D530-452C-9B67-63312E336F27}" destId="{53A38B49-42C1-4B30-A80E-8F46C1C5F85B}" srcOrd="2" destOrd="0" presId="urn:microsoft.com/office/officeart/2005/8/layout/vList2"/>
    <dgm:cxn modelId="{E26F70A9-8779-4D91-A744-62A2F1FEDB6D}" type="presParOf" srcId="{068E4808-D530-452C-9B67-63312E336F27}" destId="{533A9B7F-26B2-4F0F-8929-3EBD2D558F25}" srcOrd="3" destOrd="0" presId="urn:microsoft.com/office/officeart/2005/8/layout/vList2"/>
    <dgm:cxn modelId="{B4E57D90-93C4-4F2F-A725-071FF04F8181}" type="presParOf" srcId="{068E4808-D530-452C-9B67-63312E336F27}" destId="{D74FD37F-C2F4-40DD-8F64-080CC413EFBA}" srcOrd="4" destOrd="0" presId="urn:microsoft.com/office/officeart/2005/8/layout/vList2"/>
    <dgm:cxn modelId="{FB9996CB-D0CA-4EC1-B03A-8E8A2C5AF85C}" type="presParOf" srcId="{068E4808-D530-452C-9B67-63312E336F27}" destId="{AAA27F71-1CF2-4F95-878A-B9850D50E720}" srcOrd="5" destOrd="0" presId="urn:microsoft.com/office/officeart/2005/8/layout/vList2"/>
    <dgm:cxn modelId="{9E23546E-E7C2-4061-B48D-F16F322BE5E0}" type="presParOf" srcId="{068E4808-D530-452C-9B67-63312E336F27}" destId="{CBD2772F-5DD5-4236-A275-4BFC3E4DE179}" srcOrd="6" destOrd="0" presId="urn:microsoft.com/office/officeart/2005/8/layout/vList2"/>
    <dgm:cxn modelId="{1942B885-444E-4273-A780-A670CD9FC970}" type="presParOf" srcId="{068E4808-D530-452C-9B67-63312E336F27}" destId="{29F15648-51E8-4EDD-9D5F-5FC9BA3478FD}" srcOrd="7" destOrd="0" presId="urn:microsoft.com/office/officeart/2005/8/layout/vList2"/>
    <dgm:cxn modelId="{B2E9D8AD-DC22-4352-8C53-D83730ED5FCC}" type="presParOf" srcId="{068E4808-D530-452C-9B67-63312E336F27}" destId="{4B898C94-3FFC-467F-A762-0033C27CAC0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A4A8E6-0F8F-4BE4-A99A-7DF86ED2D70D}" type="doc">
      <dgm:prSet loTypeId="urn:microsoft.com/office/officeart/2005/8/layout/hList6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6718BC56-2C51-4BA3-B25C-E0F626F48AEC}">
      <dgm:prSet phldrT="[Text]" custT="1"/>
      <dgm:spPr/>
      <dgm:t>
        <a:bodyPr/>
        <a:lstStyle/>
        <a:p>
          <a:r>
            <a:rPr lang="id-ID" sz="1600" noProof="1"/>
            <a:t>Sendi engsel</a:t>
          </a:r>
        </a:p>
      </dgm:t>
    </dgm:pt>
    <dgm:pt modelId="{5564E54C-D72F-4E62-BE90-645CAA0E7B3E}" type="parTrans" cxnId="{49BF50D3-5618-43AD-BA18-025752F70773}">
      <dgm:prSet/>
      <dgm:spPr/>
      <dgm:t>
        <a:bodyPr/>
        <a:lstStyle/>
        <a:p>
          <a:endParaRPr lang="en-ID"/>
        </a:p>
      </dgm:t>
    </dgm:pt>
    <dgm:pt modelId="{2717FF70-6317-4EF5-8404-36A82F09C97F}" type="sibTrans" cxnId="{49BF50D3-5618-43AD-BA18-025752F70773}">
      <dgm:prSet/>
      <dgm:spPr/>
      <dgm:t>
        <a:bodyPr/>
        <a:lstStyle/>
        <a:p>
          <a:endParaRPr lang="en-ID"/>
        </a:p>
      </dgm:t>
    </dgm:pt>
    <dgm:pt modelId="{BDEE1228-CF13-4393-9B58-5625BAAB62E7}">
      <dgm:prSet phldrT="[Text]" custT="1"/>
      <dgm:spPr/>
      <dgm:t>
        <a:bodyPr/>
        <a:lstStyle/>
        <a:p>
          <a:r>
            <a:rPr lang="id-ID" sz="1600" noProof="1"/>
            <a:t>Sendi p</a:t>
          </a:r>
          <a:r>
            <a:rPr lang="en-US" sz="1600" noProof="1"/>
            <a:t>eluru</a:t>
          </a:r>
          <a:endParaRPr lang="id-ID" sz="1600" noProof="1"/>
        </a:p>
      </dgm:t>
    </dgm:pt>
    <dgm:pt modelId="{4FCCE7CD-1286-4CE2-B115-FFE7CF7762C4}" type="parTrans" cxnId="{61110320-E320-4C02-A9FC-7BB6B39000EA}">
      <dgm:prSet/>
      <dgm:spPr/>
      <dgm:t>
        <a:bodyPr/>
        <a:lstStyle/>
        <a:p>
          <a:endParaRPr lang="en-ID"/>
        </a:p>
      </dgm:t>
    </dgm:pt>
    <dgm:pt modelId="{995D5278-B492-461F-84CC-4F2B397F7F88}" type="sibTrans" cxnId="{61110320-E320-4C02-A9FC-7BB6B39000EA}">
      <dgm:prSet/>
      <dgm:spPr/>
      <dgm:t>
        <a:bodyPr/>
        <a:lstStyle/>
        <a:p>
          <a:endParaRPr lang="en-ID"/>
        </a:p>
      </dgm:t>
    </dgm:pt>
    <dgm:pt modelId="{BA0B3F5B-67D8-459C-9E7B-3D6BE9E2443B}">
      <dgm:prSet phldrT="[Text]" custT="1"/>
      <dgm:spPr/>
      <dgm:t>
        <a:bodyPr/>
        <a:lstStyle/>
        <a:p>
          <a:r>
            <a:rPr lang="id-ID" sz="1600" noProof="1"/>
            <a:t>Sendi pel</a:t>
          </a:r>
          <a:r>
            <a:rPr lang="en-US" sz="1600" noProof="1"/>
            <a:t>ana</a:t>
          </a:r>
          <a:endParaRPr lang="id-ID" sz="1600" noProof="1"/>
        </a:p>
      </dgm:t>
    </dgm:pt>
    <dgm:pt modelId="{3F980B53-364E-434E-8BE5-F2C915D5C963}" type="parTrans" cxnId="{5509B392-1EE2-4764-BB45-2893CD979781}">
      <dgm:prSet/>
      <dgm:spPr/>
      <dgm:t>
        <a:bodyPr/>
        <a:lstStyle/>
        <a:p>
          <a:endParaRPr lang="en-ID"/>
        </a:p>
      </dgm:t>
    </dgm:pt>
    <dgm:pt modelId="{E5A69E27-541D-41D5-81C0-E61851552727}" type="sibTrans" cxnId="{5509B392-1EE2-4764-BB45-2893CD979781}">
      <dgm:prSet/>
      <dgm:spPr/>
      <dgm:t>
        <a:bodyPr/>
        <a:lstStyle/>
        <a:p>
          <a:endParaRPr lang="en-ID"/>
        </a:p>
      </dgm:t>
    </dgm:pt>
    <dgm:pt modelId="{27D862ED-64AD-48B1-9ED3-895FED0905B6}">
      <dgm:prSet phldrT="[Text]" custT="1"/>
      <dgm:spPr/>
      <dgm:t>
        <a:bodyPr/>
        <a:lstStyle/>
        <a:p>
          <a:r>
            <a:rPr lang="id-ID" sz="1600" noProof="1"/>
            <a:t>Sendi p</a:t>
          </a:r>
          <a:r>
            <a:rPr lang="en-US" sz="1600" noProof="1"/>
            <a:t>utar</a:t>
          </a:r>
          <a:endParaRPr lang="id-ID" sz="1600" noProof="1"/>
        </a:p>
      </dgm:t>
    </dgm:pt>
    <dgm:pt modelId="{F8240A19-7130-4BB9-8C04-FBD949859139}" type="parTrans" cxnId="{F79435D4-562A-4DA2-8408-41FCF1FCDF91}">
      <dgm:prSet/>
      <dgm:spPr/>
      <dgm:t>
        <a:bodyPr/>
        <a:lstStyle/>
        <a:p>
          <a:endParaRPr lang="en-ID"/>
        </a:p>
      </dgm:t>
    </dgm:pt>
    <dgm:pt modelId="{2D342855-B63A-44F4-A5F5-4B4B3A5B74B7}" type="sibTrans" cxnId="{F79435D4-562A-4DA2-8408-41FCF1FCDF91}">
      <dgm:prSet/>
      <dgm:spPr/>
      <dgm:t>
        <a:bodyPr/>
        <a:lstStyle/>
        <a:p>
          <a:endParaRPr lang="en-ID"/>
        </a:p>
      </dgm:t>
    </dgm:pt>
    <dgm:pt modelId="{FB844014-AE2E-44A2-8A04-21751B7DE32A}">
      <dgm:prSet phldrT="[Text]" custT="1"/>
      <dgm:spPr/>
      <dgm:t>
        <a:bodyPr/>
        <a:lstStyle/>
        <a:p>
          <a:r>
            <a:rPr lang="id-ID" sz="1600" noProof="1"/>
            <a:t>Sendi geser</a:t>
          </a:r>
        </a:p>
      </dgm:t>
    </dgm:pt>
    <dgm:pt modelId="{A09D531D-47B6-4B96-B800-9D64FCFD15FF}" type="parTrans" cxnId="{1DB432A0-D31B-437E-812B-DD184076277E}">
      <dgm:prSet/>
      <dgm:spPr/>
      <dgm:t>
        <a:bodyPr/>
        <a:lstStyle/>
        <a:p>
          <a:endParaRPr lang="en-ID"/>
        </a:p>
      </dgm:t>
    </dgm:pt>
    <dgm:pt modelId="{9EC45856-0688-457C-AB58-E5E6BA18ADC4}" type="sibTrans" cxnId="{1DB432A0-D31B-437E-812B-DD184076277E}">
      <dgm:prSet/>
      <dgm:spPr/>
      <dgm:t>
        <a:bodyPr/>
        <a:lstStyle/>
        <a:p>
          <a:endParaRPr lang="en-ID"/>
        </a:p>
      </dgm:t>
    </dgm:pt>
    <dgm:pt modelId="{EFC20E1D-FADF-48F2-971B-F03FDF2C751E}" type="pres">
      <dgm:prSet presAssocID="{83A4A8E6-0F8F-4BE4-A99A-7DF86ED2D70D}" presName="Name0" presStyleCnt="0">
        <dgm:presLayoutVars>
          <dgm:dir/>
          <dgm:resizeHandles val="exact"/>
        </dgm:presLayoutVars>
      </dgm:prSet>
      <dgm:spPr/>
    </dgm:pt>
    <dgm:pt modelId="{9117B9B7-E397-44D2-B9AC-BAF18E42921A}" type="pres">
      <dgm:prSet presAssocID="{6718BC56-2C51-4BA3-B25C-E0F626F48AEC}" presName="node" presStyleLbl="node1" presStyleIdx="0" presStyleCnt="5">
        <dgm:presLayoutVars>
          <dgm:bulletEnabled val="1"/>
        </dgm:presLayoutVars>
      </dgm:prSet>
      <dgm:spPr/>
    </dgm:pt>
    <dgm:pt modelId="{D9C9F49C-92D0-4ACC-A4B1-E601650F4E18}" type="pres">
      <dgm:prSet presAssocID="{2717FF70-6317-4EF5-8404-36A82F09C97F}" presName="sibTrans" presStyleCnt="0"/>
      <dgm:spPr/>
    </dgm:pt>
    <dgm:pt modelId="{3582AB12-2BFA-425A-9AF4-041B62D6AAFA}" type="pres">
      <dgm:prSet presAssocID="{BDEE1228-CF13-4393-9B58-5625BAAB62E7}" presName="node" presStyleLbl="node1" presStyleIdx="1" presStyleCnt="5">
        <dgm:presLayoutVars>
          <dgm:bulletEnabled val="1"/>
        </dgm:presLayoutVars>
      </dgm:prSet>
      <dgm:spPr/>
    </dgm:pt>
    <dgm:pt modelId="{E9C2DE6D-09B0-4490-BB7A-A9C8792583FD}" type="pres">
      <dgm:prSet presAssocID="{995D5278-B492-461F-84CC-4F2B397F7F88}" presName="sibTrans" presStyleCnt="0"/>
      <dgm:spPr/>
    </dgm:pt>
    <dgm:pt modelId="{4C545430-9BB3-42A6-9959-CC60466B3BA6}" type="pres">
      <dgm:prSet presAssocID="{BA0B3F5B-67D8-459C-9E7B-3D6BE9E2443B}" presName="node" presStyleLbl="node1" presStyleIdx="2" presStyleCnt="5">
        <dgm:presLayoutVars>
          <dgm:bulletEnabled val="1"/>
        </dgm:presLayoutVars>
      </dgm:prSet>
      <dgm:spPr/>
    </dgm:pt>
    <dgm:pt modelId="{6616390F-23BC-4B30-A841-B23164420E84}" type="pres">
      <dgm:prSet presAssocID="{E5A69E27-541D-41D5-81C0-E61851552727}" presName="sibTrans" presStyleCnt="0"/>
      <dgm:spPr/>
    </dgm:pt>
    <dgm:pt modelId="{93B51DF7-297C-4777-B185-9BB1235A42E5}" type="pres">
      <dgm:prSet presAssocID="{27D862ED-64AD-48B1-9ED3-895FED0905B6}" presName="node" presStyleLbl="node1" presStyleIdx="3" presStyleCnt="5">
        <dgm:presLayoutVars>
          <dgm:bulletEnabled val="1"/>
        </dgm:presLayoutVars>
      </dgm:prSet>
      <dgm:spPr/>
    </dgm:pt>
    <dgm:pt modelId="{B24450D2-14C6-4E5F-A064-052F384876FD}" type="pres">
      <dgm:prSet presAssocID="{2D342855-B63A-44F4-A5F5-4B4B3A5B74B7}" presName="sibTrans" presStyleCnt="0"/>
      <dgm:spPr/>
    </dgm:pt>
    <dgm:pt modelId="{9512FA69-60F1-4E64-8C25-6C23CB8D8C0D}" type="pres">
      <dgm:prSet presAssocID="{FB844014-AE2E-44A2-8A04-21751B7DE32A}" presName="node" presStyleLbl="node1" presStyleIdx="4" presStyleCnt="5">
        <dgm:presLayoutVars>
          <dgm:bulletEnabled val="1"/>
        </dgm:presLayoutVars>
      </dgm:prSet>
      <dgm:spPr/>
    </dgm:pt>
  </dgm:ptLst>
  <dgm:cxnLst>
    <dgm:cxn modelId="{61110320-E320-4C02-A9FC-7BB6B39000EA}" srcId="{83A4A8E6-0F8F-4BE4-A99A-7DF86ED2D70D}" destId="{BDEE1228-CF13-4393-9B58-5625BAAB62E7}" srcOrd="1" destOrd="0" parTransId="{4FCCE7CD-1286-4CE2-B115-FFE7CF7762C4}" sibTransId="{995D5278-B492-461F-84CC-4F2B397F7F88}"/>
    <dgm:cxn modelId="{1CB8502B-9478-4E9D-A0C7-E6F69598537F}" type="presOf" srcId="{BA0B3F5B-67D8-459C-9E7B-3D6BE9E2443B}" destId="{4C545430-9BB3-42A6-9959-CC60466B3BA6}" srcOrd="0" destOrd="0" presId="urn:microsoft.com/office/officeart/2005/8/layout/hList6"/>
    <dgm:cxn modelId="{4D3DB043-8A70-4188-BAA1-D770A81BDFBA}" type="presOf" srcId="{83A4A8E6-0F8F-4BE4-A99A-7DF86ED2D70D}" destId="{EFC20E1D-FADF-48F2-971B-F03FDF2C751E}" srcOrd="0" destOrd="0" presId="urn:microsoft.com/office/officeart/2005/8/layout/hList6"/>
    <dgm:cxn modelId="{6FE7A749-0884-4E46-8537-03730C1A8CED}" type="presOf" srcId="{BDEE1228-CF13-4393-9B58-5625BAAB62E7}" destId="{3582AB12-2BFA-425A-9AF4-041B62D6AAFA}" srcOrd="0" destOrd="0" presId="urn:microsoft.com/office/officeart/2005/8/layout/hList6"/>
    <dgm:cxn modelId="{8CC61484-053D-4553-8F38-D11F55709055}" type="presOf" srcId="{FB844014-AE2E-44A2-8A04-21751B7DE32A}" destId="{9512FA69-60F1-4E64-8C25-6C23CB8D8C0D}" srcOrd="0" destOrd="0" presId="urn:microsoft.com/office/officeart/2005/8/layout/hList6"/>
    <dgm:cxn modelId="{5509B392-1EE2-4764-BB45-2893CD979781}" srcId="{83A4A8E6-0F8F-4BE4-A99A-7DF86ED2D70D}" destId="{BA0B3F5B-67D8-459C-9E7B-3D6BE9E2443B}" srcOrd="2" destOrd="0" parTransId="{3F980B53-364E-434E-8BE5-F2C915D5C963}" sibTransId="{E5A69E27-541D-41D5-81C0-E61851552727}"/>
    <dgm:cxn modelId="{1DB432A0-D31B-437E-812B-DD184076277E}" srcId="{83A4A8E6-0F8F-4BE4-A99A-7DF86ED2D70D}" destId="{FB844014-AE2E-44A2-8A04-21751B7DE32A}" srcOrd="4" destOrd="0" parTransId="{A09D531D-47B6-4B96-B800-9D64FCFD15FF}" sibTransId="{9EC45856-0688-457C-AB58-E5E6BA18ADC4}"/>
    <dgm:cxn modelId="{49BF50D3-5618-43AD-BA18-025752F70773}" srcId="{83A4A8E6-0F8F-4BE4-A99A-7DF86ED2D70D}" destId="{6718BC56-2C51-4BA3-B25C-E0F626F48AEC}" srcOrd="0" destOrd="0" parTransId="{5564E54C-D72F-4E62-BE90-645CAA0E7B3E}" sibTransId="{2717FF70-6317-4EF5-8404-36A82F09C97F}"/>
    <dgm:cxn modelId="{F79435D4-562A-4DA2-8408-41FCF1FCDF91}" srcId="{83A4A8E6-0F8F-4BE4-A99A-7DF86ED2D70D}" destId="{27D862ED-64AD-48B1-9ED3-895FED0905B6}" srcOrd="3" destOrd="0" parTransId="{F8240A19-7130-4BB9-8C04-FBD949859139}" sibTransId="{2D342855-B63A-44F4-A5F5-4B4B3A5B74B7}"/>
    <dgm:cxn modelId="{FA26D6E5-1277-4787-91EF-7C04127FFE5B}" type="presOf" srcId="{6718BC56-2C51-4BA3-B25C-E0F626F48AEC}" destId="{9117B9B7-E397-44D2-B9AC-BAF18E42921A}" srcOrd="0" destOrd="0" presId="urn:microsoft.com/office/officeart/2005/8/layout/hList6"/>
    <dgm:cxn modelId="{FE8FDEF6-399B-43E0-88A1-5B07417A382D}" type="presOf" srcId="{27D862ED-64AD-48B1-9ED3-895FED0905B6}" destId="{93B51DF7-297C-4777-B185-9BB1235A42E5}" srcOrd="0" destOrd="0" presId="urn:microsoft.com/office/officeart/2005/8/layout/hList6"/>
    <dgm:cxn modelId="{F9A9B4CE-57E0-4EB8-844C-A09E36867C52}" type="presParOf" srcId="{EFC20E1D-FADF-48F2-971B-F03FDF2C751E}" destId="{9117B9B7-E397-44D2-B9AC-BAF18E42921A}" srcOrd="0" destOrd="0" presId="urn:microsoft.com/office/officeart/2005/8/layout/hList6"/>
    <dgm:cxn modelId="{60ADD02B-2237-43B3-8059-4671DD4C1DF7}" type="presParOf" srcId="{EFC20E1D-FADF-48F2-971B-F03FDF2C751E}" destId="{D9C9F49C-92D0-4ACC-A4B1-E601650F4E18}" srcOrd="1" destOrd="0" presId="urn:microsoft.com/office/officeart/2005/8/layout/hList6"/>
    <dgm:cxn modelId="{12C353C6-4D75-4C6C-BBD8-7F65145C1CFB}" type="presParOf" srcId="{EFC20E1D-FADF-48F2-971B-F03FDF2C751E}" destId="{3582AB12-2BFA-425A-9AF4-041B62D6AAFA}" srcOrd="2" destOrd="0" presId="urn:microsoft.com/office/officeart/2005/8/layout/hList6"/>
    <dgm:cxn modelId="{B0E43B69-71FD-407B-AAC1-DAA2722D7252}" type="presParOf" srcId="{EFC20E1D-FADF-48F2-971B-F03FDF2C751E}" destId="{E9C2DE6D-09B0-4490-BB7A-A9C8792583FD}" srcOrd="3" destOrd="0" presId="urn:microsoft.com/office/officeart/2005/8/layout/hList6"/>
    <dgm:cxn modelId="{DCBE605C-E0ED-4BCB-84D8-C1C3FD190CA6}" type="presParOf" srcId="{EFC20E1D-FADF-48F2-971B-F03FDF2C751E}" destId="{4C545430-9BB3-42A6-9959-CC60466B3BA6}" srcOrd="4" destOrd="0" presId="urn:microsoft.com/office/officeart/2005/8/layout/hList6"/>
    <dgm:cxn modelId="{2EE0126F-5E7F-4A00-9AFA-D8DBE69DBD13}" type="presParOf" srcId="{EFC20E1D-FADF-48F2-971B-F03FDF2C751E}" destId="{6616390F-23BC-4B30-A841-B23164420E84}" srcOrd="5" destOrd="0" presId="urn:microsoft.com/office/officeart/2005/8/layout/hList6"/>
    <dgm:cxn modelId="{4AA3C0CA-F5E9-455E-9DBA-8AAB3493F62A}" type="presParOf" srcId="{EFC20E1D-FADF-48F2-971B-F03FDF2C751E}" destId="{93B51DF7-297C-4777-B185-9BB1235A42E5}" srcOrd="6" destOrd="0" presId="urn:microsoft.com/office/officeart/2005/8/layout/hList6"/>
    <dgm:cxn modelId="{8BF66057-1C83-4DD1-811F-F0B68EB84624}" type="presParOf" srcId="{EFC20E1D-FADF-48F2-971B-F03FDF2C751E}" destId="{B24450D2-14C6-4E5F-A064-052F384876FD}" srcOrd="7" destOrd="0" presId="urn:microsoft.com/office/officeart/2005/8/layout/hList6"/>
    <dgm:cxn modelId="{238E28E2-749F-4F90-85FF-8FA51237EB30}" type="presParOf" srcId="{EFC20E1D-FADF-48F2-971B-F03FDF2C751E}" destId="{9512FA69-60F1-4E64-8C25-6C23CB8D8C0D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DEBCCC-7705-4B54-B197-D32BE08EAACF}" type="doc">
      <dgm:prSet loTypeId="urn:microsoft.com/office/officeart/2005/8/layout/lProcess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823302A4-9C72-4A75-BECF-11243794A5AC}">
      <dgm:prSet phldrT="[Text]" custT="1"/>
      <dgm:spPr/>
      <dgm:t>
        <a:bodyPr/>
        <a:lstStyle/>
        <a:p>
          <a:r>
            <a:rPr lang="id-ID" sz="1800" noProof="0" dirty="0"/>
            <a:t>Sinergis</a:t>
          </a:r>
          <a:r>
            <a:rPr lang="en-US" sz="1400" dirty="0"/>
            <a:t> </a:t>
          </a:r>
          <a:endParaRPr lang="en-ID" sz="1400" dirty="0"/>
        </a:p>
      </dgm:t>
    </dgm:pt>
    <dgm:pt modelId="{4F08CA32-EAFC-440E-ABE4-C5F0CBB893DF}" type="parTrans" cxnId="{D89DC746-426A-4EB1-B8B5-DD59074495F2}">
      <dgm:prSet/>
      <dgm:spPr/>
      <dgm:t>
        <a:bodyPr/>
        <a:lstStyle/>
        <a:p>
          <a:endParaRPr lang="en-ID" sz="1600"/>
        </a:p>
      </dgm:t>
    </dgm:pt>
    <dgm:pt modelId="{F9965BFA-FA8F-402B-BE1F-5D0A4E23E76E}" type="sibTrans" cxnId="{D89DC746-426A-4EB1-B8B5-DD59074495F2}">
      <dgm:prSet/>
      <dgm:spPr/>
      <dgm:t>
        <a:bodyPr/>
        <a:lstStyle/>
        <a:p>
          <a:endParaRPr lang="en-ID" sz="1600"/>
        </a:p>
      </dgm:t>
    </dgm:pt>
    <dgm:pt modelId="{ECDFF78B-1B2B-476C-B489-42293332AD22}">
      <dgm:prSet phldrT="[Text]" custT="1"/>
      <dgm:spPr/>
      <dgm:t>
        <a:bodyPr/>
        <a:lstStyle/>
        <a:p>
          <a:r>
            <a:rPr lang="id-ID" sz="1800" noProof="0" dirty="0"/>
            <a:t>Antagonis</a:t>
          </a:r>
          <a:r>
            <a:rPr lang="en-US" sz="1600" dirty="0"/>
            <a:t> </a:t>
          </a:r>
          <a:endParaRPr lang="en-ID" sz="1600" dirty="0"/>
        </a:p>
      </dgm:t>
    </dgm:pt>
    <dgm:pt modelId="{36CD1597-A30C-4367-877F-F561C7430754}" type="parTrans" cxnId="{8B724AA4-4EA1-4483-82E7-4E42568DF1EC}">
      <dgm:prSet/>
      <dgm:spPr/>
      <dgm:t>
        <a:bodyPr/>
        <a:lstStyle/>
        <a:p>
          <a:endParaRPr lang="en-ID" sz="1600"/>
        </a:p>
      </dgm:t>
    </dgm:pt>
    <dgm:pt modelId="{0B43F332-C537-4B70-BB98-E23D6D00F92B}" type="sibTrans" cxnId="{8B724AA4-4EA1-4483-82E7-4E42568DF1EC}">
      <dgm:prSet/>
      <dgm:spPr/>
      <dgm:t>
        <a:bodyPr/>
        <a:lstStyle/>
        <a:p>
          <a:endParaRPr lang="en-ID" sz="1600"/>
        </a:p>
      </dgm:t>
    </dgm:pt>
    <dgm:pt modelId="{54F2D286-F767-40D9-A9EE-8E4E04D2B279}">
      <dgm:prSet custT="1"/>
      <dgm:spPr/>
      <dgm:t>
        <a:bodyPr/>
        <a:lstStyle/>
        <a:p>
          <a:pPr algn="l"/>
          <a:r>
            <a:rPr lang="id-ID" sz="1600" noProof="1"/>
            <a:t>kerja otot-otot secara bersamaan, baik kontraksi maupun relaksasi untuk menghasilkan suatu gerakan</a:t>
          </a:r>
        </a:p>
      </dgm:t>
    </dgm:pt>
    <dgm:pt modelId="{9A604323-78A6-4107-A01E-9C8F59437AC2}" type="parTrans" cxnId="{A3C2C86F-1361-4D34-970A-D54C53858A2C}">
      <dgm:prSet/>
      <dgm:spPr/>
      <dgm:t>
        <a:bodyPr/>
        <a:lstStyle/>
        <a:p>
          <a:endParaRPr lang="en-ID" sz="1600"/>
        </a:p>
      </dgm:t>
    </dgm:pt>
    <dgm:pt modelId="{71729E0D-A27F-40D0-8C17-2E68008C402E}" type="sibTrans" cxnId="{A3C2C86F-1361-4D34-970A-D54C53858A2C}">
      <dgm:prSet/>
      <dgm:spPr/>
      <dgm:t>
        <a:bodyPr/>
        <a:lstStyle/>
        <a:p>
          <a:endParaRPr lang="en-ID" sz="1600"/>
        </a:p>
      </dgm:t>
    </dgm:pt>
    <dgm:pt modelId="{C5C398C7-4476-4601-B661-418506B80876}">
      <dgm:prSet custT="1"/>
      <dgm:spPr/>
      <dgm:t>
        <a:bodyPr/>
        <a:lstStyle/>
        <a:p>
          <a:pPr algn="l"/>
          <a:r>
            <a:rPr lang="id-ID" sz="1600" noProof="1"/>
            <a:t>otot-otot tersebut bekerja secara berlawanan untuk menghasilkan suatu gerakan</a:t>
          </a:r>
        </a:p>
      </dgm:t>
    </dgm:pt>
    <dgm:pt modelId="{D0CDB472-ED46-4CB4-9F0A-DAEAA9FBD81D}" type="parTrans" cxnId="{EDB95F69-953E-4146-A7A3-DA6B26DD39A1}">
      <dgm:prSet/>
      <dgm:spPr/>
      <dgm:t>
        <a:bodyPr/>
        <a:lstStyle/>
        <a:p>
          <a:endParaRPr lang="en-ID" sz="1600"/>
        </a:p>
      </dgm:t>
    </dgm:pt>
    <dgm:pt modelId="{52285F3B-779C-41F9-9B2F-B4D6235D772D}" type="sibTrans" cxnId="{EDB95F69-953E-4146-A7A3-DA6B26DD39A1}">
      <dgm:prSet/>
      <dgm:spPr/>
      <dgm:t>
        <a:bodyPr/>
        <a:lstStyle/>
        <a:p>
          <a:endParaRPr lang="en-ID" sz="1600"/>
        </a:p>
      </dgm:t>
    </dgm:pt>
    <dgm:pt modelId="{31F366F5-C2B7-485D-81F8-51645D1D69C7}" type="pres">
      <dgm:prSet presAssocID="{4ADEBCCC-7705-4B54-B197-D32BE08EAACF}" presName="theList" presStyleCnt="0">
        <dgm:presLayoutVars>
          <dgm:dir/>
          <dgm:animLvl val="lvl"/>
          <dgm:resizeHandles val="exact"/>
        </dgm:presLayoutVars>
      </dgm:prSet>
      <dgm:spPr/>
    </dgm:pt>
    <dgm:pt modelId="{367DD12A-EAB4-4039-8EB9-8D30D27C5336}" type="pres">
      <dgm:prSet presAssocID="{823302A4-9C72-4A75-BECF-11243794A5AC}" presName="compNode" presStyleCnt="0"/>
      <dgm:spPr/>
    </dgm:pt>
    <dgm:pt modelId="{BDCD4DAB-939F-4ABE-A5CD-86D967A0C21B}" type="pres">
      <dgm:prSet presAssocID="{823302A4-9C72-4A75-BECF-11243794A5AC}" presName="aNode" presStyleLbl="bgShp" presStyleIdx="0" presStyleCnt="2"/>
      <dgm:spPr/>
    </dgm:pt>
    <dgm:pt modelId="{598FBD1A-5C25-4AFF-8ED5-EA50FB6EDA93}" type="pres">
      <dgm:prSet presAssocID="{823302A4-9C72-4A75-BECF-11243794A5AC}" presName="textNode" presStyleLbl="bgShp" presStyleIdx="0" presStyleCnt="2"/>
      <dgm:spPr/>
    </dgm:pt>
    <dgm:pt modelId="{F9517FD4-EBE5-482C-AF78-5704D9F532D4}" type="pres">
      <dgm:prSet presAssocID="{823302A4-9C72-4A75-BECF-11243794A5AC}" presName="compChildNode" presStyleCnt="0"/>
      <dgm:spPr/>
    </dgm:pt>
    <dgm:pt modelId="{22D543F6-D530-4772-A210-EBE8953BC815}" type="pres">
      <dgm:prSet presAssocID="{823302A4-9C72-4A75-BECF-11243794A5AC}" presName="theInnerList" presStyleCnt="0"/>
      <dgm:spPr/>
    </dgm:pt>
    <dgm:pt modelId="{2838DFB0-9E18-47AE-A2D1-761DD7E23B27}" type="pres">
      <dgm:prSet presAssocID="{54F2D286-F767-40D9-A9EE-8E4E04D2B279}" presName="childNode" presStyleLbl="node1" presStyleIdx="0" presStyleCnt="2">
        <dgm:presLayoutVars>
          <dgm:bulletEnabled val="1"/>
        </dgm:presLayoutVars>
      </dgm:prSet>
      <dgm:spPr/>
    </dgm:pt>
    <dgm:pt modelId="{BF796654-6A1E-404D-8684-C58BD3911226}" type="pres">
      <dgm:prSet presAssocID="{823302A4-9C72-4A75-BECF-11243794A5AC}" presName="aSpace" presStyleCnt="0"/>
      <dgm:spPr/>
    </dgm:pt>
    <dgm:pt modelId="{C64F8CC8-4A64-4AD0-8CE9-05BA0F1AC960}" type="pres">
      <dgm:prSet presAssocID="{ECDFF78B-1B2B-476C-B489-42293332AD22}" presName="compNode" presStyleCnt="0"/>
      <dgm:spPr/>
    </dgm:pt>
    <dgm:pt modelId="{71DE281A-898C-4C66-A532-F30AA8C70A4A}" type="pres">
      <dgm:prSet presAssocID="{ECDFF78B-1B2B-476C-B489-42293332AD22}" presName="aNode" presStyleLbl="bgShp" presStyleIdx="1" presStyleCnt="2" custLinFactNeighborX="68528" custLinFactNeighborY="2130"/>
      <dgm:spPr/>
    </dgm:pt>
    <dgm:pt modelId="{8BC5098D-2038-4640-A713-119EFB28DB8D}" type="pres">
      <dgm:prSet presAssocID="{ECDFF78B-1B2B-476C-B489-42293332AD22}" presName="textNode" presStyleLbl="bgShp" presStyleIdx="1" presStyleCnt="2"/>
      <dgm:spPr/>
    </dgm:pt>
    <dgm:pt modelId="{20C11401-4606-49BD-9317-83A128D05B9E}" type="pres">
      <dgm:prSet presAssocID="{ECDFF78B-1B2B-476C-B489-42293332AD22}" presName="compChildNode" presStyleCnt="0"/>
      <dgm:spPr/>
    </dgm:pt>
    <dgm:pt modelId="{BB5CB166-DB75-4927-A9A5-EF17EB1E0BD6}" type="pres">
      <dgm:prSet presAssocID="{ECDFF78B-1B2B-476C-B489-42293332AD22}" presName="theInnerList" presStyleCnt="0"/>
      <dgm:spPr/>
    </dgm:pt>
    <dgm:pt modelId="{9DFC7AE0-3320-4DBC-912F-B22D1A189E12}" type="pres">
      <dgm:prSet presAssocID="{C5C398C7-4476-4601-B661-418506B80876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DA4B2109-D727-462F-AE4D-A24A161912B0}" type="presOf" srcId="{54F2D286-F767-40D9-A9EE-8E4E04D2B279}" destId="{2838DFB0-9E18-47AE-A2D1-761DD7E23B27}" srcOrd="0" destOrd="0" presId="urn:microsoft.com/office/officeart/2005/8/layout/lProcess2"/>
    <dgm:cxn modelId="{D1B52D1B-6D02-4618-9A3A-0E65D5DA5E3F}" type="presOf" srcId="{ECDFF78B-1B2B-476C-B489-42293332AD22}" destId="{71DE281A-898C-4C66-A532-F30AA8C70A4A}" srcOrd="0" destOrd="0" presId="urn:microsoft.com/office/officeart/2005/8/layout/lProcess2"/>
    <dgm:cxn modelId="{D89DC746-426A-4EB1-B8B5-DD59074495F2}" srcId="{4ADEBCCC-7705-4B54-B197-D32BE08EAACF}" destId="{823302A4-9C72-4A75-BECF-11243794A5AC}" srcOrd="0" destOrd="0" parTransId="{4F08CA32-EAFC-440E-ABE4-C5F0CBB893DF}" sibTransId="{F9965BFA-FA8F-402B-BE1F-5D0A4E23E76E}"/>
    <dgm:cxn modelId="{EDB95F69-953E-4146-A7A3-DA6B26DD39A1}" srcId="{ECDFF78B-1B2B-476C-B489-42293332AD22}" destId="{C5C398C7-4476-4601-B661-418506B80876}" srcOrd="0" destOrd="0" parTransId="{D0CDB472-ED46-4CB4-9F0A-DAEAA9FBD81D}" sibTransId="{52285F3B-779C-41F9-9B2F-B4D6235D772D}"/>
    <dgm:cxn modelId="{795FE84B-EE62-4D53-8A62-8E524B95C903}" type="presOf" srcId="{4ADEBCCC-7705-4B54-B197-D32BE08EAACF}" destId="{31F366F5-C2B7-485D-81F8-51645D1D69C7}" srcOrd="0" destOrd="0" presId="urn:microsoft.com/office/officeart/2005/8/layout/lProcess2"/>
    <dgm:cxn modelId="{A3C2C86F-1361-4D34-970A-D54C53858A2C}" srcId="{823302A4-9C72-4A75-BECF-11243794A5AC}" destId="{54F2D286-F767-40D9-A9EE-8E4E04D2B279}" srcOrd="0" destOrd="0" parTransId="{9A604323-78A6-4107-A01E-9C8F59437AC2}" sibTransId="{71729E0D-A27F-40D0-8C17-2E68008C402E}"/>
    <dgm:cxn modelId="{EB6B4186-12C9-428B-B9B3-7D4BC55F5CC7}" type="presOf" srcId="{823302A4-9C72-4A75-BECF-11243794A5AC}" destId="{BDCD4DAB-939F-4ABE-A5CD-86D967A0C21B}" srcOrd="0" destOrd="0" presId="urn:microsoft.com/office/officeart/2005/8/layout/lProcess2"/>
    <dgm:cxn modelId="{AD00CB97-F6C8-4AD8-A87B-8A8772EBA799}" type="presOf" srcId="{ECDFF78B-1B2B-476C-B489-42293332AD22}" destId="{8BC5098D-2038-4640-A713-119EFB28DB8D}" srcOrd="1" destOrd="0" presId="urn:microsoft.com/office/officeart/2005/8/layout/lProcess2"/>
    <dgm:cxn modelId="{8B724AA4-4EA1-4483-82E7-4E42568DF1EC}" srcId="{4ADEBCCC-7705-4B54-B197-D32BE08EAACF}" destId="{ECDFF78B-1B2B-476C-B489-42293332AD22}" srcOrd="1" destOrd="0" parTransId="{36CD1597-A30C-4367-877F-F561C7430754}" sibTransId="{0B43F332-C537-4B70-BB98-E23D6D00F92B}"/>
    <dgm:cxn modelId="{1D2F18C8-46ED-4DC1-89EA-4069BC24C584}" type="presOf" srcId="{C5C398C7-4476-4601-B661-418506B80876}" destId="{9DFC7AE0-3320-4DBC-912F-B22D1A189E12}" srcOrd="0" destOrd="0" presId="urn:microsoft.com/office/officeart/2005/8/layout/lProcess2"/>
    <dgm:cxn modelId="{0876F8FC-B5A4-4BD3-AD01-A295F058E4B3}" type="presOf" srcId="{823302A4-9C72-4A75-BECF-11243794A5AC}" destId="{598FBD1A-5C25-4AFF-8ED5-EA50FB6EDA93}" srcOrd="1" destOrd="0" presId="urn:microsoft.com/office/officeart/2005/8/layout/lProcess2"/>
    <dgm:cxn modelId="{9793E27A-4F53-427B-B938-3C9D253A2222}" type="presParOf" srcId="{31F366F5-C2B7-485D-81F8-51645D1D69C7}" destId="{367DD12A-EAB4-4039-8EB9-8D30D27C5336}" srcOrd="0" destOrd="0" presId="urn:microsoft.com/office/officeart/2005/8/layout/lProcess2"/>
    <dgm:cxn modelId="{C23CBA66-1CD9-4CED-A494-5E80C9D0A4CA}" type="presParOf" srcId="{367DD12A-EAB4-4039-8EB9-8D30D27C5336}" destId="{BDCD4DAB-939F-4ABE-A5CD-86D967A0C21B}" srcOrd="0" destOrd="0" presId="urn:microsoft.com/office/officeart/2005/8/layout/lProcess2"/>
    <dgm:cxn modelId="{A7AF7BBA-68D4-48D0-AC39-2870BFFF579C}" type="presParOf" srcId="{367DD12A-EAB4-4039-8EB9-8D30D27C5336}" destId="{598FBD1A-5C25-4AFF-8ED5-EA50FB6EDA93}" srcOrd="1" destOrd="0" presId="urn:microsoft.com/office/officeart/2005/8/layout/lProcess2"/>
    <dgm:cxn modelId="{B59992FA-33DE-4B00-8A53-25F418975E2F}" type="presParOf" srcId="{367DD12A-EAB4-4039-8EB9-8D30D27C5336}" destId="{F9517FD4-EBE5-482C-AF78-5704D9F532D4}" srcOrd="2" destOrd="0" presId="urn:microsoft.com/office/officeart/2005/8/layout/lProcess2"/>
    <dgm:cxn modelId="{1E2CA2F5-5534-49F6-B084-9FED257FB0E3}" type="presParOf" srcId="{F9517FD4-EBE5-482C-AF78-5704D9F532D4}" destId="{22D543F6-D530-4772-A210-EBE8953BC815}" srcOrd="0" destOrd="0" presId="urn:microsoft.com/office/officeart/2005/8/layout/lProcess2"/>
    <dgm:cxn modelId="{85C7161B-20DD-4D30-8FC1-EDE1BAB54915}" type="presParOf" srcId="{22D543F6-D530-4772-A210-EBE8953BC815}" destId="{2838DFB0-9E18-47AE-A2D1-761DD7E23B27}" srcOrd="0" destOrd="0" presId="urn:microsoft.com/office/officeart/2005/8/layout/lProcess2"/>
    <dgm:cxn modelId="{8964C97E-B67B-43FB-A3E5-0280E1F73CF2}" type="presParOf" srcId="{31F366F5-C2B7-485D-81F8-51645D1D69C7}" destId="{BF796654-6A1E-404D-8684-C58BD3911226}" srcOrd="1" destOrd="0" presId="urn:microsoft.com/office/officeart/2005/8/layout/lProcess2"/>
    <dgm:cxn modelId="{B0E5AC46-FD0D-491B-8B6A-841CFD4DDE7C}" type="presParOf" srcId="{31F366F5-C2B7-485D-81F8-51645D1D69C7}" destId="{C64F8CC8-4A64-4AD0-8CE9-05BA0F1AC960}" srcOrd="2" destOrd="0" presId="urn:microsoft.com/office/officeart/2005/8/layout/lProcess2"/>
    <dgm:cxn modelId="{22C10408-326F-4C5D-8038-C11EF5EDAB1C}" type="presParOf" srcId="{C64F8CC8-4A64-4AD0-8CE9-05BA0F1AC960}" destId="{71DE281A-898C-4C66-A532-F30AA8C70A4A}" srcOrd="0" destOrd="0" presId="urn:microsoft.com/office/officeart/2005/8/layout/lProcess2"/>
    <dgm:cxn modelId="{08C78D80-59CA-450D-B7F7-18933F00EE26}" type="presParOf" srcId="{C64F8CC8-4A64-4AD0-8CE9-05BA0F1AC960}" destId="{8BC5098D-2038-4640-A713-119EFB28DB8D}" srcOrd="1" destOrd="0" presId="urn:microsoft.com/office/officeart/2005/8/layout/lProcess2"/>
    <dgm:cxn modelId="{0CE35B09-3D4D-4B1C-8C61-7882696BCE8D}" type="presParOf" srcId="{C64F8CC8-4A64-4AD0-8CE9-05BA0F1AC960}" destId="{20C11401-4606-49BD-9317-83A128D05B9E}" srcOrd="2" destOrd="0" presId="urn:microsoft.com/office/officeart/2005/8/layout/lProcess2"/>
    <dgm:cxn modelId="{7F34A48F-6B3B-479D-9D2F-FF8B6C61F18A}" type="presParOf" srcId="{20C11401-4606-49BD-9317-83A128D05B9E}" destId="{BB5CB166-DB75-4927-A9A5-EF17EB1E0BD6}" srcOrd="0" destOrd="0" presId="urn:microsoft.com/office/officeart/2005/8/layout/lProcess2"/>
    <dgm:cxn modelId="{B6876A02-6DB9-411E-9FAC-51C7DC341A42}" type="presParOf" srcId="{BB5CB166-DB75-4927-A9A5-EF17EB1E0BD6}" destId="{9DFC7AE0-3320-4DBC-912F-B22D1A189E1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4CA8FD-FD3A-4485-BBEE-76B0FF4EF815}" type="doc">
      <dgm:prSet loTypeId="urn:microsoft.com/office/officeart/2005/8/layout/arrow6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AE328DBE-044C-4A09-96FB-AEACD14F2F0D}">
      <dgm:prSet phldrT="[Text]" custT="1"/>
      <dgm:spPr/>
      <dgm:t>
        <a:bodyPr/>
        <a:lstStyle/>
        <a:p>
          <a:r>
            <a:rPr lang="id-ID" sz="2000" noProof="1"/>
            <a:t>KONTRAKSI</a:t>
          </a:r>
          <a:endParaRPr lang="id-ID" sz="2400" noProof="1"/>
        </a:p>
      </dgm:t>
    </dgm:pt>
    <dgm:pt modelId="{57970857-097B-4383-A3C6-49AEB909304A}" type="parTrans" cxnId="{223D3AA8-B3BC-490C-85E2-52749458EC3D}">
      <dgm:prSet/>
      <dgm:spPr/>
      <dgm:t>
        <a:bodyPr/>
        <a:lstStyle/>
        <a:p>
          <a:endParaRPr lang="en-ID" sz="3600"/>
        </a:p>
      </dgm:t>
    </dgm:pt>
    <dgm:pt modelId="{1E4D3929-5156-47F8-9823-A6D340918BD0}" type="sibTrans" cxnId="{223D3AA8-B3BC-490C-85E2-52749458EC3D}">
      <dgm:prSet/>
      <dgm:spPr/>
      <dgm:t>
        <a:bodyPr/>
        <a:lstStyle/>
        <a:p>
          <a:endParaRPr lang="en-ID" sz="3600"/>
        </a:p>
      </dgm:t>
    </dgm:pt>
    <dgm:pt modelId="{0400CFD7-8846-4B47-B0B4-E7F5CB5F33C1}">
      <dgm:prSet phldrT="[Text]" custT="1"/>
      <dgm:spPr/>
      <dgm:t>
        <a:bodyPr/>
        <a:lstStyle/>
        <a:p>
          <a:r>
            <a:rPr lang="en-US" sz="1600" noProof="1"/>
            <a:t>saa</a:t>
          </a:r>
          <a:r>
            <a:rPr lang="id-ID" sz="1600" noProof="1"/>
            <a:t>t otot berkontraksi ukurannya memendek dan menebal</a:t>
          </a:r>
        </a:p>
      </dgm:t>
    </dgm:pt>
    <dgm:pt modelId="{44E33B95-BAA0-49AF-BABE-3268ADF04A1D}" type="parTrans" cxnId="{D31DFB52-C675-4688-9CF6-6E458C26BFCA}">
      <dgm:prSet/>
      <dgm:spPr/>
      <dgm:t>
        <a:bodyPr/>
        <a:lstStyle/>
        <a:p>
          <a:endParaRPr lang="en-ID" sz="3600"/>
        </a:p>
      </dgm:t>
    </dgm:pt>
    <dgm:pt modelId="{E26C7F55-2765-49A7-925A-4F826C731D45}" type="sibTrans" cxnId="{D31DFB52-C675-4688-9CF6-6E458C26BFCA}">
      <dgm:prSet/>
      <dgm:spPr/>
      <dgm:t>
        <a:bodyPr/>
        <a:lstStyle/>
        <a:p>
          <a:endParaRPr lang="en-ID" sz="3600"/>
        </a:p>
      </dgm:t>
    </dgm:pt>
    <dgm:pt modelId="{AC3E5E2C-3856-4BA2-B76B-400592576D97}">
      <dgm:prSet phldrT="[Text]" custT="1"/>
      <dgm:spPr/>
      <dgm:t>
        <a:bodyPr/>
        <a:lstStyle/>
        <a:p>
          <a:r>
            <a:rPr lang="id-ID" sz="2000" noProof="1"/>
            <a:t>RELAKSASI</a:t>
          </a:r>
          <a:endParaRPr lang="id-ID" sz="2400" noProof="1"/>
        </a:p>
      </dgm:t>
    </dgm:pt>
    <dgm:pt modelId="{F7EC6559-F969-4CD4-971D-B4AF5881DA47}" type="parTrans" cxnId="{4C070245-7C57-4E96-A7E6-11D7AF6D654A}">
      <dgm:prSet/>
      <dgm:spPr/>
      <dgm:t>
        <a:bodyPr/>
        <a:lstStyle/>
        <a:p>
          <a:endParaRPr lang="en-ID" sz="3600"/>
        </a:p>
      </dgm:t>
    </dgm:pt>
    <dgm:pt modelId="{DBF4A51A-0AEB-4080-A27E-EC7D40590D78}" type="sibTrans" cxnId="{4C070245-7C57-4E96-A7E6-11D7AF6D654A}">
      <dgm:prSet/>
      <dgm:spPr/>
      <dgm:t>
        <a:bodyPr/>
        <a:lstStyle/>
        <a:p>
          <a:endParaRPr lang="en-ID" sz="3600"/>
        </a:p>
      </dgm:t>
    </dgm:pt>
    <dgm:pt modelId="{79EAEB54-2010-4664-923B-9BF47E81D0D8}">
      <dgm:prSet phldrT="[Text]" custT="1"/>
      <dgm:spPr/>
      <dgm:t>
        <a:bodyPr/>
        <a:lstStyle/>
        <a:p>
          <a:r>
            <a:rPr lang="id-ID" sz="1600" noProof="1"/>
            <a:t>saat otot berelaksasi kembali ke ukuran awal</a:t>
          </a:r>
        </a:p>
      </dgm:t>
    </dgm:pt>
    <dgm:pt modelId="{4FE020BE-A61D-43BB-BC7C-328A59E3BB99}" type="parTrans" cxnId="{977F9697-1E0C-40F4-85CE-10585ABEB844}">
      <dgm:prSet/>
      <dgm:spPr/>
      <dgm:t>
        <a:bodyPr/>
        <a:lstStyle/>
        <a:p>
          <a:endParaRPr lang="en-ID" sz="3600"/>
        </a:p>
      </dgm:t>
    </dgm:pt>
    <dgm:pt modelId="{2AFB55EC-A422-4376-A4EE-DFDCF38DDB23}" type="sibTrans" cxnId="{977F9697-1E0C-40F4-85CE-10585ABEB844}">
      <dgm:prSet/>
      <dgm:spPr/>
      <dgm:t>
        <a:bodyPr/>
        <a:lstStyle/>
        <a:p>
          <a:endParaRPr lang="en-ID" sz="3600"/>
        </a:p>
      </dgm:t>
    </dgm:pt>
    <dgm:pt modelId="{7811E732-F935-4EFA-9BC2-8703FF48A81B}" type="pres">
      <dgm:prSet presAssocID="{414CA8FD-FD3A-4485-BBEE-76B0FF4EF815}" presName="compositeShape" presStyleCnt="0">
        <dgm:presLayoutVars>
          <dgm:chMax val="2"/>
          <dgm:dir/>
          <dgm:resizeHandles val="exact"/>
        </dgm:presLayoutVars>
      </dgm:prSet>
      <dgm:spPr/>
    </dgm:pt>
    <dgm:pt modelId="{D35C3680-1BA0-4BED-A65E-9B79B0664049}" type="pres">
      <dgm:prSet presAssocID="{414CA8FD-FD3A-4485-BBEE-76B0FF4EF815}" presName="ribbon" presStyleLbl="node1" presStyleIdx="0" presStyleCnt="1"/>
      <dgm:spPr/>
    </dgm:pt>
    <dgm:pt modelId="{FC845E79-E27A-45F6-A8DF-1053FED83D8E}" type="pres">
      <dgm:prSet presAssocID="{414CA8FD-FD3A-4485-BBEE-76B0FF4EF815}" presName="leftArrowText" presStyleLbl="node1" presStyleIdx="0" presStyleCnt="1" custScaleX="118558" custLinFactNeighborX="4698" custLinFactNeighborY="-1318">
        <dgm:presLayoutVars>
          <dgm:chMax val="0"/>
          <dgm:bulletEnabled val="1"/>
        </dgm:presLayoutVars>
      </dgm:prSet>
      <dgm:spPr/>
    </dgm:pt>
    <dgm:pt modelId="{0858CA7D-820B-4AFA-AF9C-375DAEBB1622}" type="pres">
      <dgm:prSet presAssocID="{414CA8FD-FD3A-4485-BBEE-76B0FF4EF815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2CF0B12-28CD-4971-A65F-B8A2CF7A67C5}" type="presOf" srcId="{0400CFD7-8846-4B47-B0B4-E7F5CB5F33C1}" destId="{FC845E79-E27A-45F6-A8DF-1053FED83D8E}" srcOrd="0" destOrd="1" presId="urn:microsoft.com/office/officeart/2005/8/layout/arrow6"/>
    <dgm:cxn modelId="{86B16060-0D25-4112-BE97-837D38342DCB}" type="presOf" srcId="{414CA8FD-FD3A-4485-BBEE-76B0FF4EF815}" destId="{7811E732-F935-4EFA-9BC2-8703FF48A81B}" srcOrd="0" destOrd="0" presId="urn:microsoft.com/office/officeart/2005/8/layout/arrow6"/>
    <dgm:cxn modelId="{4C070245-7C57-4E96-A7E6-11D7AF6D654A}" srcId="{414CA8FD-FD3A-4485-BBEE-76B0FF4EF815}" destId="{AC3E5E2C-3856-4BA2-B76B-400592576D97}" srcOrd="1" destOrd="0" parTransId="{F7EC6559-F969-4CD4-971D-B4AF5881DA47}" sibTransId="{DBF4A51A-0AEB-4080-A27E-EC7D40590D78}"/>
    <dgm:cxn modelId="{DD7C9972-375A-443E-819E-1AC85C9A104C}" type="presOf" srcId="{79EAEB54-2010-4664-923B-9BF47E81D0D8}" destId="{0858CA7D-820B-4AFA-AF9C-375DAEBB1622}" srcOrd="0" destOrd="1" presId="urn:microsoft.com/office/officeart/2005/8/layout/arrow6"/>
    <dgm:cxn modelId="{D31DFB52-C675-4688-9CF6-6E458C26BFCA}" srcId="{AE328DBE-044C-4A09-96FB-AEACD14F2F0D}" destId="{0400CFD7-8846-4B47-B0B4-E7F5CB5F33C1}" srcOrd="0" destOrd="0" parTransId="{44E33B95-BAA0-49AF-BABE-3268ADF04A1D}" sibTransId="{E26C7F55-2765-49A7-925A-4F826C731D45}"/>
    <dgm:cxn modelId="{977F9697-1E0C-40F4-85CE-10585ABEB844}" srcId="{AC3E5E2C-3856-4BA2-B76B-400592576D97}" destId="{79EAEB54-2010-4664-923B-9BF47E81D0D8}" srcOrd="0" destOrd="0" parTransId="{4FE020BE-A61D-43BB-BC7C-328A59E3BB99}" sibTransId="{2AFB55EC-A422-4376-A4EE-DFDCF38DDB23}"/>
    <dgm:cxn modelId="{223D3AA8-B3BC-490C-85E2-52749458EC3D}" srcId="{414CA8FD-FD3A-4485-BBEE-76B0FF4EF815}" destId="{AE328DBE-044C-4A09-96FB-AEACD14F2F0D}" srcOrd="0" destOrd="0" parTransId="{57970857-097B-4383-A3C6-49AEB909304A}" sibTransId="{1E4D3929-5156-47F8-9823-A6D340918BD0}"/>
    <dgm:cxn modelId="{080689E2-6DA6-4391-8538-9824FD7756C3}" type="presOf" srcId="{AE328DBE-044C-4A09-96FB-AEACD14F2F0D}" destId="{FC845E79-E27A-45F6-A8DF-1053FED83D8E}" srcOrd="0" destOrd="0" presId="urn:microsoft.com/office/officeart/2005/8/layout/arrow6"/>
    <dgm:cxn modelId="{6FC265E5-645B-4A46-8347-FFFBA619212E}" type="presOf" srcId="{AC3E5E2C-3856-4BA2-B76B-400592576D97}" destId="{0858CA7D-820B-4AFA-AF9C-375DAEBB1622}" srcOrd="0" destOrd="0" presId="urn:microsoft.com/office/officeart/2005/8/layout/arrow6"/>
    <dgm:cxn modelId="{74328005-5BF9-467C-8F9C-E6ABA2226DA0}" type="presParOf" srcId="{7811E732-F935-4EFA-9BC2-8703FF48A81B}" destId="{D35C3680-1BA0-4BED-A65E-9B79B0664049}" srcOrd="0" destOrd="0" presId="urn:microsoft.com/office/officeart/2005/8/layout/arrow6"/>
    <dgm:cxn modelId="{0AC90F27-A774-40AD-9E1D-84EAB033DAE7}" type="presParOf" srcId="{7811E732-F935-4EFA-9BC2-8703FF48A81B}" destId="{FC845E79-E27A-45F6-A8DF-1053FED83D8E}" srcOrd="1" destOrd="0" presId="urn:microsoft.com/office/officeart/2005/8/layout/arrow6"/>
    <dgm:cxn modelId="{045CFBE8-9A54-4A77-85B5-8DB400488DF8}" type="presParOf" srcId="{7811E732-F935-4EFA-9BC2-8703FF48A81B}" destId="{0858CA7D-820B-4AFA-AF9C-375DAEBB162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672479-196B-492E-A18F-2786803F969C}" type="doc">
      <dgm:prSet loTypeId="urn:microsoft.com/office/officeart/2005/8/layout/radial4" loCatId="relationship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64966544-E50A-4823-A066-9AFCC3CD5391}">
      <dgm:prSet phldrT="[Text]"/>
      <dgm:spPr/>
      <dgm:t>
        <a:bodyPr/>
        <a:lstStyle/>
        <a:p>
          <a:r>
            <a:rPr lang="en-US"/>
            <a:t>Lengan manusia</a:t>
          </a:r>
          <a:endParaRPr lang="en-ID" dirty="0"/>
        </a:p>
      </dgm:t>
    </dgm:pt>
    <dgm:pt modelId="{928720F4-902C-4629-A81D-B813AEA4C6D5}" type="parTrans" cxnId="{9FE35A71-6B50-466A-ADE8-D9D280BD7F5A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22CEC44-C5A4-47A5-821C-17431C367DD5}" type="sibTrans" cxnId="{9FE35A71-6B50-466A-ADE8-D9D280BD7F5A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B8F9E18-B81E-4D3D-809A-464BD9A7F8B6}">
      <dgm:prSet phldrT="[Text]"/>
      <dgm:spPr/>
      <dgm:t>
        <a:bodyPr/>
        <a:lstStyle/>
        <a:p>
          <a:r>
            <a:rPr lang="en-US"/>
            <a:t>Sendi engsel</a:t>
          </a:r>
          <a:endParaRPr lang="en-ID" dirty="0"/>
        </a:p>
      </dgm:t>
    </dgm:pt>
    <dgm:pt modelId="{B657ED3C-72C0-4925-A691-B0FF77A29C3A}" type="parTrans" cxnId="{9296B7CD-16FD-446C-8B34-A83198538F8C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EA3C2AF-96FD-4FAB-8DE6-812C34FD777C}" type="sibTrans" cxnId="{9296B7CD-16FD-446C-8B34-A83198538F8C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F47B4DB-AB58-40AC-9406-C1DBC6F1D41E}">
      <dgm:prSet phldrT="[Text]"/>
      <dgm:spPr/>
      <dgm:t>
        <a:bodyPr/>
        <a:lstStyle/>
        <a:p>
          <a:r>
            <a:rPr lang="en-US"/>
            <a:t>Otot bisep &amp; trisep </a:t>
          </a:r>
          <a:endParaRPr lang="en-ID" dirty="0"/>
        </a:p>
      </dgm:t>
    </dgm:pt>
    <dgm:pt modelId="{7AF9F135-779E-4B17-A909-A178E6A25A99}" type="parTrans" cxnId="{893B4CD2-97B5-4109-A4AC-0F59F82B7623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E107BC9-28AB-4E77-8545-7E77DF782A90}" type="sibTrans" cxnId="{893B4CD2-97B5-4109-A4AC-0F59F82B7623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4A71EA3-229E-4139-800C-63A557E77059}">
      <dgm:prSet phldrT="[Text]"/>
      <dgm:spPr/>
      <dgm:t>
        <a:bodyPr/>
        <a:lstStyle/>
        <a:p>
          <a:r>
            <a:rPr lang="en-US"/>
            <a:t>Fleksi &amp; ekstensi</a:t>
          </a:r>
          <a:endParaRPr lang="en-ID" dirty="0"/>
        </a:p>
      </dgm:t>
    </dgm:pt>
    <dgm:pt modelId="{02AE83E4-79D1-47F9-9460-A97159CFD9AA}" type="parTrans" cxnId="{A9ECCECB-AFD6-4B36-836D-FEBCB00A8232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9E46967-18FE-4A73-AF6A-02B1A6C9F3DD}" type="sibTrans" cxnId="{A9ECCECB-AFD6-4B36-836D-FEBCB00A8232}">
      <dgm:prSet/>
      <dgm:spPr/>
      <dgm:t>
        <a:bodyPr/>
        <a:lstStyle/>
        <a:p>
          <a:endParaRPr lang="en-ID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6B34AD5-1A50-40B4-84DA-BDB911C89583}" type="pres">
      <dgm:prSet presAssocID="{48672479-196B-492E-A18F-2786803F969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9230E7-07DD-43B9-A384-E1B3FC9513E4}" type="pres">
      <dgm:prSet presAssocID="{64966544-E50A-4823-A066-9AFCC3CD5391}" presName="centerShape" presStyleLbl="node0" presStyleIdx="0" presStyleCnt="1"/>
      <dgm:spPr/>
    </dgm:pt>
    <dgm:pt modelId="{B9EE758F-85F6-4668-A579-E9AAF35C95F6}" type="pres">
      <dgm:prSet presAssocID="{B657ED3C-72C0-4925-A691-B0FF77A29C3A}" presName="parTrans" presStyleLbl="bgSibTrans2D1" presStyleIdx="0" presStyleCnt="3"/>
      <dgm:spPr/>
    </dgm:pt>
    <dgm:pt modelId="{69BC1BCF-91D0-4809-8FFB-FA7356E4F3EC}" type="pres">
      <dgm:prSet presAssocID="{DB8F9E18-B81E-4D3D-809A-464BD9A7F8B6}" presName="node" presStyleLbl="node1" presStyleIdx="0" presStyleCnt="3">
        <dgm:presLayoutVars>
          <dgm:bulletEnabled val="1"/>
        </dgm:presLayoutVars>
      </dgm:prSet>
      <dgm:spPr/>
    </dgm:pt>
    <dgm:pt modelId="{FA54D19F-8842-4EA1-AC8A-AA2405FFE517}" type="pres">
      <dgm:prSet presAssocID="{7AF9F135-779E-4B17-A909-A178E6A25A99}" presName="parTrans" presStyleLbl="bgSibTrans2D1" presStyleIdx="1" presStyleCnt="3"/>
      <dgm:spPr/>
    </dgm:pt>
    <dgm:pt modelId="{8D0F6CF8-459B-431F-9133-123FD1AE07B6}" type="pres">
      <dgm:prSet presAssocID="{0F47B4DB-AB58-40AC-9406-C1DBC6F1D41E}" presName="node" presStyleLbl="node1" presStyleIdx="1" presStyleCnt="3">
        <dgm:presLayoutVars>
          <dgm:bulletEnabled val="1"/>
        </dgm:presLayoutVars>
      </dgm:prSet>
      <dgm:spPr/>
    </dgm:pt>
    <dgm:pt modelId="{A711258A-C589-45B0-8D24-B569DF8E0735}" type="pres">
      <dgm:prSet presAssocID="{02AE83E4-79D1-47F9-9460-A97159CFD9AA}" presName="parTrans" presStyleLbl="bgSibTrans2D1" presStyleIdx="2" presStyleCnt="3"/>
      <dgm:spPr/>
    </dgm:pt>
    <dgm:pt modelId="{355ED521-C4BD-4C4D-ADC2-04E7767F5FA7}" type="pres">
      <dgm:prSet presAssocID="{F4A71EA3-229E-4139-800C-63A557E77059}" presName="node" presStyleLbl="node1" presStyleIdx="2" presStyleCnt="3">
        <dgm:presLayoutVars>
          <dgm:bulletEnabled val="1"/>
        </dgm:presLayoutVars>
      </dgm:prSet>
      <dgm:spPr/>
    </dgm:pt>
  </dgm:ptLst>
  <dgm:cxnLst>
    <dgm:cxn modelId="{839CCA0C-F095-4A16-82B3-D1C2C5A22C09}" type="presOf" srcId="{B657ED3C-72C0-4925-A691-B0FF77A29C3A}" destId="{B9EE758F-85F6-4668-A579-E9AAF35C95F6}" srcOrd="0" destOrd="0" presId="urn:microsoft.com/office/officeart/2005/8/layout/radial4"/>
    <dgm:cxn modelId="{5B42311A-DF9C-4662-8249-6BF3B4CB407F}" type="presOf" srcId="{48672479-196B-492E-A18F-2786803F969C}" destId="{96B34AD5-1A50-40B4-84DA-BDB911C89583}" srcOrd="0" destOrd="0" presId="urn:microsoft.com/office/officeart/2005/8/layout/radial4"/>
    <dgm:cxn modelId="{F63E5442-209D-4B0F-A130-7CC346BBBE67}" type="presOf" srcId="{02AE83E4-79D1-47F9-9460-A97159CFD9AA}" destId="{A711258A-C589-45B0-8D24-B569DF8E0735}" srcOrd="0" destOrd="0" presId="urn:microsoft.com/office/officeart/2005/8/layout/radial4"/>
    <dgm:cxn modelId="{9FE35A71-6B50-466A-ADE8-D9D280BD7F5A}" srcId="{48672479-196B-492E-A18F-2786803F969C}" destId="{64966544-E50A-4823-A066-9AFCC3CD5391}" srcOrd="0" destOrd="0" parTransId="{928720F4-902C-4629-A81D-B813AEA4C6D5}" sibTransId="{022CEC44-C5A4-47A5-821C-17431C367DD5}"/>
    <dgm:cxn modelId="{7621DA52-DB1D-44BD-8162-4226048A6CF5}" type="presOf" srcId="{64966544-E50A-4823-A066-9AFCC3CD5391}" destId="{809230E7-07DD-43B9-A384-E1B3FC9513E4}" srcOrd="0" destOrd="0" presId="urn:microsoft.com/office/officeart/2005/8/layout/radial4"/>
    <dgm:cxn modelId="{FCD79FA2-1AD5-4C73-B85E-E92CBFBFFE86}" type="presOf" srcId="{7AF9F135-779E-4B17-A909-A178E6A25A99}" destId="{FA54D19F-8842-4EA1-AC8A-AA2405FFE517}" srcOrd="0" destOrd="0" presId="urn:microsoft.com/office/officeart/2005/8/layout/radial4"/>
    <dgm:cxn modelId="{BB048AA7-4AC0-44F1-950C-408330828965}" type="presOf" srcId="{F4A71EA3-229E-4139-800C-63A557E77059}" destId="{355ED521-C4BD-4C4D-ADC2-04E7767F5FA7}" srcOrd="0" destOrd="0" presId="urn:microsoft.com/office/officeart/2005/8/layout/radial4"/>
    <dgm:cxn modelId="{A9ECCECB-AFD6-4B36-836D-FEBCB00A8232}" srcId="{64966544-E50A-4823-A066-9AFCC3CD5391}" destId="{F4A71EA3-229E-4139-800C-63A557E77059}" srcOrd="2" destOrd="0" parTransId="{02AE83E4-79D1-47F9-9460-A97159CFD9AA}" sibTransId="{E9E46967-18FE-4A73-AF6A-02B1A6C9F3DD}"/>
    <dgm:cxn modelId="{9296B7CD-16FD-446C-8B34-A83198538F8C}" srcId="{64966544-E50A-4823-A066-9AFCC3CD5391}" destId="{DB8F9E18-B81E-4D3D-809A-464BD9A7F8B6}" srcOrd="0" destOrd="0" parTransId="{B657ED3C-72C0-4925-A691-B0FF77A29C3A}" sibTransId="{6EA3C2AF-96FD-4FAB-8DE6-812C34FD777C}"/>
    <dgm:cxn modelId="{893B4CD2-97B5-4109-A4AC-0F59F82B7623}" srcId="{64966544-E50A-4823-A066-9AFCC3CD5391}" destId="{0F47B4DB-AB58-40AC-9406-C1DBC6F1D41E}" srcOrd="1" destOrd="0" parTransId="{7AF9F135-779E-4B17-A909-A178E6A25A99}" sibTransId="{8E107BC9-28AB-4E77-8545-7E77DF782A90}"/>
    <dgm:cxn modelId="{3D4B87DE-76F2-4C08-8678-B2C81C792EC3}" type="presOf" srcId="{0F47B4DB-AB58-40AC-9406-C1DBC6F1D41E}" destId="{8D0F6CF8-459B-431F-9133-123FD1AE07B6}" srcOrd="0" destOrd="0" presId="urn:microsoft.com/office/officeart/2005/8/layout/radial4"/>
    <dgm:cxn modelId="{581998F7-15BB-4C27-B7C6-A302B7C55BB2}" type="presOf" srcId="{DB8F9E18-B81E-4D3D-809A-464BD9A7F8B6}" destId="{69BC1BCF-91D0-4809-8FFB-FA7356E4F3EC}" srcOrd="0" destOrd="0" presId="urn:microsoft.com/office/officeart/2005/8/layout/radial4"/>
    <dgm:cxn modelId="{25548EC1-8044-4AD5-B2F1-B0FF705AAECF}" type="presParOf" srcId="{96B34AD5-1A50-40B4-84DA-BDB911C89583}" destId="{809230E7-07DD-43B9-A384-E1B3FC9513E4}" srcOrd="0" destOrd="0" presId="urn:microsoft.com/office/officeart/2005/8/layout/radial4"/>
    <dgm:cxn modelId="{A9DC7C5E-A39D-427A-9A0D-C265BEC9FFE8}" type="presParOf" srcId="{96B34AD5-1A50-40B4-84DA-BDB911C89583}" destId="{B9EE758F-85F6-4668-A579-E9AAF35C95F6}" srcOrd="1" destOrd="0" presId="urn:microsoft.com/office/officeart/2005/8/layout/radial4"/>
    <dgm:cxn modelId="{622F4833-5C42-4084-A7B0-0F88362DE290}" type="presParOf" srcId="{96B34AD5-1A50-40B4-84DA-BDB911C89583}" destId="{69BC1BCF-91D0-4809-8FFB-FA7356E4F3EC}" srcOrd="2" destOrd="0" presId="urn:microsoft.com/office/officeart/2005/8/layout/radial4"/>
    <dgm:cxn modelId="{888E713B-7505-4923-AEBC-443A49FC3D18}" type="presParOf" srcId="{96B34AD5-1A50-40B4-84DA-BDB911C89583}" destId="{FA54D19F-8842-4EA1-AC8A-AA2405FFE517}" srcOrd="3" destOrd="0" presId="urn:microsoft.com/office/officeart/2005/8/layout/radial4"/>
    <dgm:cxn modelId="{9CBA9206-572B-4FD7-92F5-8A1687CA8113}" type="presParOf" srcId="{96B34AD5-1A50-40B4-84DA-BDB911C89583}" destId="{8D0F6CF8-459B-431F-9133-123FD1AE07B6}" srcOrd="4" destOrd="0" presId="urn:microsoft.com/office/officeart/2005/8/layout/radial4"/>
    <dgm:cxn modelId="{4DFB05D9-3B1C-42DF-AEB1-B5CB9E2A454A}" type="presParOf" srcId="{96B34AD5-1A50-40B4-84DA-BDB911C89583}" destId="{A711258A-C589-45B0-8D24-B569DF8E0735}" srcOrd="5" destOrd="0" presId="urn:microsoft.com/office/officeart/2005/8/layout/radial4"/>
    <dgm:cxn modelId="{4E00BF70-407E-4691-9E5C-90EF95367314}" type="presParOf" srcId="{96B34AD5-1A50-40B4-84DA-BDB911C89583}" destId="{355ED521-C4BD-4C4D-ADC2-04E7767F5FA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B8833-EB09-4505-BD1F-BC43B35F2E98}">
      <dsp:nvSpPr>
        <dsp:cNvPr id="0" name=""/>
        <dsp:cNvSpPr/>
      </dsp:nvSpPr>
      <dsp:spPr>
        <a:xfrm>
          <a:off x="0" y="460"/>
          <a:ext cx="2978663" cy="362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engsel</a:t>
          </a:r>
        </a:p>
      </dsp:txBody>
      <dsp:txXfrm>
        <a:off x="17688" y="18148"/>
        <a:ext cx="2943287" cy="326969"/>
      </dsp:txXfrm>
    </dsp:sp>
    <dsp:sp modelId="{53A38B49-42C1-4B30-A80E-8F46C1C5F85B}">
      <dsp:nvSpPr>
        <dsp:cNvPr id="0" name=""/>
        <dsp:cNvSpPr/>
      </dsp:nvSpPr>
      <dsp:spPr>
        <a:xfrm>
          <a:off x="0" y="376320"/>
          <a:ext cx="2978663" cy="36234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putar</a:t>
          </a:r>
        </a:p>
      </dsp:txBody>
      <dsp:txXfrm>
        <a:off x="17688" y="394008"/>
        <a:ext cx="2943287" cy="326969"/>
      </dsp:txXfrm>
    </dsp:sp>
    <dsp:sp modelId="{D74FD37F-C2F4-40DD-8F64-080CC413EFBA}">
      <dsp:nvSpPr>
        <dsp:cNvPr id="0" name=""/>
        <dsp:cNvSpPr/>
      </dsp:nvSpPr>
      <dsp:spPr>
        <a:xfrm>
          <a:off x="0" y="752180"/>
          <a:ext cx="2978663" cy="36234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peluru</a:t>
          </a:r>
        </a:p>
      </dsp:txBody>
      <dsp:txXfrm>
        <a:off x="17688" y="769868"/>
        <a:ext cx="2943287" cy="326969"/>
      </dsp:txXfrm>
    </dsp:sp>
    <dsp:sp modelId="{CBD2772F-5DD5-4236-A275-4BFC3E4DE179}">
      <dsp:nvSpPr>
        <dsp:cNvPr id="0" name=""/>
        <dsp:cNvSpPr/>
      </dsp:nvSpPr>
      <dsp:spPr>
        <a:xfrm>
          <a:off x="0" y="1128040"/>
          <a:ext cx="2978663" cy="36234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pelana</a:t>
          </a:r>
        </a:p>
      </dsp:txBody>
      <dsp:txXfrm>
        <a:off x="17688" y="1145728"/>
        <a:ext cx="2943287" cy="326969"/>
      </dsp:txXfrm>
    </dsp:sp>
    <dsp:sp modelId="{4B898C94-3FFC-467F-A762-0033C27CAC0F}">
      <dsp:nvSpPr>
        <dsp:cNvPr id="0" name=""/>
        <dsp:cNvSpPr/>
      </dsp:nvSpPr>
      <dsp:spPr>
        <a:xfrm>
          <a:off x="0" y="1503900"/>
          <a:ext cx="2978663" cy="36234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geser</a:t>
          </a:r>
        </a:p>
      </dsp:txBody>
      <dsp:txXfrm>
        <a:off x="17688" y="1521588"/>
        <a:ext cx="2943287" cy="326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7B9B7-E397-44D2-B9AC-BAF18E42921A}">
      <dsp:nvSpPr>
        <dsp:cNvPr id="0" name=""/>
        <dsp:cNvSpPr/>
      </dsp:nvSpPr>
      <dsp:spPr>
        <a:xfrm rot="16200000">
          <a:off x="-260936" y="264236"/>
          <a:ext cx="1686739" cy="115826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engsel</a:t>
          </a:r>
        </a:p>
      </dsp:txBody>
      <dsp:txXfrm rot="5400000">
        <a:off x="3301" y="337347"/>
        <a:ext cx="1158265" cy="1012043"/>
      </dsp:txXfrm>
    </dsp:sp>
    <dsp:sp modelId="{3582AB12-2BFA-425A-9AF4-041B62D6AAFA}">
      <dsp:nvSpPr>
        <dsp:cNvPr id="0" name=""/>
        <dsp:cNvSpPr/>
      </dsp:nvSpPr>
      <dsp:spPr>
        <a:xfrm rot="16200000">
          <a:off x="984198" y="264236"/>
          <a:ext cx="1686739" cy="1158265"/>
        </a:xfrm>
        <a:prstGeom prst="flowChartManualOperation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p</a:t>
          </a:r>
          <a:r>
            <a:rPr lang="en-US" sz="1600" kern="1200" noProof="1"/>
            <a:t>eluru</a:t>
          </a:r>
          <a:endParaRPr lang="id-ID" sz="1600" kern="1200" noProof="1"/>
        </a:p>
      </dsp:txBody>
      <dsp:txXfrm rot="5400000">
        <a:off x="1248435" y="337347"/>
        <a:ext cx="1158265" cy="1012043"/>
      </dsp:txXfrm>
    </dsp:sp>
    <dsp:sp modelId="{4C545430-9BB3-42A6-9959-CC60466B3BA6}">
      <dsp:nvSpPr>
        <dsp:cNvPr id="0" name=""/>
        <dsp:cNvSpPr/>
      </dsp:nvSpPr>
      <dsp:spPr>
        <a:xfrm rot="16200000">
          <a:off x="2229334" y="264236"/>
          <a:ext cx="1686739" cy="1158265"/>
        </a:xfrm>
        <a:prstGeom prst="flowChartManualOperati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pel</a:t>
          </a:r>
          <a:r>
            <a:rPr lang="en-US" sz="1600" kern="1200" noProof="1"/>
            <a:t>ana</a:t>
          </a:r>
          <a:endParaRPr lang="id-ID" sz="1600" kern="1200" noProof="1"/>
        </a:p>
      </dsp:txBody>
      <dsp:txXfrm rot="5400000">
        <a:off x="2493571" y="337347"/>
        <a:ext cx="1158265" cy="1012043"/>
      </dsp:txXfrm>
    </dsp:sp>
    <dsp:sp modelId="{93B51DF7-297C-4777-B185-9BB1235A42E5}">
      <dsp:nvSpPr>
        <dsp:cNvPr id="0" name=""/>
        <dsp:cNvSpPr/>
      </dsp:nvSpPr>
      <dsp:spPr>
        <a:xfrm rot="16200000">
          <a:off x="3474469" y="264236"/>
          <a:ext cx="1686739" cy="1158265"/>
        </a:xfrm>
        <a:prstGeom prst="flowChartManualOperation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p</a:t>
          </a:r>
          <a:r>
            <a:rPr lang="en-US" sz="1600" kern="1200" noProof="1"/>
            <a:t>utar</a:t>
          </a:r>
          <a:endParaRPr lang="id-ID" sz="1600" kern="1200" noProof="1"/>
        </a:p>
      </dsp:txBody>
      <dsp:txXfrm rot="5400000">
        <a:off x="3738706" y="337347"/>
        <a:ext cx="1158265" cy="1012043"/>
      </dsp:txXfrm>
    </dsp:sp>
    <dsp:sp modelId="{9512FA69-60F1-4E64-8C25-6C23CB8D8C0D}">
      <dsp:nvSpPr>
        <dsp:cNvPr id="0" name=""/>
        <dsp:cNvSpPr/>
      </dsp:nvSpPr>
      <dsp:spPr>
        <a:xfrm rot="16200000">
          <a:off x="4719604" y="264236"/>
          <a:ext cx="1686739" cy="1158265"/>
        </a:xfrm>
        <a:prstGeom prst="flowChartManualOperati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Sendi geser</a:t>
          </a:r>
        </a:p>
      </dsp:txBody>
      <dsp:txXfrm rot="5400000">
        <a:off x="4983841" y="337347"/>
        <a:ext cx="1158265" cy="1012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D4DAB-939F-4ABE-A5CD-86D967A0C21B}">
      <dsp:nvSpPr>
        <dsp:cNvPr id="0" name=""/>
        <dsp:cNvSpPr/>
      </dsp:nvSpPr>
      <dsp:spPr>
        <a:xfrm>
          <a:off x="2514" y="0"/>
          <a:ext cx="2418776" cy="3538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noProof="0" dirty="0"/>
            <a:t>Sinergis</a:t>
          </a:r>
          <a:r>
            <a:rPr lang="en-US" sz="1400" kern="1200" dirty="0"/>
            <a:t> </a:t>
          </a:r>
          <a:endParaRPr lang="en-ID" sz="1400" kern="1200" dirty="0"/>
        </a:p>
      </dsp:txBody>
      <dsp:txXfrm>
        <a:off x="2514" y="0"/>
        <a:ext cx="2418776" cy="1061691"/>
      </dsp:txXfrm>
    </dsp:sp>
    <dsp:sp modelId="{2838DFB0-9E18-47AE-A2D1-761DD7E23B27}">
      <dsp:nvSpPr>
        <dsp:cNvPr id="0" name=""/>
        <dsp:cNvSpPr/>
      </dsp:nvSpPr>
      <dsp:spPr>
        <a:xfrm>
          <a:off x="244392" y="1061691"/>
          <a:ext cx="1935021" cy="23003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kerja otot-otot secara bersamaan, baik kontraksi maupun relaksasi untuk menghasilkan suatu gerakan</a:t>
          </a:r>
        </a:p>
      </dsp:txBody>
      <dsp:txXfrm>
        <a:off x="301067" y="1118366"/>
        <a:ext cx="1821671" cy="2186981"/>
      </dsp:txXfrm>
    </dsp:sp>
    <dsp:sp modelId="{71DE281A-898C-4C66-A532-F30AA8C70A4A}">
      <dsp:nvSpPr>
        <dsp:cNvPr id="0" name=""/>
        <dsp:cNvSpPr/>
      </dsp:nvSpPr>
      <dsp:spPr>
        <a:xfrm>
          <a:off x="2605214" y="0"/>
          <a:ext cx="2418776" cy="353897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noProof="0" dirty="0"/>
            <a:t>Antagonis</a:t>
          </a:r>
          <a:r>
            <a:rPr lang="en-US" sz="1600" kern="1200" dirty="0"/>
            <a:t> </a:t>
          </a:r>
          <a:endParaRPr lang="en-ID" sz="1600" kern="1200" dirty="0"/>
        </a:p>
      </dsp:txBody>
      <dsp:txXfrm>
        <a:off x="2605214" y="0"/>
        <a:ext cx="2418776" cy="1061691"/>
      </dsp:txXfrm>
    </dsp:sp>
    <dsp:sp modelId="{9DFC7AE0-3320-4DBC-912F-B22D1A189E12}">
      <dsp:nvSpPr>
        <dsp:cNvPr id="0" name=""/>
        <dsp:cNvSpPr/>
      </dsp:nvSpPr>
      <dsp:spPr>
        <a:xfrm>
          <a:off x="2844577" y="1061691"/>
          <a:ext cx="1935021" cy="230033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noProof="1"/>
            <a:t>otot-otot tersebut bekerja secara berlawanan untuk menghasilkan suatu gerakan</a:t>
          </a:r>
        </a:p>
      </dsp:txBody>
      <dsp:txXfrm>
        <a:off x="2901252" y="1118366"/>
        <a:ext cx="1821671" cy="21869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C3680-1BA0-4BED-A65E-9B79B0664049}">
      <dsp:nvSpPr>
        <dsp:cNvPr id="0" name=""/>
        <dsp:cNvSpPr/>
      </dsp:nvSpPr>
      <dsp:spPr>
        <a:xfrm>
          <a:off x="0" y="197137"/>
          <a:ext cx="5526157" cy="2210462"/>
        </a:xfrm>
        <a:prstGeom prst="leftRightRibb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845E79-E27A-45F6-A8DF-1053FED83D8E}">
      <dsp:nvSpPr>
        <dsp:cNvPr id="0" name=""/>
        <dsp:cNvSpPr/>
      </dsp:nvSpPr>
      <dsp:spPr>
        <a:xfrm>
          <a:off x="579598" y="569692"/>
          <a:ext cx="2162061" cy="10831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noProof="1"/>
            <a:t>KONTRAKSI</a:t>
          </a:r>
          <a:endParaRPr lang="id-ID" sz="2400" kern="1200" noProof="1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1"/>
            <a:t>saa</a:t>
          </a:r>
          <a:r>
            <a:rPr lang="id-ID" sz="1600" kern="1200" noProof="1"/>
            <a:t>t otot berkontraksi ukurannya memendek dan menebal</a:t>
          </a:r>
        </a:p>
      </dsp:txBody>
      <dsp:txXfrm>
        <a:off x="579598" y="569692"/>
        <a:ext cx="2162061" cy="1083126"/>
      </dsp:txXfrm>
    </dsp:sp>
    <dsp:sp modelId="{0858CA7D-820B-4AFA-AF9C-375DAEBB1622}">
      <dsp:nvSpPr>
        <dsp:cNvPr id="0" name=""/>
        <dsp:cNvSpPr/>
      </dsp:nvSpPr>
      <dsp:spPr>
        <a:xfrm>
          <a:off x="2763078" y="937642"/>
          <a:ext cx="2155201" cy="10831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noProof="1"/>
            <a:t>RELAKSASI</a:t>
          </a:r>
          <a:endParaRPr lang="id-ID" sz="2400" kern="1200" noProof="1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600" kern="1200" noProof="1"/>
            <a:t>saat otot berelaksasi kembali ke ukuran awal</a:t>
          </a:r>
        </a:p>
      </dsp:txBody>
      <dsp:txXfrm>
        <a:off x="2763078" y="937642"/>
        <a:ext cx="2155201" cy="10831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230E7-07DD-43B9-A384-E1B3FC9513E4}">
      <dsp:nvSpPr>
        <dsp:cNvPr id="0" name=""/>
        <dsp:cNvSpPr/>
      </dsp:nvSpPr>
      <dsp:spPr>
        <a:xfrm>
          <a:off x="1881170" y="1786938"/>
          <a:ext cx="1391550" cy="13915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Lengan manusia</a:t>
          </a:r>
          <a:endParaRPr lang="en-ID" sz="2100" kern="1200" dirty="0"/>
        </a:p>
      </dsp:txBody>
      <dsp:txXfrm>
        <a:off x="2084958" y="1990726"/>
        <a:ext cx="983974" cy="983974"/>
      </dsp:txXfrm>
    </dsp:sp>
    <dsp:sp modelId="{B9EE758F-85F6-4668-A579-E9AAF35C95F6}">
      <dsp:nvSpPr>
        <dsp:cNvPr id="0" name=""/>
        <dsp:cNvSpPr/>
      </dsp:nvSpPr>
      <dsp:spPr>
        <a:xfrm rot="12900000">
          <a:off x="869624" y="1504920"/>
          <a:ext cx="1188168" cy="39659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C1BCF-91D0-4809-8FFB-FA7356E4F3EC}">
      <dsp:nvSpPr>
        <dsp:cNvPr id="0" name=""/>
        <dsp:cNvSpPr/>
      </dsp:nvSpPr>
      <dsp:spPr>
        <a:xfrm>
          <a:off x="316076" y="833674"/>
          <a:ext cx="1321973" cy="10575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Sendi engsel</a:t>
          </a:r>
          <a:endParaRPr lang="en-ID" sz="2100" kern="1200" dirty="0"/>
        </a:p>
      </dsp:txBody>
      <dsp:txXfrm>
        <a:off x="347051" y="864649"/>
        <a:ext cx="1260023" cy="995628"/>
      </dsp:txXfrm>
    </dsp:sp>
    <dsp:sp modelId="{FA54D19F-8842-4EA1-AC8A-AA2405FFE517}">
      <dsp:nvSpPr>
        <dsp:cNvPr id="0" name=""/>
        <dsp:cNvSpPr/>
      </dsp:nvSpPr>
      <dsp:spPr>
        <a:xfrm rot="16200000">
          <a:off x="1982861" y="925405"/>
          <a:ext cx="1188168" cy="39659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F6CF8-459B-431F-9133-123FD1AE07B6}">
      <dsp:nvSpPr>
        <dsp:cNvPr id="0" name=""/>
        <dsp:cNvSpPr/>
      </dsp:nvSpPr>
      <dsp:spPr>
        <a:xfrm>
          <a:off x="1915959" y="828"/>
          <a:ext cx="1321973" cy="10575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Otot bisep &amp; trisep </a:t>
          </a:r>
          <a:endParaRPr lang="en-ID" sz="2100" kern="1200" dirty="0"/>
        </a:p>
      </dsp:txBody>
      <dsp:txXfrm>
        <a:off x="1946934" y="31803"/>
        <a:ext cx="1260023" cy="995628"/>
      </dsp:txXfrm>
    </dsp:sp>
    <dsp:sp modelId="{A711258A-C589-45B0-8D24-B569DF8E0735}">
      <dsp:nvSpPr>
        <dsp:cNvPr id="0" name=""/>
        <dsp:cNvSpPr/>
      </dsp:nvSpPr>
      <dsp:spPr>
        <a:xfrm rot="19500000">
          <a:off x="3096099" y="1504920"/>
          <a:ext cx="1188168" cy="39659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ED521-C4BD-4C4D-ADC2-04E7767F5FA7}">
      <dsp:nvSpPr>
        <dsp:cNvPr id="0" name=""/>
        <dsp:cNvSpPr/>
      </dsp:nvSpPr>
      <dsp:spPr>
        <a:xfrm>
          <a:off x="3515842" y="833674"/>
          <a:ext cx="1321973" cy="10575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Fleksi &amp; ekstensi</a:t>
          </a:r>
          <a:endParaRPr lang="en-ID" sz="2100" kern="1200" dirty="0"/>
        </a:p>
      </dsp:txBody>
      <dsp:txXfrm>
        <a:off x="3546817" y="864649"/>
        <a:ext cx="1260023" cy="995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BBA7-A8FE-49C1-A227-3FE739600B0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C665D-E1F1-4238-B68A-EAFC20A2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312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895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5104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643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733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788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85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7499-6416-4F9C-B25E-C0990677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98903-8FA2-4938-9A77-DFA84A096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FB38B-4F14-45D7-8EEF-2D59762F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65DF-0DFA-4136-92FB-9C54DD20E424}" type="datetime1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45C7-0A51-4701-AB32-C2F2B08D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C55C-BE5B-423F-A4F6-8E73E2C1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70DFAB-0F1B-42DA-B3B5-C20AA033C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A8236-D9F3-4E84-B793-251EBBA0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EC039-D6FC-4355-9085-C41BA0F7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0BBB-C8C1-49D3-B83C-42C0552F8F18}" type="datetime1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1A73-17AA-487E-BFFC-30FCB2D1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5727-16F6-4639-A48F-1678897D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133660" y="0"/>
            <a:ext cx="505834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0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oba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42025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Work Gallery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50196" y="51408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567688" y="34272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377600" y="1713301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50196" y="17136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567688" y="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7600" y="51408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750196" y="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377600" y="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567688" y="17136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50196" y="34272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77600" y="3426602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567688" y="51408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61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EFE7-6A33-40C1-A49A-40DB0C8C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16F80-B651-4F13-B19E-447B75D9E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DAE9D-5C24-4E73-94E6-5012F2D2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0C88-BA00-43D7-8E2A-773489EEFE5B}" type="datetime1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4453-FEB6-4E34-AB75-3303B9D7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A5A0-A3CB-4EA3-97D5-2B11F0B0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E703-36BC-4D52-B355-8C3F9A70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1C129-99FF-40D4-A35B-90F90CC9A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4B2C-CB3B-49A4-8F69-1EBDED06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2F46-5374-4FCF-BA65-B9695EE10622}" type="datetime1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BBA4A-48DB-4245-B0A1-42D242B6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EE220-1188-4331-B87C-6DD239F8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7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E14D-4400-41D3-BB57-1F304A35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D95B-330F-4FFA-A335-4DCE072BD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42258-84B2-4B14-AEF2-0F38DFB0A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C28BE-D973-47DE-A51E-D98447F8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F9297-B2AE-4893-80B4-F709B7F9ACE3}" type="datetime1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5BB5D-5332-4C68-843A-689C40E1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58C0A-A7F1-4F74-8CB7-6C23F5DF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DB3E-F970-41E7-94C0-C6DD0A95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E4F45-18F3-4FEB-9BC2-1111DF10C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685E-A8D3-4247-AA0F-8529D0212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CBFD-2FE3-4AE8-8FBE-7CB545246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B4687-83D1-4734-9518-2957DD63D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4A5BC-4293-4BBE-8F04-70EDB6A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7247-F74A-486E-874A-DDB002605628}" type="datetime1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61C1D-87C1-416B-9F1A-06883C9D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FEE93-0B88-4601-8FB3-AAE652AE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8DAA6-ADAC-4509-BC8E-2528B098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A4174-2C80-4472-A098-627A73BC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85CA-F50F-4615-BF07-E3C3C5E7DAA6}" type="datetime1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72F54-4E90-455B-8B4C-C1F1469B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AB29A-781E-404F-B7B3-26248B53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3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4EE2A-E9DC-452E-B332-C6049D58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1114-00C0-42FC-B879-815409FDA45F}" type="datetime1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0DC66-47E4-4B50-92AD-78BD8534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304F-5578-4CAF-A922-558A6E6A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4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BDE2-6D0B-4E05-B9D8-14CAB96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047AC-F883-4B5C-ABED-13BEF6650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E5C7F-85DF-4020-861D-9C485A03E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A7C74-BAA4-4DA1-B956-0648C82E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FB06-6ABB-4781-8043-861B1B529EE8}" type="datetime1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BFA03-547B-4712-9F04-AB79AAE8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013BA-F1BC-419C-9B55-8DB1BFCE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27C4-BB21-49FF-A684-3C8A677D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ACFC8-A9B3-446A-9228-27BB171C1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24617-138E-4699-AEFB-65B45868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3E101-1C2D-46E8-A88D-9D028199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FCCC-F776-401F-BA19-956F16DEBA96}" type="datetime1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C8923-DA7D-49B3-8513-92E6D15E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62F3C-D644-40E1-8252-8C3473CC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8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1F240E-00CC-49AE-B4CA-BBA2742E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9688-BABE-448D-975F-626B4AA25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A062-4F32-45E7-AC65-5094624D1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2AC9-38EF-4720-BD9F-5641222FDFEA}" type="datetime1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8F2EE-53CF-401F-8342-1BC06DB2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6B864-2005-45AD-8736-3794C596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hyperlink" Target="https://elearningsmp.sekolahsabilillah.sch.id/mod/assign/view.php?id=6327" TargetMode="External"/><Relationship Id="rId12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image" Target="../media/image20.svg"/><Relationship Id="rId5" Type="http://schemas.openxmlformats.org/officeDocument/2006/relationships/slide" Target="slide4.xml"/><Relationship Id="rId1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" Target="slide3.xml"/><Relationship Id="rId9" Type="http://schemas.openxmlformats.org/officeDocument/2006/relationships/image" Target="../media/image38.svg"/><Relationship Id="rId1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slide" Target="slide5.xml"/><Relationship Id="rId17" Type="http://schemas.openxmlformats.org/officeDocument/2006/relationships/image" Target="../media/image12.sv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slide" Target="slide3.xml"/><Relationship Id="rId15" Type="http://schemas.openxmlformats.org/officeDocument/2006/relationships/slide" Target="slide10.xml"/><Relationship Id="rId23" Type="http://schemas.openxmlformats.org/officeDocument/2006/relationships/image" Target="../media/image18.svg"/><Relationship Id="rId10" Type="http://schemas.openxmlformats.org/officeDocument/2006/relationships/image" Target="../media/image7.png"/><Relationship Id="rId19" Type="http://schemas.openxmlformats.org/officeDocument/2006/relationships/image" Target="../media/image14.svg"/><Relationship Id="rId4" Type="http://schemas.openxmlformats.org/officeDocument/2006/relationships/image" Target="../media/image4.jpg"/><Relationship Id="rId9" Type="http://schemas.openxmlformats.org/officeDocument/2006/relationships/slide" Target="slide4.xml"/><Relationship Id="rId14" Type="http://schemas.openxmlformats.org/officeDocument/2006/relationships/image" Target="../media/image10.sv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5.xml"/><Relationship Id="rId12" Type="http://schemas.openxmlformats.org/officeDocument/2006/relationships/image" Target="../media/image20.sv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2.svg"/><Relationship Id="rId1" Type="http://schemas.microsoft.com/office/2007/relationships/media" Target="../media/media1.mp4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6.sv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slide" Target="slide1.xml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0.svg"/><Relationship Id="rId5" Type="http://schemas.openxmlformats.org/officeDocument/2006/relationships/slide" Target="slide4.xml"/><Relationship Id="rId15" Type="http://schemas.openxmlformats.org/officeDocument/2006/relationships/image" Target="../media/image22.svg"/><Relationship Id="rId10" Type="http://schemas.openxmlformats.org/officeDocument/2006/relationships/image" Target="../media/image19.png"/><Relationship Id="rId4" Type="http://schemas.openxmlformats.org/officeDocument/2006/relationships/slide" Target="slide3.xml"/><Relationship Id="rId9" Type="http://schemas.openxmlformats.org/officeDocument/2006/relationships/image" Target="../media/image25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1.png"/><Relationship Id="rId1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slide" Target="slide2.xml"/><Relationship Id="rId1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6" Type="http://schemas.openxmlformats.org/officeDocument/2006/relationships/diagramLayout" Target="../diagrams/layout1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.xml"/><Relationship Id="rId5" Type="http://schemas.openxmlformats.org/officeDocument/2006/relationships/slide" Target="slide4.xml"/><Relationship Id="rId15" Type="http://schemas.openxmlformats.org/officeDocument/2006/relationships/diagramData" Target="../diagrams/data1.xml"/><Relationship Id="rId10" Type="http://schemas.openxmlformats.org/officeDocument/2006/relationships/image" Target="../media/image20.svg"/><Relationship Id="rId19" Type="http://schemas.microsoft.com/office/2007/relationships/diagramDrawing" Target="../diagrams/drawing1.xml"/><Relationship Id="rId4" Type="http://schemas.openxmlformats.org/officeDocument/2006/relationships/slide" Target="slide3.xml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1.png"/><Relationship Id="rId18" Type="http://schemas.openxmlformats.org/officeDocument/2006/relationships/diagramColors" Target="../diagrams/colors2.xml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image" Target="../media/image27.jpeg"/><Relationship Id="rId7" Type="http://schemas.openxmlformats.org/officeDocument/2006/relationships/image" Target="../media/image9.png"/><Relationship Id="rId12" Type="http://schemas.openxmlformats.org/officeDocument/2006/relationships/slide" Target="slide2.xml"/><Relationship Id="rId17" Type="http://schemas.openxmlformats.org/officeDocument/2006/relationships/diagramQuickStyle" Target="../diagrams/quickStyle2.xml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2.xml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.xml"/><Relationship Id="rId24" Type="http://schemas.openxmlformats.org/officeDocument/2006/relationships/image" Target="../media/image30.jpeg"/><Relationship Id="rId5" Type="http://schemas.openxmlformats.org/officeDocument/2006/relationships/slide" Target="slide4.xml"/><Relationship Id="rId15" Type="http://schemas.openxmlformats.org/officeDocument/2006/relationships/diagramData" Target="../diagrams/data2.xml"/><Relationship Id="rId23" Type="http://schemas.openxmlformats.org/officeDocument/2006/relationships/image" Target="../media/image29.jpeg"/><Relationship Id="rId10" Type="http://schemas.openxmlformats.org/officeDocument/2006/relationships/image" Target="../media/image20.svg"/><Relationship Id="rId19" Type="http://schemas.microsoft.com/office/2007/relationships/diagramDrawing" Target="../diagrams/drawing2.xml"/><Relationship Id="rId4" Type="http://schemas.openxmlformats.org/officeDocument/2006/relationships/slide" Target="slide3.xml"/><Relationship Id="rId9" Type="http://schemas.openxmlformats.org/officeDocument/2006/relationships/image" Target="../media/image19.png"/><Relationship Id="rId14" Type="http://schemas.openxmlformats.org/officeDocument/2006/relationships/image" Target="../media/image22.svg"/><Relationship Id="rId22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1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slide" Target="slide2.xml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.xml"/><Relationship Id="rId5" Type="http://schemas.openxmlformats.org/officeDocument/2006/relationships/slide" Target="slide4.xml"/><Relationship Id="rId15" Type="http://schemas.openxmlformats.org/officeDocument/2006/relationships/image" Target="../media/image32.jpeg"/><Relationship Id="rId10" Type="http://schemas.openxmlformats.org/officeDocument/2006/relationships/image" Target="../media/image20.svg"/><Relationship Id="rId4" Type="http://schemas.openxmlformats.org/officeDocument/2006/relationships/slide" Target="slide3.xml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1.png"/><Relationship Id="rId18" Type="http://schemas.openxmlformats.org/officeDocument/2006/relationships/diagramQuickStyle" Target="../diagrams/quickStyle3.xml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diagramData" Target="../diagrams/data4.xml"/><Relationship Id="rId7" Type="http://schemas.openxmlformats.org/officeDocument/2006/relationships/image" Target="../media/image9.png"/><Relationship Id="rId12" Type="http://schemas.openxmlformats.org/officeDocument/2006/relationships/slide" Target="slide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.xml"/><Relationship Id="rId24" Type="http://schemas.openxmlformats.org/officeDocument/2006/relationships/diagramColors" Target="../diagrams/colors4.xml"/><Relationship Id="rId5" Type="http://schemas.openxmlformats.org/officeDocument/2006/relationships/slide" Target="slide4.xml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4.xml"/><Relationship Id="rId10" Type="http://schemas.openxmlformats.org/officeDocument/2006/relationships/image" Target="../media/image20.svg"/><Relationship Id="rId19" Type="http://schemas.openxmlformats.org/officeDocument/2006/relationships/diagramColors" Target="../diagrams/colors3.xml"/><Relationship Id="rId4" Type="http://schemas.openxmlformats.org/officeDocument/2006/relationships/slide" Target="slide3.xml"/><Relationship Id="rId9" Type="http://schemas.openxmlformats.org/officeDocument/2006/relationships/image" Target="../media/image19.png"/><Relationship Id="rId14" Type="http://schemas.openxmlformats.org/officeDocument/2006/relationships/image" Target="../media/image22.svg"/><Relationship Id="rId22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1.png"/><Relationship Id="rId18" Type="http://schemas.openxmlformats.org/officeDocument/2006/relationships/diagramQuickStyle" Target="../diagrams/quickStyle5.xml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slide" Target="slide2.xml"/><Relationship Id="rId17" Type="http://schemas.openxmlformats.org/officeDocument/2006/relationships/diagramLayout" Target="../diagrams/layout5.xml"/><Relationship Id="rId2" Type="http://schemas.openxmlformats.org/officeDocument/2006/relationships/notesSlide" Target="../notesSlides/notesSlide7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.xml"/><Relationship Id="rId5" Type="http://schemas.openxmlformats.org/officeDocument/2006/relationships/slide" Target="slide4.xml"/><Relationship Id="rId15" Type="http://schemas.openxmlformats.org/officeDocument/2006/relationships/image" Target="../media/image36.png"/><Relationship Id="rId10" Type="http://schemas.openxmlformats.org/officeDocument/2006/relationships/image" Target="../media/image20.svg"/><Relationship Id="rId19" Type="http://schemas.openxmlformats.org/officeDocument/2006/relationships/diagramColors" Target="../diagrams/colors5.xml"/><Relationship Id="rId4" Type="http://schemas.openxmlformats.org/officeDocument/2006/relationships/slide" Target="slide3.xml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1873935" y="717870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sp>
        <p:nvSpPr>
          <p:cNvPr id="100" name="Footer Placeholder 99">
            <a:extLst>
              <a:ext uri="{FF2B5EF4-FFF2-40B4-BE49-F238E27FC236}">
                <a16:creationId xmlns:a16="http://schemas.microsoft.com/office/drawing/2014/main" id="{7039AA2C-8EF4-486E-A16F-2B8F187E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76" y="4302232"/>
            <a:ext cx="1714047" cy="17140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1863719" y="2131649"/>
            <a:ext cx="846456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SISTEM </a:t>
            </a:r>
            <a:r>
              <a:rPr lang="en-US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GERAK PADA </a:t>
            </a:r>
            <a:r>
              <a:rPr lang="id-ID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MANUSIA</a:t>
            </a:r>
            <a:r>
              <a:rPr lang="en-US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 (2)</a:t>
            </a:r>
            <a:endParaRPr lang="id-ID" sz="4800" b="1" noProof="1">
              <a:latin typeface="DancingDonuts" pitchFamily="2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r>
              <a:rPr lang="id-ID" sz="40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KELAS </a:t>
            </a:r>
            <a:r>
              <a:rPr lang="en-US" sz="40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VIII</a:t>
            </a:r>
            <a:endParaRPr lang="id-ID" sz="4000" b="1" noProof="1">
              <a:latin typeface="DancingDonuts" pitchFamily="2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endParaRPr lang="id-ID" sz="1600" b="1" noProof="1">
              <a:latin typeface="Bahnschrift SemiBold" panose="020B0502040204020203" pitchFamily="34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r>
              <a:rPr lang="id-ID" sz="2000" b="1" noProof="1">
                <a:latin typeface="Goudy Old Style" panose="02020502050305020303" pitchFamily="18" charset="0"/>
                <a:ea typeface="Adobe Heiti Std R" panose="020B0400000000000000" pitchFamily="34" charset="-128"/>
                <a:cs typeface="MV Boli" panose="02000500030200090000" pitchFamily="2" charset="0"/>
              </a:rPr>
              <a:t>oleh: Fila Prasetyawati</a:t>
            </a:r>
            <a:r>
              <a:rPr lang="en-US" sz="2000" b="1" noProof="1">
                <a:latin typeface="Goudy Old Style" panose="02020502050305020303" pitchFamily="18" charset="0"/>
                <a:ea typeface="Adobe Heiti Std R" panose="020B0400000000000000" pitchFamily="34" charset="-128"/>
                <a:cs typeface="MV Boli" panose="02000500030200090000" pitchFamily="2" charset="0"/>
              </a:rPr>
              <a:t>, M.Pd</a:t>
            </a:r>
            <a:endParaRPr lang="id-ID" sz="2000" b="1" noProof="1">
              <a:latin typeface="Goudy Old Style" panose="02020502050305020303" pitchFamily="18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2887C-BFE8-4F7C-8CF6-0C86F30EE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3" y="111344"/>
            <a:ext cx="1349226" cy="1736271"/>
          </a:xfrm>
          <a:prstGeom prst="ellipse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9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Rectangle 45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Rectangle 46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Rectangle 47">
            <a:hlinkClick r:id="rId6" action="ppaction://hlinksldjump"/>
          </p:cNvPr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95748" y="1695823"/>
            <a:ext cx="8301812" cy="22534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Setelah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mempelajari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materi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sistem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gerak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manusia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, uji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pemahaman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Ananda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dengan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mengerjakan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soal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pada link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berikut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!</a:t>
            </a:r>
          </a:p>
          <a:p>
            <a:pPr algn="ctr">
              <a:lnSpc>
                <a:spcPct val="120000"/>
              </a:lnSpc>
            </a:pPr>
            <a:r>
              <a:rPr lang="en-ID" sz="2000" b="1" dirty="0">
                <a:hlinkClick r:id="rId7"/>
              </a:rPr>
              <a:t>https://elearningsmp.sekolahsabilillah.sch.id/mod/assign/view.php?id=6327</a:t>
            </a:r>
            <a:endParaRPr lang="en-ID" sz="2000" b="1" dirty="0"/>
          </a:p>
          <a:p>
            <a:pPr algn="ctr">
              <a:lnSpc>
                <a:spcPct val="120000"/>
              </a:lnSpc>
            </a:pPr>
            <a:endParaRPr lang="en-IN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8" name="Picture Placeholder 7"/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9" name="Picture Placeholder 8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0" name="Picture Placeholder 9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2" name="Picture Placeholder 11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13" name="Picture Placeholder 1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0" name="Footer Placeholder 99">
            <a:extLst>
              <a:ext uri="{FF2B5EF4-FFF2-40B4-BE49-F238E27FC236}">
                <a16:creationId xmlns:a16="http://schemas.microsoft.com/office/drawing/2014/main" id="{9224AC66-B135-482D-BFBF-B23D6CB907A3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E1B843-DCCA-4F04-BED6-22CE49CFCC99}"/>
              </a:ext>
            </a:extLst>
          </p:cNvPr>
          <p:cNvGrpSpPr/>
          <p:nvPr/>
        </p:nvGrpSpPr>
        <p:grpSpPr>
          <a:xfrm>
            <a:off x="1747072" y="416418"/>
            <a:ext cx="3512457" cy="653142"/>
            <a:chOff x="7420099" y="4828307"/>
            <a:chExt cx="3512457" cy="65314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07605CD-6BD2-4CDE-88AF-39E6566163DE}"/>
                </a:ext>
              </a:extLst>
            </p:cNvPr>
            <p:cNvSpPr/>
            <p:nvPr/>
          </p:nvSpPr>
          <p:spPr>
            <a:xfrm>
              <a:off x="7420099" y="4828307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00B0F0"/>
                </a:gs>
                <a:gs pos="3000">
                  <a:srgbClr val="12AAE2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C4FF8D-CCD9-4F73-8DFE-7BFE3FA0FC32}"/>
                </a:ext>
              </a:extLst>
            </p:cNvPr>
            <p:cNvSpPr/>
            <p:nvPr/>
          </p:nvSpPr>
          <p:spPr>
            <a:xfrm>
              <a:off x="7505828" y="4912096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Trophy">
              <a:extLst>
                <a:ext uri="{FF2B5EF4-FFF2-40B4-BE49-F238E27FC236}">
                  <a16:creationId xmlns:a16="http://schemas.microsoft.com/office/drawing/2014/main" id="{D9E1F2CB-5074-4E31-8055-968206B4C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604489" y="502986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161B9C7-97B9-4813-861F-BBB44F9AFB59}"/>
                </a:ext>
              </a:extLst>
            </p:cNvPr>
            <p:cNvSpPr txBox="1"/>
            <p:nvPr/>
          </p:nvSpPr>
          <p:spPr>
            <a:xfrm>
              <a:off x="7978901" y="5009983"/>
              <a:ext cx="992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EVALUASI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92953" y="4631618"/>
            <a:ext cx="69360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Donuts" pitchFamily="2" charset="0"/>
              </a:rPr>
              <a:t>GOOD LUCK, AND HAVE FUN!</a:t>
            </a:r>
          </a:p>
        </p:txBody>
      </p:sp>
      <p:sp>
        <p:nvSpPr>
          <p:cNvPr id="32" name="Oval 3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F882DE1-B824-4633-92CD-B72414A46251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Close">
            <a:extLst>
              <a:ext uri="{FF2B5EF4-FFF2-40B4-BE49-F238E27FC236}">
                <a16:creationId xmlns:a16="http://schemas.microsoft.com/office/drawing/2014/main" id="{C8336EFF-5F57-41F5-8D02-E64241A806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9F2C9031-95FD-42C9-8E9F-C7BB5671FA97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House">
            <a:extLst>
              <a:ext uri="{FF2B5EF4-FFF2-40B4-BE49-F238E27FC236}">
                <a16:creationId xmlns:a16="http://schemas.microsoft.com/office/drawing/2014/main" id="{719567C5-543C-4F37-8BFC-815F075AC9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398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4B8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788EE8-564A-4280-887A-11B2C056BC1A}"/>
              </a:ext>
            </a:extLst>
          </p:cNvPr>
          <p:cNvGrpSpPr/>
          <p:nvPr/>
        </p:nvGrpSpPr>
        <p:grpSpPr>
          <a:xfrm>
            <a:off x="7227063" y="2202038"/>
            <a:ext cx="1200519" cy="228225"/>
            <a:chOff x="6985330" y="3297174"/>
            <a:chExt cx="1349500" cy="2520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E6FF20-D2FB-4262-8177-11F0D4760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5873" y="3424010"/>
              <a:ext cx="11789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62AED0-63F9-483C-A611-C8BD1C75FDDE}"/>
                </a:ext>
              </a:extLst>
            </p:cNvPr>
            <p:cNvSpPr/>
            <p:nvPr/>
          </p:nvSpPr>
          <p:spPr>
            <a:xfrm>
              <a:off x="6985330" y="3297174"/>
              <a:ext cx="256637" cy="252000"/>
            </a:xfrm>
            <a:prstGeom prst="ellipse">
              <a:avLst/>
            </a:prstGeom>
            <a:solidFill>
              <a:srgbClr val="B43C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B1B07-336E-4F74-B747-9483B2E563B7}"/>
              </a:ext>
            </a:extLst>
          </p:cNvPr>
          <p:cNvGrpSpPr/>
          <p:nvPr/>
        </p:nvGrpSpPr>
        <p:grpSpPr>
          <a:xfrm>
            <a:off x="7295930" y="3134391"/>
            <a:ext cx="1205211" cy="228225"/>
            <a:chOff x="6801593" y="4133435"/>
            <a:chExt cx="1354775" cy="252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27D3CD7-7AA0-48FC-B3B8-01F12DABE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411" y="4262003"/>
              <a:ext cx="11789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D3814C-9C64-4209-9024-7F2F5D5A61E8}"/>
                </a:ext>
              </a:extLst>
            </p:cNvPr>
            <p:cNvSpPr/>
            <p:nvPr/>
          </p:nvSpPr>
          <p:spPr>
            <a:xfrm>
              <a:off x="6801593" y="4133435"/>
              <a:ext cx="256637" cy="252000"/>
            </a:xfrm>
            <a:prstGeom prst="ellipse">
              <a:avLst/>
            </a:prstGeom>
            <a:solidFill>
              <a:srgbClr val="7D6CB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7D09B-6C85-4D17-A561-41908DB28BA0}"/>
              </a:ext>
            </a:extLst>
          </p:cNvPr>
          <p:cNvGrpSpPr/>
          <p:nvPr/>
        </p:nvGrpSpPr>
        <p:grpSpPr>
          <a:xfrm>
            <a:off x="6920975" y="3975736"/>
            <a:ext cx="1187896" cy="228225"/>
            <a:chOff x="6098310" y="5233346"/>
            <a:chExt cx="1335311" cy="2520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75BE6F-1F48-4365-8CF0-92808DC44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4664" y="5378241"/>
              <a:ext cx="11789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5709AF1-4992-44E7-9453-BAF79EC31F8E}"/>
                </a:ext>
              </a:extLst>
            </p:cNvPr>
            <p:cNvSpPr/>
            <p:nvPr/>
          </p:nvSpPr>
          <p:spPr>
            <a:xfrm>
              <a:off x="6098310" y="5233346"/>
              <a:ext cx="256637" cy="252000"/>
            </a:xfrm>
            <a:prstGeom prst="ellipse">
              <a:avLst/>
            </a:prstGeom>
            <a:solidFill>
              <a:srgbClr val="12AA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25C572A-C387-40CC-A885-D9DF010BB85C}"/>
              </a:ext>
            </a:extLst>
          </p:cNvPr>
          <p:cNvGrpSpPr/>
          <p:nvPr/>
        </p:nvGrpSpPr>
        <p:grpSpPr>
          <a:xfrm>
            <a:off x="7552143" y="1111252"/>
            <a:ext cx="3202569" cy="586865"/>
            <a:chOff x="7420100" y="1393126"/>
            <a:chExt cx="3512457" cy="65314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2" name="Rectangle: Rounded Corners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409FB577-BD1B-4700-87E7-F20569C175F0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C4D7C87-BE9A-45F7-A897-92182E4B28B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Graphic 54" descr="Lightbulb">
              <a:extLst>
                <a:ext uri="{FF2B5EF4-FFF2-40B4-BE49-F238E27FC236}">
                  <a16:creationId xmlns:a16="http://schemas.microsoft.com/office/drawing/2014/main" id="{4D852F9B-BFCB-4721-A696-EC9BCB86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13453" y="1585088"/>
              <a:ext cx="234957" cy="242724"/>
            </a:xfrm>
            <a:prstGeom prst="rect">
              <a:avLst/>
            </a:prstGeom>
            <a:grpFill/>
            <a:effectLst/>
          </p:spPr>
        </p:pic>
        <p:sp>
          <p:nvSpPr>
            <p:cNvPr id="76" name="TextBox 75">
              <a:hlinkClick r:id="rId5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96C91BD8-3EE4-4F5C-AA1D-18EF0CB48F16}"/>
                </a:ext>
              </a:extLst>
            </p:cNvPr>
            <p:cNvSpPr txBox="1"/>
            <p:nvPr/>
          </p:nvSpPr>
          <p:spPr>
            <a:xfrm>
              <a:off x="8021914" y="1556872"/>
              <a:ext cx="1437649" cy="31021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d-ID" sz="1400" dirty="0"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5" action="ppaction://hlinksldjump">
                    <a:snd r:embed="rId8" name="click.wav"/>
                  </a:hlinkClick>
                </a:rPr>
                <a:t>PENDAHULUAN</a:t>
              </a:r>
              <a:endParaRPr lang="en-US" sz="14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690DCA-4E89-47C4-8690-029075134ADE}"/>
              </a:ext>
            </a:extLst>
          </p:cNvPr>
          <p:cNvGrpSpPr/>
          <p:nvPr/>
        </p:nvGrpSpPr>
        <p:grpSpPr>
          <a:xfrm>
            <a:off x="8420131" y="2006732"/>
            <a:ext cx="3124691" cy="591522"/>
            <a:chOff x="8316026" y="3102429"/>
            <a:chExt cx="3512457" cy="65314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B25B0A5D-6B9A-4777-A8AF-D096A6992120}"/>
                </a:ext>
              </a:extLst>
            </p:cNvPr>
            <p:cNvSpPr/>
            <p:nvPr/>
          </p:nvSpPr>
          <p:spPr>
            <a:xfrm>
              <a:off x="8316026" y="3102429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11FA05-8B3F-4FE5-A292-7BA5C18FF14E}"/>
                </a:ext>
              </a:extLst>
            </p:cNvPr>
            <p:cNvSpPr/>
            <p:nvPr/>
          </p:nvSpPr>
          <p:spPr>
            <a:xfrm>
              <a:off x="8402906" y="3176769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Image">
              <a:extLst>
                <a:ext uri="{FF2B5EF4-FFF2-40B4-BE49-F238E27FC236}">
                  <a16:creationId xmlns:a16="http://schemas.microsoft.com/office/drawing/2014/main" id="{92B95CE0-B211-493B-A9E2-4B4231205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510014" y="3343211"/>
              <a:ext cx="242724" cy="242724"/>
            </a:xfrm>
            <a:prstGeom prst="rect">
              <a:avLst/>
            </a:prstGeom>
            <a:grpFill/>
            <a:effectLst/>
          </p:spPr>
        </p:pic>
        <p:sp>
          <p:nvSpPr>
            <p:cNvPr id="78" name="TextBox 77">
              <a:hlinkClick r:id="rId9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062683C0-D7D4-4D6B-AF13-3A3BCF9DD6B6}"/>
                </a:ext>
              </a:extLst>
            </p:cNvPr>
            <p:cNvSpPr txBox="1"/>
            <p:nvPr/>
          </p:nvSpPr>
          <p:spPr>
            <a:xfrm>
              <a:off x="8876679" y="3273548"/>
              <a:ext cx="2207656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9" action="ppaction://hlinksldjump">
                    <a:snd r:embed="rId8" name="click.wav"/>
                  </a:hlinkClick>
                </a:rPr>
                <a:t>TUJUAN PEMBELAJARAN</a:t>
              </a:r>
              <a:endParaRPr lang="en-US" sz="14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3C6B2B-8429-44EF-966E-DA287788F986}"/>
              </a:ext>
            </a:extLst>
          </p:cNvPr>
          <p:cNvGrpSpPr/>
          <p:nvPr/>
        </p:nvGrpSpPr>
        <p:grpSpPr>
          <a:xfrm>
            <a:off x="8480236" y="2950115"/>
            <a:ext cx="3124691" cy="591522"/>
            <a:chOff x="8156368" y="3959061"/>
            <a:chExt cx="3512457" cy="65314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2" name="Rectangle: Rounded Corners 3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05F0AF5-1278-4E55-AF20-FEF59768DD82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20EE454-254A-4704-8424-CE1DE56495A4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raphic 56" descr="Megaphone">
              <a:extLst>
                <a:ext uri="{FF2B5EF4-FFF2-40B4-BE49-F238E27FC236}">
                  <a16:creationId xmlns:a16="http://schemas.microsoft.com/office/drawing/2014/main" id="{3D99C500-90AB-42AC-9797-5CE1B9C81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grpFill/>
            <a:effectLst/>
          </p:spPr>
        </p:pic>
        <p:sp>
          <p:nvSpPr>
            <p:cNvPr id="79" name="TextBox 78">
              <a:hlinkClick r:id="rId12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F1AEB0ED-7929-4592-B977-0332459BF5EC}"/>
                </a:ext>
              </a:extLst>
            </p:cNvPr>
            <p:cNvSpPr txBox="1"/>
            <p:nvPr/>
          </p:nvSpPr>
          <p:spPr>
            <a:xfrm>
              <a:off x="8725184" y="4147049"/>
              <a:ext cx="755335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12" action="ppaction://hlinksldjump">
                    <a:snd r:embed="rId8" name="click.wav"/>
                  </a:hlinkClick>
                </a:rPr>
                <a:t>MATERI</a:t>
              </a:r>
              <a:endParaRPr lang="en-US" sz="1400" dirty="0">
                <a:solidFill>
                  <a:srgbClr val="FF0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BE78C8C-004B-4684-B893-D29E189225C8}"/>
              </a:ext>
            </a:extLst>
          </p:cNvPr>
          <p:cNvGrpSpPr/>
          <p:nvPr/>
        </p:nvGrpSpPr>
        <p:grpSpPr>
          <a:xfrm>
            <a:off x="8107877" y="3813809"/>
            <a:ext cx="3124691" cy="591522"/>
            <a:chOff x="7420099" y="4828307"/>
            <a:chExt cx="3512457" cy="653142"/>
          </a:xfrm>
          <a:solidFill>
            <a:srgbClr val="E56DAA"/>
          </a:solidFill>
        </p:grpSpPr>
        <p:sp>
          <p:nvSpPr>
            <p:cNvPr id="33" name="Rectangle: Rounded Corners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4065A45A-D519-4C42-9510-195DEE9C2BC6}"/>
                </a:ext>
              </a:extLst>
            </p:cNvPr>
            <p:cNvSpPr/>
            <p:nvPr/>
          </p:nvSpPr>
          <p:spPr>
            <a:xfrm>
              <a:off x="7420099" y="482830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017BA23-DD36-4371-9CE7-515F0CE842EA}"/>
                </a:ext>
              </a:extLst>
            </p:cNvPr>
            <p:cNvSpPr/>
            <p:nvPr/>
          </p:nvSpPr>
          <p:spPr>
            <a:xfrm>
              <a:off x="7505828" y="4912096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Trophy">
              <a:extLst>
                <a:ext uri="{FF2B5EF4-FFF2-40B4-BE49-F238E27FC236}">
                  <a16:creationId xmlns:a16="http://schemas.microsoft.com/office/drawing/2014/main" id="{63CB6188-0587-42D5-A8F6-F1CF3BF72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7604489" y="5029867"/>
              <a:ext cx="242724" cy="242724"/>
            </a:xfrm>
            <a:prstGeom prst="rect">
              <a:avLst/>
            </a:prstGeom>
            <a:grpFill/>
            <a:effectLst/>
          </p:spPr>
        </p:pic>
        <p:sp>
          <p:nvSpPr>
            <p:cNvPr id="80" name="TextBox 79">
              <a:hlinkClick r:id="rId15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4919355C-66DE-40C7-B6AC-E9BA0F872A18}"/>
                </a:ext>
              </a:extLst>
            </p:cNvPr>
            <p:cNvSpPr txBox="1"/>
            <p:nvPr/>
          </p:nvSpPr>
          <p:spPr>
            <a:xfrm>
              <a:off x="7978901" y="5009983"/>
              <a:ext cx="99257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15" action="ppaction://hlinksldjump">
                    <a:snd r:embed="rId8" name="click.wav"/>
                  </a:hlinkClick>
                </a:rPr>
                <a:t>EVALUASI</a:t>
              </a:r>
              <a:endParaRPr lang="en-US" sz="14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86F10C-4A66-433B-8CF6-A2FE43CABC14}"/>
              </a:ext>
            </a:extLst>
          </p:cNvPr>
          <p:cNvGrpSpPr/>
          <p:nvPr/>
        </p:nvGrpSpPr>
        <p:grpSpPr>
          <a:xfrm>
            <a:off x="6518940" y="1315771"/>
            <a:ext cx="1048800" cy="228225"/>
            <a:chOff x="6220208" y="1594263"/>
            <a:chExt cx="1178954" cy="252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E3B653-C439-46FD-8B20-BF821A18F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0208" y="1717126"/>
              <a:ext cx="1178954" cy="257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252AA6-B862-46BC-962A-CE3520263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1167" y="1594263"/>
              <a:ext cx="252000" cy="252000"/>
            </a:xfrm>
            <a:prstGeom prst="ellipse">
              <a:avLst/>
            </a:prstGeom>
            <a:solidFill>
              <a:srgbClr val="FFD5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Footer Placeholder 99">
            <a:extLst>
              <a:ext uri="{FF2B5EF4-FFF2-40B4-BE49-F238E27FC236}">
                <a16:creationId xmlns:a16="http://schemas.microsoft.com/office/drawing/2014/main" id="{7039AA2C-8EF4-486E-A16F-2B8F187E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18672E-6C4E-4262-A231-B00834155D38}"/>
              </a:ext>
            </a:extLst>
          </p:cNvPr>
          <p:cNvGrpSpPr/>
          <p:nvPr/>
        </p:nvGrpSpPr>
        <p:grpSpPr>
          <a:xfrm>
            <a:off x="3967087" y="999766"/>
            <a:ext cx="3512343" cy="3839521"/>
            <a:chOff x="3207657" y="1309254"/>
            <a:chExt cx="3948216" cy="42394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F48D970-E953-4306-B551-1110036AC6B0}"/>
                </a:ext>
              </a:extLst>
            </p:cNvPr>
            <p:cNvGrpSpPr/>
            <p:nvPr/>
          </p:nvGrpSpPr>
          <p:grpSpPr>
            <a:xfrm>
              <a:off x="3207657" y="1309254"/>
              <a:ext cx="3948216" cy="4239492"/>
              <a:chOff x="3207657" y="1309254"/>
              <a:chExt cx="3948216" cy="423949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17A9C4A-AFAE-41CD-B30F-F780689D803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036128" y="1309254"/>
                <a:ext cx="2119745" cy="4239492"/>
              </a:xfrm>
              <a:custGeom>
                <a:avLst/>
                <a:gdLst>
                  <a:gd name="connsiteX0" fmla="*/ 2119745 w 2119745"/>
                  <a:gd name="connsiteY0" fmla="*/ 0 h 4239492"/>
                  <a:gd name="connsiteX1" fmla="*/ 2119745 w 2119745"/>
                  <a:gd name="connsiteY1" fmla="*/ 96873 h 4239492"/>
                  <a:gd name="connsiteX2" fmla="*/ 96872 w 2119745"/>
                  <a:gd name="connsiteY2" fmla="*/ 2119746 h 4239492"/>
                  <a:gd name="connsiteX3" fmla="*/ 2119745 w 2119745"/>
                  <a:gd name="connsiteY3" fmla="*/ 4142619 h 4239492"/>
                  <a:gd name="connsiteX4" fmla="*/ 2119745 w 2119745"/>
                  <a:gd name="connsiteY4" fmla="*/ 4239492 h 4239492"/>
                  <a:gd name="connsiteX5" fmla="*/ 1903015 w 2119745"/>
                  <a:gd name="connsiteY5" fmla="*/ 4228548 h 4239492"/>
                  <a:gd name="connsiteX6" fmla="*/ 0 w 2119745"/>
                  <a:gd name="connsiteY6" fmla="*/ 2119746 h 4239492"/>
                  <a:gd name="connsiteX7" fmla="*/ 1903015 w 2119745"/>
                  <a:gd name="connsiteY7" fmla="*/ 10944 h 423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9745" h="4239492">
                    <a:moveTo>
                      <a:pt x="2119745" y="0"/>
                    </a:moveTo>
                    <a:lnTo>
                      <a:pt x="2119745" y="96873"/>
                    </a:lnTo>
                    <a:cubicBezTo>
                      <a:pt x="1002543" y="96873"/>
                      <a:pt x="96872" y="1002544"/>
                      <a:pt x="96872" y="2119746"/>
                    </a:cubicBezTo>
                    <a:cubicBezTo>
                      <a:pt x="96872" y="3236948"/>
                      <a:pt x="1002543" y="4142619"/>
                      <a:pt x="2119745" y="4142619"/>
                    </a:cubicBezTo>
                    <a:lnTo>
                      <a:pt x="2119745" y="4239492"/>
                    </a:lnTo>
                    <a:lnTo>
                      <a:pt x="1903015" y="4228548"/>
                    </a:lnTo>
                    <a:cubicBezTo>
                      <a:pt x="834120" y="4119996"/>
                      <a:pt x="0" y="3217280"/>
                      <a:pt x="0" y="2119746"/>
                    </a:cubicBezTo>
                    <a:cubicBezTo>
                      <a:pt x="0" y="1022212"/>
                      <a:pt x="834120" y="119496"/>
                      <a:pt x="1903015" y="109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C1C5D1"/>
                  </a:gs>
                  <a:gs pos="75000">
                    <a:srgbClr val="0193C9"/>
                  </a:gs>
                  <a:gs pos="50000">
                    <a:srgbClr val="A290E0"/>
                  </a:gs>
                  <a:gs pos="25000">
                    <a:srgbClr val="E66DAB"/>
                  </a:gs>
                  <a:gs pos="0">
                    <a:srgbClr val="FF6E34"/>
                  </a:gs>
                </a:gsLst>
                <a:lin ang="54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304800" dist="139700" sx="102000" sy="102000" algn="ctr" rotWithShape="0">
                  <a:schemeClr val="bg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ircle: Hollow 40">
                <a:extLst>
                  <a:ext uri="{FF2B5EF4-FFF2-40B4-BE49-F238E27FC236}">
                    <a16:creationId xmlns:a16="http://schemas.microsoft.com/office/drawing/2014/main" id="{9844FB36-6EC4-4CF6-AE57-2CD8393D5043}"/>
                  </a:ext>
                </a:extLst>
              </p:cNvPr>
              <p:cNvSpPr/>
              <p:nvPr/>
            </p:nvSpPr>
            <p:spPr>
              <a:xfrm>
                <a:off x="3207657" y="1611953"/>
                <a:ext cx="3634095" cy="3634095"/>
              </a:xfrm>
              <a:prstGeom prst="donut">
                <a:avLst>
                  <a:gd name="adj" fmla="val 7470"/>
                </a:avLst>
              </a:prstGeom>
              <a:gradFill flip="none" rotWithShape="1">
                <a:gsLst>
                  <a:gs pos="95000">
                    <a:schemeClr val="bg1">
                      <a:lumMod val="65000"/>
                    </a:schemeClr>
                  </a:gs>
                  <a:gs pos="70000">
                    <a:schemeClr val="bg1"/>
                  </a:gs>
                  <a:gs pos="6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A10682E-73EF-46D9-91DF-0F6291C5FD9F}"/>
                  </a:ext>
                </a:extLst>
              </p:cNvPr>
              <p:cNvSpPr/>
              <p:nvPr/>
            </p:nvSpPr>
            <p:spPr>
              <a:xfrm>
                <a:off x="3453777" y="1860093"/>
                <a:ext cx="3163581" cy="31635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A42E5EF-257F-45BF-822F-A9490CC5B0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911" y="1928875"/>
              <a:ext cx="3000250" cy="3000250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76D278F-27A8-4DC8-A6E8-8DFD8A4FC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713" y="1974932"/>
              <a:ext cx="2908136" cy="2908136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338725-428A-43E7-AA2C-F4DF9C1427C7}"/>
                </a:ext>
              </a:extLst>
            </p:cNvPr>
            <p:cNvSpPr/>
            <p:nvPr/>
          </p:nvSpPr>
          <p:spPr>
            <a:xfrm>
              <a:off x="4966333" y="1897791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036C2B-9E75-4B42-9D29-A7D78BC47D34}"/>
                </a:ext>
              </a:extLst>
            </p:cNvPr>
            <p:cNvSpPr/>
            <p:nvPr/>
          </p:nvSpPr>
          <p:spPr>
            <a:xfrm>
              <a:off x="3480228" y="3328583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07C3889-E3DD-45A1-BA22-06EC7516E843}"/>
                </a:ext>
              </a:extLst>
            </p:cNvPr>
            <p:cNvSpPr/>
            <p:nvPr/>
          </p:nvSpPr>
          <p:spPr>
            <a:xfrm>
              <a:off x="6463468" y="3295649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18F442-F44B-4E7E-A90C-6847CFC39C32}"/>
                </a:ext>
              </a:extLst>
            </p:cNvPr>
            <p:cNvSpPr/>
            <p:nvPr/>
          </p:nvSpPr>
          <p:spPr>
            <a:xfrm>
              <a:off x="4962681" y="4870754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90A382-0016-4463-8935-F4EB1A5820BB}"/>
                </a:ext>
              </a:extLst>
            </p:cNvPr>
            <p:cNvSpPr/>
            <p:nvPr/>
          </p:nvSpPr>
          <p:spPr>
            <a:xfrm>
              <a:off x="3765392" y="3731023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E56B06B-0B0D-4107-A0F4-EFA177196E22}"/>
                </a:ext>
              </a:extLst>
            </p:cNvPr>
            <p:cNvSpPr/>
            <p:nvPr/>
          </p:nvSpPr>
          <p:spPr>
            <a:xfrm>
              <a:off x="3992340" y="4178244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170C60-26DE-4706-97F2-ED29921ABF78}"/>
                </a:ext>
              </a:extLst>
            </p:cNvPr>
            <p:cNvSpPr/>
            <p:nvPr/>
          </p:nvSpPr>
          <p:spPr>
            <a:xfrm>
              <a:off x="4336697" y="4472945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7" name="Graphic 66" descr="Presentation with media">
              <a:extLst>
                <a:ext uri="{FF2B5EF4-FFF2-40B4-BE49-F238E27FC236}">
                  <a16:creationId xmlns:a16="http://schemas.microsoft.com/office/drawing/2014/main" id="{F17994B2-049E-4C2A-8C34-923C3B96B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899939" y="4498369"/>
              <a:ext cx="329938" cy="329938"/>
            </a:xfrm>
            <a:prstGeom prst="rect">
              <a:avLst/>
            </a:prstGeom>
          </p:spPr>
        </p:pic>
        <p:pic>
          <p:nvPicPr>
            <p:cNvPr id="69" name="Graphic 68" descr="Gears">
              <a:extLst>
                <a:ext uri="{FF2B5EF4-FFF2-40B4-BE49-F238E27FC236}">
                  <a16:creationId xmlns:a16="http://schemas.microsoft.com/office/drawing/2014/main" id="{C0E5D726-A207-4D4D-ABE6-78F48382F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08705" y="3955574"/>
              <a:ext cx="436728" cy="436728"/>
            </a:xfrm>
            <a:prstGeom prst="rect">
              <a:avLst/>
            </a:prstGeom>
          </p:spPr>
        </p:pic>
        <p:pic>
          <p:nvPicPr>
            <p:cNvPr id="71" name="Graphic 70" descr="Stopwatch">
              <a:extLst>
                <a:ext uri="{FF2B5EF4-FFF2-40B4-BE49-F238E27FC236}">
                  <a16:creationId xmlns:a16="http://schemas.microsoft.com/office/drawing/2014/main" id="{E6432138-8B6D-4E62-B555-9FF1D2095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23526" y="4333400"/>
              <a:ext cx="329937" cy="32993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862C8ED-9085-4FB8-A16A-A0804F7F2F27}"/>
                </a:ext>
              </a:extLst>
            </p:cNvPr>
            <p:cNvSpPr txBox="1"/>
            <p:nvPr/>
          </p:nvSpPr>
          <p:spPr>
            <a:xfrm>
              <a:off x="3632195" y="2417378"/>
              <a:ext cx="27809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B43C96"/>
                  </a:solidFill>
                  <a:latin typeface="DancingDonuts" pitchFamily="2" charset="0"/>
                  <a:ea typeface="Adobe Heiti Std R" panose="020B0400000000000000" pitchFamily="34" charset="-128"/>
                </a:rPr>
                <a:t>SISTEM GERAK MANUSIA (2)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085BBDE-3B96-4BB7-8258-645391111DF3}"/>
              </a:ext>
            </a:extLst>
          </p:cNvPr>
          <p:cNvSpPr txBox="1"/>
          <p:nvPr/>
        </p:nvSpPr>
        <p:spPr>
          <a:xfrm>
            <a:off x="2515761" y="408109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1400" b="1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1400" b="1" dirty="0" err="1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14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</p:spTree>
    <p:extLst>
      <p:ext uri="{BB962C8B-B14F-4D97-AF65-F5344CB8AC3E}">
        <p14:creationId xmlns:p14="http://schemas.microsoft.com/office/powerpoint/2010/main" val="418052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54" name="Rectangle 53">
            <a:hlinkClick r:id="rId8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8E4BC-6506-4E23-91B0-14649893EAE0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423DC8-7247-47D7-B286-DB1962C457A8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B33F4E-16A0-49D3-838D-A7EADFA76F1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DF1FC5B9-4FCF-4D4E-AF20-0D502205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55B709-2A29-4145-AA1B-13CA644AA5AF}"/>
                </a:ext>
              </a:extLst>
            </p:cNvPr>
            <p:cNvSpPr txBox="1"/>
            <p:nvPr/>
          </p:nvSpPr>
          <p:spPr>
            <a:xfrm>
              <a:off x="8021914" y="1556872"/>
              <a:ext cx="2028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noProof="1">
                  <a:solidFill>
                    <a:srgbClr val="7030A0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PENDAHULUAN</a:t>
              </a:r>
              <a:endParaRPr lang="id-ID" sz="1400" b="1" noProof="1">
                <a:solidFill>
                  <a:srgbClr val="7030A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13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14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85686" y="1189948"/>
            <a:ext cx="9691914" cy="640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noProof="1"/>
              <a:t>Pernah tahu tentang robotic hand? Kalau belum mari kita lihat video berikut.</a:t>
            </a:r>
          </a:p>
          <a:p>
            <a:pPr algn="just">
              <a:lnSpc>
                <a:spcPct val="120000"/>
              </a:lnSpc>
            </a:pPr>
            <a:r>
              <a:rPr lang="en-US" sz="2000" b="1" noProof="1"/>
              <a:t>Let’s Enjoy!</a:t>
            </a:r>
            <a:endParaRPr lang="id-ID" sz="2000" b="1" noProof="1"/>
          </a:p>
        </p:txBody>
      </p:sp>
      <p:pic>
        <p:nvPicPr>
          <p:cNvPr id="2" name="Robotic Arm to do at Home from Cardboard - Homemade Inventions">
            <a:hlinkClick r:id="" action="ppaction://media"/>
            <a:extLst>
              <a:ext uri="{FF2B5EF4-FFF2-40B4-BE49-F238E27FC236}">
                <a16:creationId xmlns:a16="http://schemas.microsoft.com/office/drawing/2014/main" id="{66811C90-1E60-4A97-9355-A4A58B693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28947" y="1843769"/>
            <a:ext cx="6798726" cy="38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5" name="chimes.wav"/>
          </p:stSnd>
        </p:sndAc>
      </p:transition>
    </mc:Choice>
    <mc:Fallback xmlns="">
      <p:transition spd="slow" advClick="0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546A"/>
                                      </p:to>
                                    </p:animClr>
                                    <p:set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87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1" name="Rectangle 50">
            <a:hlinkClick r:id="rId6" action="ppaction://hlinksldjump"/>
          </p:cNvPr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rgbClr val="E56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2" name="Rectangle 51">
            <a:hlinkClick r:id="rId7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29" name="Footer Placeholder 99">
            <a:extLst>
              <a:ext uri="{FF2B5EF4-FFF2-40B4-BE49-F238E27FC236}">
                <a16:creationId xmlns:a16="http://schemas.microsoft.com/office/drawing/2014/main" id="{F367DE21-7BF3-4AB9-A634-4766253EF80A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06567A-0504-4DE9-AD8C-CF2182F85802}"/>
              </a:ext>
            </a:extLst>
          </p:cNvPr>
          <p:cNvGrpSpPr/>
          <p:nvPr/>
        </p:nvGrpSpPr>
        <p:grpSpPr>
          <a:xfrm>
            <a:off x="1821074" y="394492"/>
            <a:ext cx="3512457" cy="653142"/>
            <a:chOff x="8316026" y="3102429"/>
            <a:chExt cx="3512457" cy="65314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474AEA3-C0B7-4C46-9D81-19DF59D13F37}"/>
                </a:ext>
              </a:extLst>
            </p:cNvPr>
            <p:cNvSpPr/>
            <p:nvPr/>
          </p:nvSpPr>
          <p:spPr>
            <a:xfrm>
              <a:off x="8316026" y="3102429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E56DAA"/>
                </a:gs>
                <a:gs pos="3000">
                  <a:srgbClr val="B63998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173C1E-0AE6-49DA-A8B2-D28BD80E36DD}"/>
                </a:ext>
              </a:extLst>
            </p:cNvPr>
            <p:cNvSpPr/>
            <p:nvPr/>
          </p:nvSpPr>
          <p:spPr>
            <a:xfrm>
              <a:off x="8402906" y="317676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 descr="Image">
              <a:extLst>
                <a:ext uri="{FF2B5EF4-FFF2-40B4-BE49-F238E27FC236}">
                  <a16:creationId xmlns:a16="http://schemas.microsoft.com/office/drawing/2014/main" id="{AD043F0C-1D42-48B3-8335-3F48F9201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510014" y="3343211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C3B39D-ABE5-490C-BF68-6FD614EFFA6C}"/>
                </a:ext>
              </a:extLst>
            </p:cNvPr>
            <p:cNvSpPr txBox="1"/>
            <p:nvPr/>
          </p:nvSpPr>
          <p:spPr>
            <a:xfrm>
              <a:off x="8876679" y="3273548"/>
              <a:ext cx="27767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TUJUAN</a:t>
              </a:r>
              <a:r>
                <a:rPr lang="en-US" sz="1600" b="1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6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PEMBELAJARAN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1389466" y="4845005"/>
            <a:ext cx="27613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</a:t>
            </a:r>
            <a:r>
              <a:rPr lang="en-US" sz="1600" noProof="1"/>
              <a:t> macam dan fungsi sendi pada manusia</a:t>
            </a:r>
            <a:endParaRPr lang="id-ID" sz="1100" noProof="1"/>
          </a:p>
        </p:txBody>
      </p:sp>
      <p:sp>
        <p:nvSpPr>
          <p:cNvPr id="49" name="Oval 4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B5938F1-DD8B-493C-92B9-7008678F9153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 descr="Close">
            <a:extLst>
              <a:ext uri="{FF2B5EF4-FFF2-40B4-BE49-F238E27FC236}">
                <a16:creationId xmlns:a16="http://schemas.microsoft.com/office/drawing/2014/main" id="{FCA90FD6-55F2-46AD-8376-3927CBF45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55" name="Oval 54">
            <a:hlinkClick r:id="rId12" action="ppaction://hlinksldjump"/>
            <a:extLst>
              <a:ext uri="{FF2B5EF4-FFF2-40B4-BE49-F238E27FC236}">
                <a16:creationId xmlns:a16="http://schemas.microsoft.com/office/drawing/2014/main" id="{D88EDBB0-2718-42A1-9DB3-60E026350288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6" descr="House">
            <a:hlinkClick r:id="rId13" action="ppaction://hlinksldjump"/>
            <a:extLst>
              <a:ext uri="{FF2B5EF4-FFF2-40B4-BE49-F238E27FC236}">
                <a16:creationId xmlns:a16="http://schemas.microsoft.com/office/drawing/2014/main" id="{31DD6FD0-096D-4559-B08B-BAAF22CE1A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0972378-6000-4E54-ADB9-0B99926A4C0E}"/>
              </a:ext>
            </a:extLst>
          </p:cNvPr>
          <p:cNvGrpSpPr/>
          <p:nvPr/>
        </p:nvGrpSpPr>
        <p:grpSpPr>
          <a:xfrm>
            <a:off x="2435232" y="2013658"/>
            <a:ext cx="8648917" cy="2761609"/>
            <a:chOff x="100645" y="2203665"/>
            <a:chExt cx="11160127" cy="3433678"/>
          </a:xfrm>
        </p:grpSpPr>
        <p:sp>
          <p:nvSpPr>
            <p:cNvPr id="64" name="Chevron 63">
              <a:extLst>
                <a:ext uri="{FF2B5EF4-FFF2-40B4-BE49-F238E27FC236}">
                  <a16:creationId xmlns:a16="http://schemas.microsoft.com/office/drawing/2014/main" id="{FC981A90-D0F1-42AB-B242-6A95D08779C4}"/>
                </a:ext>
              </a:extLst>
            </p:cNvPr>
            <p:cNvSpPr/>
            <p:nvPr/>
          </p:nvSpPr>
          <p:spPr>
            <a:xfrm>
              <a:off x="940303" y="3423025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Chevron 64">
              <a:extLst>
                <a:ext uri="{FF2B5EF4-FFF2-40B4-BE49-F238E27FC236}">
                  <a16:creationId xmlns:a16="http://schemas.microsoft.com/office/drawing/2014/main" id="{728B1851-DF2E-4A17-8525-C78A558F4FB9}"/>
                </a:ext>
              </a:extLst>
            </p:cNvPr>
            <p:cNvSpPr/>
            <p:nvPr/>
          </p:nvSpPr>
          <p:spPr>
            <a:xfrm>
              <a:off x="1801153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6" name="Chevron 65">
              <a:extLst>
                <a:ext uri="{FF2B5EF4-FFF2-40B4-BE49-F238E27FC236}">
                  <a16:creationId xmlns:a16="http://schemas.microsoft.com/office/drawing/2014/main" id="{720E1C59-2746-4F99-B6BE-53793007590E}"/>
                </a:ext>
              </a:extLst>
            </p:cNvPr>
            <p:cNvSpPr/>
            <p:nvPr/>
          </p:nvSpPr>
          <p:spPr>
            <a:xfrm>
              <a:off x="2373971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8" name="Chevron 67">
              <a:extLst>
                <a:ext uri="{FF2B5EF4-FFF2-40B4-BE49-F238E27FC236}">
                  <a16:creationId xmlns:a16="http://schemas.microsoft.com/office/drawing/2014/main" id="{1FF8472A-8036-46D6-B2BA-9D86C966BB48}"/>
                </a:ext>
              </a:extLst>
            </p:cNvPr>
            <p:cNvSpPr/>
            <p:nvPr/>
          </p:nvSpPr>
          <p:spPr>
            <a:xfrm>
              <a:off x="2946789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9" name="Chevron 68">
              <a:extLst>
                <a:ext uri="{FF2B5EF4-FFF2-40B4-BE49-F238E27FC236}">
                  <a16:creationId xmlns:a16="http://schemas.microsoft.com/office/drawing/2014/main" id="{D74DA3AD-D0BB-45D1-B488-F0E64FD6323B}"/>
                </a:ext>
              </a:extLst>
            </p:cNvPr>
            <p:cNvSpPr/>
            <p:nvPr/>
          </p:nvSpPr>
          <p:spPr>
            <a:xfrm>
              <a:off x="4092425" y="3418339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0" name="Chevron 69">
              <a:extLst>
                <a:ext uri="{FF2B5EF4-FFF2-40B4-BE49-F238E27FC236}">
                  <a16:creationId xmlns:a16="http://schemas.microsoft.com/office/drawing/2014/main" id="{8BEFC92A-DE0E-4931-8C18-B2A728EE0B64}"/>
                </a:ext>
              </a:extLst>
            </p:cNvPr>
            <p:cNvSpPr/>
            <p:nvPr/>
          </p:nvSpPr>
          <p:spPr>
            <a:xfrm>
              <a:off x="4953275" y="3591044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1" name="Chevron 70">
              <a:extLst>
                <a:ext uri="{FF2B5EF4-FFF2-40B4-BE49-F238E27FC236}">
                  <a16:creationId xmlns:a16="http://schemas.microsoft.com/office/drawing/2014/main" id="{0A0E6FAC-D3DB-4C01-AAEA-EA92D6B75EB2}"/>
                </a:ext>
              </a:extLst>
            </p:cNvPr>
            <p:cNvSpPr/>
            <p:nvPr/>
          </p:nvSpPr>
          <p:spPr>
            <a:xfrm>
              <a:off x="5526093" y="3591044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2" name="Chevron 71">
              <a:extLst>
                <a:ext uri="{FF2B5EF4-FFF2-40B4-BE49-F238E27FC236}">
                  <a16:creationId xmlns:a16="http://schemas.microsoft.com/office/drawing/2014/main" id="{F67CAC72-DB93-4835-A7C9-38FE2E77CE53}"/>
                </a:ext>
              </a:extLst>
            </p:cNvPr>
            <p:cNvSpPr/>
            <p:nvPr/>
          </p:nvSpPr>
          <p:spPr>
            <a:xfrm>
              <a:off x="6098911" y="3591044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4" name="Chevron 73">
              <a:extLst>
                <a:ext uri="{FF2B5EF4-FFF2-40B4-BE49-F238E27FC236}">
                  <a16:creationId xmlns:a16="http://schemas.microsoft.com/office/drawing/2014/main" id="{C840B178-93AE-4416-9900-22EF7E473803}"/>
                </a:ext>
              </a:extLst>
            </p:cNvPr>
            <p:cNvSpPr/>
            <p:nvPr/>
          </p:nvSpPr>
          <p:spPr>
            <a:xfrm>
              <a:off x="7244547" y="3423025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5" name="Chevron 74">
              <a:extLst>
                <a:ext uri="{FF2B5EF4-FFF2-40B4-BE49-F238E27FC236}">
                  <a16:creationId xmlns:a16="http://schemas.microsoft.com/office/drawing/2014/main" id="{FBE88ECE-89B6-4A7A-A344-917F031F2F93}"/>
                </a:ext>
              </a:extLst>
            </p:cNvPr>
            <p:cNvSpPr/>
            <p:nvPr/>
          </p:nvSpPr>
          <p:spPr>
            <a:xfrm>
              <a:off x="8105397" y="3575426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6" name="Chevron 75">
              <a:extLst>
                <a:ext uri="{FF2B5EF4-FFF2-40B4-BE49-F238E27FC236}">
                  <a16:creationId xmlns:a16="http://schemas.microsoft.com/office/drawing/2014/main" id="{5DA79728-D9A7-4CF8-A00C-25984E39A12E}"/>
                </a:ext>
              </a:extLst>
            </p:cNvPr>
            <p:cNvSpPr/>
            <p:nvPr/>
          </p:nvSpPr>
          <p:spPr>
            <a:xfrm>
              <a:off x="8678215" y="3575426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95C0CC52-927F-426F-B981-52C8FFB02B5C}"/>
                </a:ext>
              </a:extLst>
            </p:cNvPr>
            <p:cNvSpPr/>
            <p:nvPr/>
          </p:nvSpPr>
          <p:spPr>
            <a:xfrm>
              <a:off x="9251033" y="3575426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8" name="Chevron 77">
              <a:extLst>
                <a:ext uri="{FF2B5EF4-FFF2-40B4-BE49-F238E27FC236}">
                  <a16:creationId xmlns:a16="http://schemas.microsoft.com/office/drawing/2014/main" id="{68C0DE7E-5A79-45E7-92A4-785A51155690}"/>
                </a:ext>
              </a:extLst>
            </p:cNvPr>
            <p:cNvSpPr/>
            <p:nvPr/>
          </p:nvSpPr>
          <p:spPr>
            <a:xfrm>
              <a:off x="10396676" y="3423025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9" name="Chevron 78">
              <a:extLst>
                <a:ext uri="{FF2B5EF4-FFF2-40B4-BE49-F238E27FC236}">
                  <a16:creationId xmlns:a16="http://schemas.microsoft.com/office/drawing/2014/main" id="{46A25A84-6564-4EE7-96ED-82BA65BF4EF1}"/>
                </a:ext>
              </a:extLst>
            </p:cNvPr>
            <p:cNvSpPr/>
            <p:nvPr/>
          </p:nvSpPr>
          <p:spPr>
            <a:xfrm>
              <a:off x="3519607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1" name="Chevron 80">
              <a:extLst>
                <a:ext uri="{FF2B5EF4-FFF2-40B4-BE49-F238E27FC236}">
                  <a16:creationId xmlns:a16="http://schemas.microsoft.com/office/drawing/2014/main" id="{3B9D5B9F-1E12-4FD0-ADE7-E45412FBEF16}"/>
                </a:ext>
              </a:extLst>
            </p:cNvPr>
            <p:cNvSpPr/>
            <p:nvPr/>
          </p:nvSpPr>
          <p:spPr>
            <a:xfrm>
              <a:off x="6671729" y="3586358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 81">
              <a:extLst>
                <a:ext uri="{FF2B5EF4-FFF2-40B4-BE49-F238E27FC236}">
                  <a16:creationId xmlns:a16="http://schemas.microsoft.com/office/drawing/2014/main" id="{48608269-FFB2-4720-95CB-4EF824450463}"/>
                </a:ext>
              </a:extLst>
            </p:cNvPr>
            <p:cNvSpPr/>
            <p:nvPr/>
          </p:nvSpPr>
          <p:spPr>
            <a:xfrm>
              <a:off x="9823851" y="3586358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F1E33B6-64EA-4462-BBC8-96059E53D489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10512614" y="2681290"/>
              <a:ext cx="1" cy="88919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28D7C18-6BE4-48A5-A900-F4FA7457D772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4198572" y="2667489"/>
              <a:ext cx="1" cy="88919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0657F52-570A-4BF7-8719-D0F36C4FD7E0}"/>
                </a:ext>
              </a:extLst>
            </p:cNvPr>
            <p:cNvCxnSpPr>
              <a:cxnSpLocks/>
            </p:cNvCxnSpPr>
            <p:nvPr/>
          </p:nvCxnSpPr>
          <p:spPr>
            <a:xfrm rot="2820000" flipV="1">
              <a:off x="7360123" y="4278097"/>
              <a:ext cx="1" cy="88919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51DCB98-3CDF-4BBB-BAFA-F336F01B227B}"/>
                </a:ext>
              </a:extLst>
            </p:cNvPr>
            <p:cNvCxnSpPr>
              <a:cxnSpLocks/>
            </p:cNvCxnSpPr>
            <p:nvPr/>
          </p:nvCxnSpPr>
          <p:spPr>
            <a:xfrm rot="2820000" flipV="1">
              <a:off x="1038563" y="4304387"/>
              <a:ext cx="1" cy="88919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83934D4-9D6D-4876-8900-716FF15C3B57}"/>
                </a:ext>
              </a:extLst>
            </p:cNvPr>
            <p:cNvSpPr/>
            <p:nvPr/>
          </p:nvSpPr>
          <p:spPr>
            <a:xfrm flipV="1">
              <a:off x="100645" y="4948302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902002B-B41C-4B0D-84F9-A1056C8381EF}"/>
                </a:ext>
              </a:extLst>
            </p:cNvPr>
            <p:cNvSpPr/>
            <p:nvPr/>
          </p:nvSpPr>
          <p:spPr>
            <a:xfrm>
              <a:off x="3264736" y="2203665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0DA4E16-9B40-40B4-A786-9A4BE1CE2D3E}"/>
                </a:ext>
              </a:extLst>
            </p:cNvPr>
            <p:cNvSpPr/>
            <p:nvPr/>
          </p:nvSpPr>
          <p:spPr>
            <a:xfrm flipV="1">
              <a:off x="6420845" y="4922012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D67DEFA-21F3-49D7-9F33-19856C77CE2E}"/>
                </a:ext>
              </a:extLst>
            </p:cNvPr>
            <p:cNvSpPr/>
            <p:nvPr/>
          </p:nvSpPr>
          <p:spPr>
            <a:xfrm>
              <a:off x="9567897" y="2217466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" name="Isosceles Triangle 51">
              <a:extLst>
                <a:ext uri="{FF2B5EF4-FFF2-40B4-BE49-F238E27FC236}">
                  <a16:creationId xmlns:a16="http://schemas.microsoft.com/office/drawing/2014/main" id="{FEB07FA5-E8F9-4F65-B23D-CA4CE117CE02}"/>
                </a:ext>
              </a:extLst>
            </p:cNvPr>
            <p:cNvSpPr/>
            <p:nvPr/>
          </p:nvSpPr>
          <p:spPr>
            <a:xfrm>
              <a:off x="3481696" y="2452553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" name="Rounded Rectangle 27">
              <a:extLst>
                <a:ext uri="{FF2B5EF4-FFF2-40B4-BE49-F238E27FC236}">
                  <a16:creationId xmlns:a16="http://schemas.microsoft.com/office/drawing/2014/main" id="{F08666C4-0D78-4417-BDF0-843285665344}"/>
                </a:ext>
              </a:extLst>
            </p:cNvPr>
            <p:cNvSpPr/>
            <p:nvPr/>
          </p:nvSpPr>
          <p:spPr>
            <a:xfrm>
              <a:off x="304176" y="5173795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" name="Rounded Rectangle 7">
              <a:extLst>
                <a:ext uri="{FF2B5EF4-FFF2-40B4-BE49-F238E27FC236}">
                  <a16:creationId xmlns:a16="http://schemas.microsoft.com/office/drawing/2014/main" id="{53A916D6-B117-4B5A-9CA1-E0F11212CE5E}"/>
                </a:ext>
              </a:extLst>
            </p:cNvPr>
            <p:cNvSpPr/>
            <p:nvPr/>
          </p:nvSpPr>
          <p:spPr>
            <a:xfrm>
              <a:off x="9762259" y="2399304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" name="Round Same Side Corner Rectangle 36">
              <a:extLst>
                <a:ext uri="{FF2B5EF4-FFF2-40B4-BE49-F238E27FC236}">
                  <a16:creationId xmlns:a16="http://schemas.microsoft.com/office/drawing/2014/main" id="{403B7838-A7C7-456A-98BD-A757D9E9E173}"/>
                </a:ext>
              </a:extLst>
            </p:cNvPr>
            <p:cNvSpPr/>
            <p:nvPr/>
          </p:nvSpPr>
          <p:spPr>
            <a:xfrm>
              <a:off x="6596509" y="5132007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3870985" y="1454518"/>
            <a:ext cx="2605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</a:t>
            </a:r>
            <a:r>
              <a:rPr lang="en-US" sz="1600" noProof="1"/>
              <a:t> macam otot pada manusia</a:t>
            </a:r>
            <a:endParaRPr lang="id-ID" sz="1100" noProof="1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6551090" y="4862146"/>
            <a:ext cx="229501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</a:t>
            </a:r>
            <a:r>
              <a:rPr lang="en-US" sz="1600" noProof="1"/>
              <a:t> mekanisme gerak pada manusia</a:t>
            </a:r>
            <a:endParaRPr lang="id-ID" sz="1100" noProof="1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8486666" y="1331408"/>
            <a:ext cx="2605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</a:t>
            </a:r>
            <a:r>
              <a:rPr lang="en-US" sz="1600" noProof="1"/>
              <a:t> membuat model gerakan lengan atau tangan </a:t>
            </a:r>
            <a:endParaRPr lang="id-ID" sz="1100" noProof="1"/>
          </a:p>
        </p:txBody>
      </p:sp>
    </p:spTree>
    <p:extLst>
      <p:ext uri="{BB962C8B-B14F-4D97-AF65-F5344CB8AC3E}">
        <p14:creationId xmlns:p14="http://schemas.microsoft.com/office/powerpoint/2010/main" val="313568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789F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8" grpId="0"/>
      <p:bldP spid="98" grpId="0"/>
      <p:bldP spid="99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761123" y="1273180"/>
            <a:ext cx="380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Century Gothic" panose="020B0502020202020204" pitchFamily="34" charset="0"/>
              </a:rPr>
              <a:t>Hubungan antar Tulang (Sendi)</a:t>
            </a:r>
            <a:endParaRPr lang="id-ID" b="1" noProof="1">
              <a:latin typeface="Century Gothic" panose="020B0502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F0BBECC-9E49-4461-96FF-4BCFCAE977F7}"/>
              </a:ext>
            </a:extLst>
          </p:cNvPr>
          <p:cNvGrpSpPr/>
          <p:nvPr/>
        </p:nvGrpSpPr>
        <p:grpSpPr>
          <a:xfrm>
            <a:off x="4983251" y="3153982"/>
            <a:ext cx="2855121" cy="1625015"/>
            <a:chOff x="3366914" y="2916559"/>
            <a:chExt cx="2424286" cy="165544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6A063B5-54FC-426F-A456-E60DDC85B6DE}"/>
                </a:ext>
              </a:extLst>
            </p:cNvPr>
            <p:cNvSpPr/>
            <p:nvPr/>
          </p:nvSpPr>
          <p:spPr>
            <a:xfrm>
              <a:off x="3366914" y="3203451"/>
              <a:ext cx="2424286" cy="12961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1B2883F-3A29-4DAE-B2FB-1FF2264E9DDD}"/>
                </a:ext>
              </a:extLst>
            </p:cNvPr>
            <p:cNvSpPr/>
            <p:nvPr/>
          </p:nvSpPr>
          <p:spPr>
            <a:xfrm>
              <a:off x="3419872" y="3140968"/>
              <a:ext cx="2304256" cy="12961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0" name="Rectangle 3">
              <a:extLst>
                <a:ext uri="{FF2B5EF4-FFF2-40B4-BE49-F238E27FC236}">
                  <a16:creationId xmlns:a16="http://schemas.microsoft.com/office/drawing/2014/main" id="{A0929109-5111-448C-8791-9E3F1E8132E3}"/>
                </a:ext>
              </a:extLst>
            </p:cNvPr>
            <p:cNvSpPr/>
            <p:nvPr/>
          </p:nvSpPr>
          <p:spPr>
            <a:xfrm>
              <a:off x="4572000" y="2916559"/>
              <a:ext cx="1080120" cy="1520552"/>
            </a:xfrm>
            <a:custGeom>
              <a:avLst/>
              <a:gdLst>
                <a:gd name="connsiteX0" fmla="*/ 0 w 1080120"/>
                <a:gd name="connsiteY0" fmla="*/ 0 h 1368152"/>
                <a:gd name="connsiteX1" fmla="*/ 1080120 w 1080120"/>
                <a:gd name="connsiteY1" fmla="*/ 0 h 1368152"/>
                <a:gd name="connsiteX2" fmla="*/ 1080120 w 1080120"/>
                <a:gd name="connsiteY2" fmla="*/ 1368152 h 1368152"/>
                <a:gd name="connsiteX3" fmla="*/ 0 w 1080120"/>
                <a:gd name="connsiteY3" fmla="*/ 1368152 h 1368152"/>
                <a:gd name="connsiteX4" fmla="*/ 0 w 1080120"/>
                <a:gd name="connsiteY4" fmla="*/ 0 h 1368152"/>
                <a:gd name="connsiteX0" fmla="*/ 0 w 1080120"/>
                <a:gd name="connsiteY0" fmla="*/ 95250 h 1463402"/>
                <a:gd name="connsiteX1" fmla="*/ 1080120 w 1080120"/>
                <a:gd name="connsiteY1" fmla="*/ 0 h 1463402"/>
                <a:gd name="connsiteX2" fmla="*/ 1080120 w 1080120"/>
                <a:gd name="connsiteY2" fmla="*/ 1463402 h 1463402"/>
                <a:gd name="connsiteX3" fmla="*/ 0 w 1080120"/>
                <a:gd name="connsiteY3" fmla="*/ 1463402 h 1463402"/>
                <a:gd name="connsiteX4" fmla="*/ 0 w 1080120"/>
                <a:gd name="connsiteY4" fmla="*/ 95250 h 1463402"/>
                <a:gd name="connsiteX0" fmla="*/ 0 w 1080120"/>
                <a:gd name="connsiteY0" fmla="*/ 131815 h 1499967"/>
                <a:gd name="connsiteX1" fmla="*/ 1080120 w 1080120"/>
                <a:gd name="connsiteY1" fmla="*/ 36565 h 1499967"/>
                <a:gd name="connsiteX2" fmla="*/ 1080120 w 1080120"/>
                <a:gd name="connsiteY2" fmla="*/ 1499967 h 1499967"/>
                <a:gd name="connsiteX3" fmla="*/ 0 w 1080120"/>
                <a:gd name="connsiteY3" fmla="*/ 1499967 h 1499967"/>
                <a:gd name="connsiteX4" fmla="*/ 0 w 1080120"/>
                <a:gd name="connsiteY4" fmla="*/ 131815 h 1499967"/>
                <a:gd name="connsiteX0" fmla="*/ 0 w 1080120"/>
                <a:gd name="connsiteY0" fmla="*/ 152612 h 1520764"/>
                <a:gd name="connsiteX1" fmla="*/ 1080120 w 1080120"/>
                <a:gd name="connsiteY1" fmla="*/ 57362 h 1520764"/>
                <a:gd name="connsiteX2" fmla="*/ 1080120 w 1080120"/>
                <a:gd name="connsiteY2" fmla="*/ 1520764 h 1520764"/>
                <a:gd name="connsiteX3" fmla="*/ 0 w 1080120"/>
                <a:gd name="connsiteY3" fmla="*/ 1520764 h 1520764"/>
                <a:gd name="connsiteX4" fmla="*/ 0 w 1080120"/>
                <a:gd name="connsiteY4" fmla="*/ 152612 h 1520764"/>
                <a:gd name="connsiteX0" fmla="*/ 0 w 1080120"/>
                <a:gd name="connsiteY0" fmla="*/ 123156 h 1491308"/>
                <a:gd name="connsiteX1" fmla="*/ 1080120 w 1080120"/>
                <a:gd name="connsiteY1" fmla="*/ 27906 h 1491308"/>
                <a:gd name="connsiteX2" fmla="*/ 1080120 w 1080120"/>
                <a:gd name="connsiteY2" fmla="*/ 1491308 h 1491308"/>
                <a:gd name="connsiteX3" fmla="*/ 0 w 1080120"/>
                <a:gd name="connsiteY3" fmla="*/ 1491308 h 1491308"/>
                <a:gd name="connsiteX4" fmla="*/ 0 w 1080120"/>
                <a:gd name="connsiteY4" fmla="*/ 123156 h 1491308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80120 w 1080120"/>
                <a:gd name="connsiteY2" fmla="*/ 152055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120" h="1520552">
                  <a:moveTo>
                    <a:pt x="0" y="152400"/>
                  </a:moveTo>
                  <a:cubicBezTo>
                    <a:pt x="369565" y="6350"/>
                    <a:pt x="653405" y="-44450"/>
                    <a:pt x="1080120" y="0"/>
                  </a:cubicBezTo>
                  <a:lnTo>
                    <a:pt x="1070595" y="1349102"/>
                  </a:lnTo>
                  <a:cubicBezTo>
                    <a:pt x="694680" y="1311002"/>
                    <a:pt x="309240" y="1358627"/>
                    <a:pt x="0" y="1520552"/>
                  </a:cubicBezTo>
                  <a:lnTo>
                    <a:pt x="0" y="1524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1" name="Rectangle 3">
              <a:extLst>
                <a:ext uri="{FF2B5EF4-FFF2-40B4-BE49-F238E27FC236}">
                  <a16:creationId xmlns:a16="http://schemas.microsoft.com/office/drawing/2014/main" id="{55AC71E9-DC66-4EBB-A228-7BE424549B13}"/>
                </a:ext>
              </a:extLst>
            </p:cNvPr>
            <p:cNvSpPr/>
            <p:nvPr/>
          </p:nvSpPr>
          <p:spPr>
            <a:xfrm flipH="1">
              <a:off x="3491880" y="2916559"/>
              <a:ext cx="1080120" cy="1520552"/>
            </a:xfrm>
            <a:custGeom>
              <a:avLst/>
              <a:gdLst>
                <a:gd name="connsiteX0" fmla="*/ 0 w 1080120"/>
                <a:gd name="connsiteY0" fmla="*/ 0 h 1368152"/>
                <a:gd name="connsiteX1" fmla="*/ 1080120 w 1080120"/>
                <a:gd name="connsiteY1" fmla="*/ 0 h 1368152"/>
                <a:gd name="connsiteX2" fmla="*/ 1080120 w 1080120"/>
                <a:gd name="connsiteY2" fmla="*/ 1368152 h 1368152"/>
                <a:gd name="connsiteX3" fmla="*/ 0 w 1080120"/>
                <a:gd name="connsiteY3" fmla="*/ 1368152 h 1368152"/>
                <a:gd name="connsiteX4" fmla="*/ 0 w 1080120"/>
                <a:gd name="connsiteY4" fmla="*/ 0 h 1368152"/>
                <a:gd name="connsiteX0" fmla="*/ 0 w 1080120"/>
                <a:gd name="connsiteY0" fmla="*/ 95250 h 1463402"/>
                <a:gd name="connsiteX1" fmla="*/ 1080120 w 1080120"/>
                <a:gd name="connsiteY1" fmla="*/ 0 h 1463402"/>
                <a:gd name="connsiteX2" fmla="*/ 1080120 w 1080120"/>
                <a:gd name="connsiteY2" fmla="*/ 1463402 h 1463402"/>
                <a:gd name="connsiteX3" fmla="*/ 0 w 1080120"/>
                <a:gd name="connsiteY3" fmla="*/ 1463402 h 1463402"/>
                <a:gd name="connsiteX4" fmla="*/ 0 w 1080120"/>
                <a:gd name="connsiteY4" fmla="*/ 95250 h 1463402"/>
                <a:gd name="connsiteX0" fmla="*/ 0 w 1080120"/>
                <a:gd name="connsiteY0" fmla="*/ 131815 h 1499967"/>
                <a:gd name="connsiteX1" fmla="*/ 1080120 w 1080120"/>
                <a:gd name="connsiteY1" fmla="*/ 36565 h 1499967"/>
                <a:gd name="connsiteX2" fmla="*/ 1080120 w 1080120"/>
                <a:gd name="connsiteY2" fmla="*/ 1499967 h 1499967"/>
                <a:gd name="connsiteX3" fmla="*/ 0 w 1080120"/>
                <a:gd name="connsiteY3" fmla="*/ 1499967 h 1499967"/>
                <a:gd name="connsiteX4" fmla="*/ 0 w 1080120"/>
                <a:gd name="connsiteY4" fmla="*/ 131815 h 1499967"/>
                <a:gd name="connsiteX0" fmla="*/ 0 w 1080120"/>
                <a:gd name="connsiteY0" fmla="*/ 152612 h 1520764"/>
                <a:gd name="connsiteX1" fmla="*/ 1080120 w 1080120"/>
                <a:gd name="connsiteY1" fmla="*/ 57362 h 1520764"/>
                <a:gd name="connsiteX2" fmla="*/ 1080120 w 1080120"/>
                <a:gd name="connsiteY2" fmla="*/ 1520764 h 1520764"/>
                <a:gd name="connsiteX3" fmla="*/ 0 w 1080120"/>
                <a:gd name="connsiteY3" fmla="*/ 1520764 h 1520764"/>
                <a:gd name="connsiteX4" fmla="*/ 0 w 1080120"/>
                <a:gd name="connsiteY4" fmla="*/ 152612 h 1520764"/>
                <a:gd name="connsiteX0" fmla="*/ 0 w 1080120"/>
                <a:gd name="connsiteY0" fmla="*/ 123156 h 1491308"/>
                <a:gd name="connsiteX1" fmla="*/ 1080120 w 1080120"/>
                <a:gd name="connsiteY1" fmla="*/ 27906 h 1491308"/>
                <a:gd name="connsiteX2" fmla="*/ 1080120 w 1080120"/>
                <a:gd name="connsiteY2" fmla="*/ 1491308 h 1491308"/>
                <a:gd name="connsiteX3" fmla="*/ 0 w 1080120"/>
                <a:gd name="connsiteY3" fmla="*/ 1491308 h 1491308"/>
                <a:gd name="connsiteX4" fmla="*/ 0 w 1080120"/>
                <a:gd name="connsiteY4" fmla="*/ 123156 h 1491308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80120 w 1080120"/>
                <a:gd name="connsiteY2" fmla="*/ 152055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  <a:gd name="connsiteX0" fmla="*/ 0 w 1080120"/>
                <a:gd name="connsiteY0" fmla="*/ 152400 h 1520552"/>
                <a:gd name="connsiteX1" fmla="*/ 1080120 w 1080120"/>
                <a:gd name="connsiteY1" fmla="*/ 0 h 1520552"/>
                <a:gd name="connsiteX2" fmla="*/ 1070595 w 1080120"/>
                <a:gd name="connsiteY2" fmla="*/ 1349102 h 1520552"/>
                <a:gd name="connsiteX3" fmla="*/ 0 w 1080120"/>
                <a:gd name="connsiteY3" fmla="*/ 1520552 h 1520552"/>
                <a:gd name="connsiteX4" fmla="*/ 0 w 1080120"/>
                <a:gd name="connsiteY4" fmla="*/ 152400 h 152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120" h="1520552">
                  <a:moveTo>
                    <a:pt x="0" y="152400"/>
                  </a:moveTo>
                  <a:cubicBezTo>
                    <a:pt x="369565" y="6350"/>
                    <a:pt x="653405" y="-44450"/>
                    <a:pt x="1080120" y="0"/>
                  </a:cubicBezTo>
                  <a:lnTo>
                    <a:pt x="1070595" y="1349102"/>
                  </a:lnTo>
                  <a:cubicBezTo>
                    <a:pt x="694680" y="1311002"/>
                    <a:pt x="309240" y="1358627"/>
                    <a:pt x="0" y="1520552"/>
                  </a:cubicBezTo>
                  <a:lnTo>
                    <a:pt x="0" y="1524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2" name="Oval 7">
              <a:extLst>
                <a:ext uri="{FF2B5EF4-FFF2-40B4-BE49-F238E27FC236}">
                  <a16:creationId xmlns:a16="http://schemas.microsoft.com/office/drawing/2014/main" id="{6A3CD5BE-6465-47A6-AF44-63D8F5ABDA8A}"/>
                </a:ext>
              </a:extLst>
            </p:cNvPr>
            <p:cNvSpPr/>
            <p:nvPr/>
          </p:nvSpPr>
          <p:spPr>
            <a:xfrm>
              <a:off x="4439051" y="4449847"/>
              <a:ext cx="257915" cy="122153"/>
            </a:xfrm>
            <a:custGeom>
              <a:avLst/>
              <a:gdLst/>
              <a:ahLst/>
              <a:cxnLst/>
              <a:rect l="l" t="t" r="r" b="b"/>
              <a:pathLst>
                <a:path w="900094" h="360040">
                  <a:moveTo>
                    <a:pt x="0" y="0"/>
                  </a:moveTo>
                  <a:lnTo>
                    <a:pt x="900094" y="0"/>
                  </a:lnTo>
                  <a:cubicBezTo>
                    <a:pt x="900094" y="198845"/>
                    <a:pt x="698601" y="360040"/>
                    <a:pt x="450047" y="360040"/>
                  </a:cubicBezTo>
                  <a:cubicBezTo>
                    <a:pt x="201493" y="360040"/>
                    <a:pt x="0" y="19884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91" name="그룹 18">
            <a:extLst>
              <a:ext uri="{FF2B5EF4-FFF2-40B4-BE49-F238E27FC236}">
                <a16:creationId xmlns:a16="http://schemas.microsoft.com/office/drawing/2014/main" id="{930B11DD-0B9F-4982-B256-31AA3CE355F3}"/>
              </a:ext>
            </a:extLst>
          </p:cNvPr>
          <p:cNvGrpSpPr/>
          <p:nvPr/>
        </p:nvGrpSpPr>
        <p:grpSpPr>
          <a:xfrm>
            <a:off x="8377551" y="2008096"/>
            <a:ext cx="3190672" cy="1116725"/>
            <a:chOff x="7752184" y="1705039"/>
            <a:chExt cx="1877204" cy="1116725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F46E8D2-2733-4FB4-829F-A281264270A4}"/>
                </a:ext>
              </a:extLst>
            </p:cNvPr>
            <p:cNvSpPr txBox="1"/>
            <p:nvPr/>
          </p:nvSpPr>
          <p:spPr>
            <a:xfrm>
              <a:off x="7752184" y="1705039"/>
              <a:ext cx="1877204" cy="338554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SENDI GERAK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7DA9CD1-C3C9-4160-A7E0-C306C311BAFB}"/>
                </a:ext>
              </a:extLst>
            </p:cNvPr>
            <p:cNvSpPr txBox="1"/>
            <p:nvPr/>
          </p:nvSpPr>
          <p:spPr>
            <a:xfrm>
              <a:off x="7752184" y="1990767"/>
              <a:ext cx="1877204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memungkinkan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adanya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gerakan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bebas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ada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cairan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synovial.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Terdiri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5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macam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:</a:t>
              </a:r>
              <a:endPara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4" name="그룹 21">
            <a:extLst>
              <a:ext uri="{FF2B5EF4-FFF2-40B4-BE49-F238E27FC236}">
                <a16:creationId xmlns:a16="http://schemas.microsoft.com/office/drawing/2014/main" id="{6C6337EE-B6EF-43FE-82D7-6AEADC99D333}"/>
              </a:ext>
            </a:extLst>
          </p:cNvPr>
          <p:cNvGrpSpPr/>
          <p:nvPr/>
        </p:nvGrpSpPr>
        <p:grpSpPr>
          <a:xfrm>
            <a:off x="1988838" y="4918339"/>
            <a:ext cx="2484160" cy="870503"/>
            <a:chOff x="2634620" y="4945401"/>
            <a:chExt cx="1877204" cy="87050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5D109F5-B8A0-4BE5-8089-77759CB7BC47}"/>
                </a:ext>
              </a:extLst>
            </p:cNvPr>
            <p:cNvSpPr txBox="1"/>
            <p:nvPr/>
          </p:nvSpPr>
          <p:spPr>
            <a:xfrm>
              <a:off x="2634620" y="4945401"/>
              <a:ext cx="1877204" cy="338554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SENDI KAKU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F219F45-B2C1-498D-8A1A-AA10B6C60CAB}"/>
                </a:ext>
              </a:extLst>
            </p:cNvPr>
            <p:cNvSpPr txBox="1"/>
            <p:nvPr/>
          </p:nvSpPr>
          <p:spPr>
            <a:xfrm>
              <a:off x="2634620" y="5231129"/>
              <a:ext cx="1877204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memungkinkan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sedikit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gerakan</a:t>
              </a:r>
              <a:endPara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7" name="그룹 20">
            <a:extLst>
              <a:ext uri="{FF2B5EF4-FFF2-40B4-BE49-F238E27FC236}">
                <a16:creationId xmlns:a16="http://schemas.microsoft.com/office/drawing/2014/main" id="{52CF7514-539E-4FDD-BCB9-BFC96D02D06D}"/>
              </a:ext>
            </a:extLst>
          </p:cNvPr>
          <p:cNvGrpSpPr/>
          <p:nvPr/>
        </p:nvGrpSpPr>
        <p:grpSpPr>
          <a:xfrm>
            <a:off x="1510748" y="1961932"/>
            <a:ext cx="2951544" cy="870503"/>
            <a:chOff x="2634620" y="1705040"/>
            <a:chExt cx="1877204" cy="870503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8B24AAD-829C-4EEE-9DC0-9AFC65CEEA2D}"/>
                </a:ext>
              </a:extLst>
            </p:cNvPr>
            <p:cNvSpPr txBox="1"/>
            <p:nvPr/>
          </p:nvSpPr>
          <p:spPr>
            <a:xfrm>
              <a:off x="2634620" y="1705040"/>
              <a:ext cx="1877204" cy="338554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SENDI MATI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E526BFF-375D-412A-A90A-5F34F99C187A}"/>
                </a:ext>
              </a:extLst>
            </p:cNvPr>
            <p:cNvSpPr txBox="1"/>
            <p:nvPr/>
          </p:nvSpPr>
          <p:spPr>
            <a:xfrm>
              <a:off x="2634620" y="1990768"/>
              <a:ext cx="1877204" cy="584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memungkinkan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adanya</a:t>
              </a:r>
              <a:r>
                <a:rPr lang="en-US" altLang="ko-K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gerakan</a:t>
              </a:r>
              <a:endPara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100" name="Elbow Connector 19">
            <a:extLst>
              <a:ext uri="{FF2B5EF4-FFF2-40B4-BE49-F238E27FC236}">
                <a16:creationId xmlns:a16="http://schemas.microsoft.com/office/drawing/2014/main" id="{2B501A10-7F7A-48E6-9DF7-05B55C014D47}"/>
              </a:ext>
            </a:extLst>
          </p:cNvPr>
          <p:cNvCxnSpPr>
            <a:cxnSpLocks/>
          </p:cNvCxnSpPr>
          <p:nvPr/>
        </p:nvCxnSpPr>
        <p:spPr>
          <a:xfrm flipV="1">
            <a:off x="4510779" y="4324476"/>
            <a:ext cx="1260000" cy="972000"/>
          </a:xfrm>
          <a:prstGeom prst="bentConnector3">
            <a:avLst>
              <a:gd name="adj1" fmla="val 10051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31">
            <a:extLst>
              <a:ext uri="{FF2B5EF4-FFF2-40B4-BE49-F238E27FC236}">
                <a16:creationId xmlns:a16="http://schemas.microsoft.com/office/drawing/2014/main" id="{6C4EFEF6-5B74-47A8-B31C-99EA71BFD2F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82779" y="2236916"/>
            <a:ext cx="1116000" cy="1260000"/>
          </a:xfrm>
          <a:prstGeom prst="bentConnector3">
            <a:avLst>
              <a:gd name="adj1" fmla="val -441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34">
            <a:extLst>
              <a:ext uri="{FF2B5EF4-FFF2-40B4-BE49-F238E27FC236}">
                <a16:creationId xmlns:a16="http://schemas.microsoft.com/office/drawing/2014/main" id="{7ACF8625-2EBF-408F-A6CD-CD2E8A7124D9}"/>
              </a:ext>
            </a:extLst>
          </p:cNvPr>
          <p:cNvCxnSpPr>
            <a:cxnSpLocks/>
          </p:cNvCxnSpPr>
          <p:nvPr/>
        </p:nvCxnSpPr>
        <p:spPr>
          <a:xfrm rot="5400000">
            <a:off x="7025294" y="2279843"/>
            <a:ext cx="1188000" cy="1260000"/>
          </a:xfrm>
          <a:prstGeom prst="bentConnector3">
            <a:avLst>
              <a:gd name="adj1" fmla="val -25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A6ED633B-256D-4E8E-9836-C992ADF3B336}"/>
              </a:ext>
            </a:extLst>
          </p:cNvPr>
          <p:cNvSpPr txBox="1"/>
          <p:nvPr/>
        </p:nvSpPr>
        <p:spPr>
          <a:xfrm>
            <a:off x="5094892" y="3429000"/>
            <a:ext cx="13892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HUBUNGAN ANTAR TULANG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3D37361-F934-4F24-8DBA-1539D0F7E1AF}"/>
              </a:ext>
            </a:extLst>
          </p:cNvPr>
          <p:cNvSpPr txBox="1"/>
          <p:nvPr/>
        </p:nvSpPr>
        <p:spPr>
          <a:xfrm>
            <a:off x="6363614" y="3711085"/>
            <a:ext cx="138921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SENDI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56416F2-CCA0-455D-931B-709A51E0E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140137"/>
              </p:ext>
            </p:extLst>
          </p:nvPr>
        </p:nvGraphicFramePr>
        <p:xfrm>
          <a:off x="8377725" y="3252707"/>
          <a:ext cx="2978663" cy="186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48660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  <p:bldP spid="104" grpId="0"/>
      <p:bldP spid="106" grpId="0"/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761123" y="1273180"/>
            <a:ext cx="380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Century Gothic" panose="020B0502020202020204" pitchFamily="34" charset="0"/>
              </a:rPr>
              <a:t>Hubungan antar Tulang (Sendi)</a:t>
            </a:r>
            <a:endParaRPr lang="id-ID" b="1" noProof="1">
              <a:latin typeface="Century Gothic" panose="020B0502020202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56416F2-CCA0-455D-931B-709A51E0E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290585"/>
              </p:ext>
            </p:extLst>
          </p:nvPr>
        </p:nvGraphicFramePr>
        <p:xfrm>
          <a:off x="1686627" y="3709120"/>
          <a:ext cx="6145407" cy="1686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6" name="Group 10">
            <a:extLst>
              <a:ext uri="{FF2B5EF4-FFF2-40B4-BE49-F238E27FC236}">
                <a16:creationId xmlns:a16="http://schemas.microsoft.com/office/drawing/2014/main" id="{98DB1F2F-08FD-4163-8746-B3BF242EA7AA}"/>
              </a:ext>
            </a:extLst>
          </p:cNvPr>
          <p:cNvGrpSpPr>
            <a:grpSpLocks/>
          </p:cNvGrpSpPr>
          <p:nvPr/>
        </p:nvGrpSpPr>
        <p:grpSpPr bwMode="auto">
          <a:xfrm>
            <a:off x="1665332" y="1928555"/>
            <a:ext cx="7188393" cy="1780565"/>
            <a:chOff x="2184" y="6110"/>
            <a:chExt cx="8811" cy="1796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11AF2ED8-C00B-4774-8146-3D0118D664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4" y="6110"/>
              <a:ext cx="7948" cy="1306"/>
              <a:chOff x="1709" y="6244"/>
              <a:chExt cx="7948" cy="1306"/>
            </a:xfrm>
          </p:grpSpPr>
          <p:pic>
            <p:nvPicPr>
              <p:cNvPr id="9" name="Picture 72" descr="hinge joint">
                <a:extLst>
                  <a:ext uri="{FF2B5EF4-FFF2-40B4-BE49-F238E27FC236}">
                    <a16:creationId xmlns:a16="http://schemas.microsoft.com/office/drawing/2014/main" id="{9DD6AFC1-DF0D-4DCF-8090-1BCE0C048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9" y="6339"/>
                <a:ext cx="913" cy="1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54" descr="ball n socket">
                <a:extLst>
                  <a:ext uri="{FF2B5EF4-FFF2-40B4-BE49-F238E27FC236}">
                    <a16:creationId xmlns:a16="http://schemas.microsoft.com/office/drawing/2014/main" id="{3974B2C4-5912-40E2-9B8D-0278AEFD3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4" y="6244"/>
                <a:ext cx="1052" cy="1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3" descr="saddle joint">
                <a:extLst>
                  <a:ext uri="{FF2B5EF4-FFF2-40B4-BE49-F238E27FC236}">
                    <a16:creationId xmlns:a16="http://schemas.microsoft.com/office/drawing/2014/main" id="{895A977D-A102-4976-882A-41D23C595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8" y="6339"/>
                <a:ext cx="1259" cy="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59" descr="gliding joint">
                <a:extLst>
                  <a:ext uri="{FF2B5EF4-FFF2-40B4-BE49-F238E27FC236}">
                    <a16:creationId xmlns:a16="http://schemas.microsoft.com/office/drawing/2014/main" id="{90392443-CD8F-4EDE-9F99-3715F691D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4" y="6244"/>
                <a:ext cx="1273" cy="1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67" descr="condyloid joint">
                <a:extLst>
                  <a:ext uri="{FF2B5EF4-FFF2-40B4-BE49-F238E27FC236}">
                    <a16:creationId xmlns:a16="http://schemas.microsoft.com/office/drawing/2014/main" id="{DE9DC914-D433-4D0F-8D18-FD5D4516C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9" y="6303"/>
                <a:ext cx="1095" cy="1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5BBEF522-4C74-4BFE-8BB5-D0C95168E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9" y="7370"/>
              <a:ext cx="8726" cy="53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ID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</a:rPr>
                <a:t>a.</a:t>
              </a:r>
              <a:r>
                <a:rPr lang="en-ID" altLang="en-US" b="1" dirty="0">
                  <a:latin typeface="Calibri Light" panose="020F0302020204030204" pitchFamily="34" charset="0"/>
                </a:rPr>
                <a:t>	           </a:t>
              </a:r>
              <a:r>
                <a:rPr kumimoji="0" lang="en-ID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</a:rPr>
                <a:t> b.		  c.	           d.		      e.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CED4E9-5B8F-485B-A943-9925A7836E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07" y="1003446"/>
            <a:ext cx="3704972" cy="42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6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669167" y="1214812"/>
            <a:ext cx="381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Century Gothic" panose="020B0502020202020204" pitchFamily="34" charset="0"/>
              </a:rPr>
              <a:t>Macam Otot Manusia</a:t>
            </a:r>
            <a:endParaRPr lang="id-ID" b="1" noProof="1"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67C069-E591-4AD9-9946-7B9AA1857713}"/>
              </a:ext>
            </a:extLst>
          </p:cNvPr>
          <p:cNvSpPr/>
          <p:nvPr/>
        </p:nvSpPr>
        <p:spPr>
          <a:xfrm>
            <a:off x="4565043" y="4343390"/>
            <a:ext cx="1896372" cy="432048"/>
          </a:xfrm>
          <a:prstGeom prst="rect">
            <a:avLst/>
          </a:prstGeom>
          <a:solidFill>
            <a:srgbClr val="FE3F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Otot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polos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B44DFD6-53D7-42A4-A737-555F290E1E33}"/>
              </a:ext>
            </a:extLst>
          </p:cNvPr>
          <p:cNvSpPr/>
          <p:nvPr/>
        </p:nvSpPr>
        <p:spPr>
          <a:xfrm>
            <a:off x="1719724" y="5761335"/>
            <a:ext cx="2221362" cy="432048"/>
          </a:xfrm>
          <a:prstGeom prst="rect">
            <a:avLst/>
          </a:prstGeom>
          <a:solidFill>
            <a:srgbClr val="F2AC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Otot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jantung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8B58F21A-CCE9-487A-A486-92ACD3BAF5EE}"/>
              </a:ext>
            </a:extLst>
          </p:cNvPr>
          <p:cNvGrpSpPr>
            <a:grpSpLocks/>
          </p:cNvGrpSpPr>
          <p:nvPr/>
        </p:nvGrpSpPr>
        <p:grpSpPr bwMode="auto">
          <a:xfrm>
            <a:off x="1922676" y="1663907"/>
            <a:ext cx="5396463" cy="4060865"/>
            <a:chOff x="5997" y="856"/>
            <a:chExt cx="4985" cy="5315"/>
          </a:xfrm>
        </p:grpSpPr>
        <p:pic>
          <p:nvPicPr>
            <p:cNvPr id="30" name="Picture 3" descr="skeletal muscle">
              <a:extLst>
                <a:ext uri="{FF2B5EF4-FFF2-40B4-BE49-F238E27FC236}">
                  <a16:creationId xmlns:a16="http://schemas.microsoft.com/office/drawing/2014/main" id="{76DF8E4A-F949-450D-AB11-EC835DE31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" y="856"/>
              <a:ext cx="1905" cy="21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 descr="cardiac muscle">
              <a:extLst>
                <a:ext uri="{FF2B5EF4-FFF2-40B4-BE49-F238E27FC236}">
                  <a16:creationId xmlns:a16="http://schemas.microsoft.com/office/drawing/2014/main" id="{E8AF70F1-8A01-4488-A02B-017538BBE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" y="3695"/>
              <a:ext cx="2428" cy="24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 descr="smooth muscle">
              <a:extLst>
                <a:ext uri="{FF2B5EF4-FFF2-40B4-BE49-F238E27FC236}">
                  <a16:creationId xmlns:a16="http://schemas.microsoft.com/office/drawing/2014/main" id="{20B7D67C-F82C-4705-94D0-AA49116F9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" y="2179"/>
              <a:ext cx="2515" cy="20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6">
              <a:extLst>
                <a:ext uri="{FF2B5EF4-FFF2-40B4-BE49-F238E27FC236}">
                  <a16:creationId xmlns:a16="http://schemas.microsoft.com/office/drawing/2014/main" id="{F0950D49-0B9C-4CD8-9979-532B0FAC7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0" y="3113"/>
              <a:ext cx="600" cy="46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endParaRPr lang="en-US" altLang="en-US" sz="3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Text Box 7">
              <a:extLst>
                <a:ext uri="{FF2B5EF4-FFF2-40B4-BE49-F238E27FC236}">
                  <a16:creationId xmlns:a16="http://schemas.microsoft.com/office/drawing/2014/main" id="{CEF6E017-7745-47E7-BA4A-E46EFC0AA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5" y="4363"/>
              <a:ext cx="600" cy="46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endParaRPr lang="en-US" altLang="en-US" sz="3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B2BE4112-7EA0-4CAA-B42F-35C163D09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5" y="5706"/>
              <a:ext cx="600" cy="46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endParaRPr lang="en-US" altLang="en-US" sz="3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848FBD7-6BB4-48C0-B07B-B56FADEBD8F4}"/>
              </a:ext>
            </a:extLst>
          </p:cNvPr>
          <p:cNvSpPr/>
          <p:nvPr/>
        </p:nvSpPr>
        <p:spPr>
          <a:xfrm>
            <a:off x="2135969" y="3315916"/>
            <a:ext cx="1678388" cy="332544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Otot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rangka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2D45C366-1405-429A-856A-17B714D32823}"/>
              </a:ext>
            </a:extLst>
          </p:cNvPr>
          <p:cNvSpPr txBox="1">
            <a:spLocks noChangeArrowheads="1"/>
          </p:cNvSpPr>
          <p:nvPr/>
        </p:nvSpPr>
        <p:spPr>
          <a:xfrm>
            <a:off x="7085371" y="1232406"/>
            <a:ext cx="4737864" cy="4990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id-ID" altLang="en-US" sz="1800" noProof="1"/>
              <a:t>Otot rangka/lurik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Bentuk silindris Panjang, inti sel banyak 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Punya garis gelap terang </a:t>
            </a:r>
            <a:endParaRPr lang="id-ID" altLang="en-US" sz="1600" noProof="1"/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Cara kerja volunter/sadar) 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Menempel pada tulang</a:t>
            </a:r>
            <a:endParaRPr lang="id-ID" altLang="en-US" sz="1600" noProof="1"/>
          </a:p>
          <a:p>
            <a:pPr>
              <a:lnSpc>
                <a:spcPct val="80000"/>
              </a:lnSpc>
            </a:pPr>
            <a:r>
              <a:rPr lang="id-ID" altLang="en-US" sz="1800" noProof="1"/>
              <a:t>Otot polos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Bentuk gelendong, dengan satu inti sel</a:t>
            </a:r>
            <a:endParaRPr lang="id-ID" altLang="en-US" sz="1600" noProof="1"/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Tidak bergaris gelap terang</a:t>
            </a:r>
            <a:endParaRPr lang="id-ID" altLang="en-US" sz="1600" noProof="1"/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Cara kerja involunter/tidak sadar</a:t>
            </a:r>
            <a:endParaRPr lang="id-ID" altLang="en-US" sz="1600" noProof="1"/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Menyusun organ dalam seperti lambung, usus, paru-paru, pembuluh darah, dll.</a:t>
            </a:r>
            <a:endParaRPr lang="id-ID" altLang="en-US" sz="1600" noProof="1"/>
          </a:p>
          <a:p>
            <a:pPr>
              <a:lnSpc>
                <a:spcPct val="80000"/>
              </a:lnSpc>
            </a:pPr>
            <a:r>
              <a:rPr lang="id-ID" altLang="en-US" sz="1800" noProof="1"/>
              <a:t>Otot jantung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Bentuk silindris bercabang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Bergaris gelap terang</a:t>
            </a:r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Cara kerja involunter/tidak sadar</a:t>
            </a:r>
            <a:endParaRPr lang="id-ID" altLang="en-US" sz="1600" noProof="1"/>
          </a:p>
          <a:p>
            <a:pPr lvl="1">
              <a:lnSpc>
                <a:spcPct val="80000"/>
              </a:lnSpc>
            </a:pPr>
            <a:r>
              <a:rPr lang="en-US" altLang="en-US" sz="1600" noProof="1"/>
              <a:t>Menyusun organ jantung</a:t>
            </a:r>
            <a:endParaRPr lang="id-ID" altLang="en-US" sz="1600" noProof="1"/>
          </a:p>
          <a:p>
            <a:pPr lvl="1">
              <a:lnSpc>
                <a:spcPct val="80000"/>
              </a:lnSpc>
            </a:pPr>
            <a:endParaRPr lang="id-ID" altLang="en-US" sz="1600" noProof="1"/>
          </a:p>
        </p:txBody>
      </p:sp>
    </p:spTree>
    <p:extLst>
      <p:ext uri="{BB962C8B-B14F-4D97-AF65-F5344CB8AC3E}">
        <p14:creationId xmlns:p14="http://schemas.microsoft.com/office/powerpoint/2010/main" val="425439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  <p:bldP spid="81" grpId="0" animBg="1"/>
      <p:bldP spid="82" grpId="0" animBg="1"/>
      <p:bldP spid="37" grpId="0" animBg="1"/>
      <p:bldP spid="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800479" y="1232709"/>
            <a:ext cx="34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Century Gothic" panose="020B0502020202020204" pitchFamily="34" charset="0"/>
              </a:rPr>
              <a:t>Mekanisme Kerja Otot</a:t>
            </a:r>
            <a:endParaRPr lang="id-ID" b="1" noProof="1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EE24F-38F7-417D-8039-5C7037A0A4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92" y="3429000"/>
            <a:ext cx="4508086" cy="183741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1020B6-2EE6-44D9-B651-D5082FFFE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702192"/>
              </p:ext>
            </p:extLst>
          </p:nvPr>
        </p:nvGraphicFramePr>
        <p:xfrm>
          <a:off x="1853887" y="2458970"/>
          <a:ext cx="5023991" cy="353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7B6E0C3-F6A8-4330-8E49-69A47D8A5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628048"/>
              </p:ext>
            </p:extLst>
          </p:nvPr>
        </p:nvGraphicFramePr>
        <p:xfrm>
          <a:off x="6387547" y="497697"/>
          <a:ext cx="5526157" cy="260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388602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  <p:bldGraphic spid="4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95" name="TextBox 94"/>
          <p:cNvSpPr txBox="1"/>
          <p:nvPr/>
        </p:nvSpPr>
        <p:spPr>
          <a:xfrm>
            <a:off x="2042888" y="1238352"/>
            <a:ext cx="3216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LENGAN MANUSIA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8CB0A-9234-42B7-8884-41BEA5D129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47072" y="2178586"/>
            <a:ext cx="5544641" cy="200107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F83E87-AD45-4554-9068-03AFE870F9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010271"/>
              </p:ext>
            </p:extLst>
          </p:nvPr>
        </p:nvGraphicFramePr>
        <p:xfrm>
          <a:off x="6631888" y="1390082"/>
          <a:ext cx="5153892" cy="317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65177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95" grpId="0"/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479</Words>
  <Application>Microsoft Office PowerPoint</Application>
  <PresentationFormat>Widescreen</PresentationFormat>
  <Paragraphs>102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Adobe Heiti Std R</vt:lpstr>
      <vt:lpstr>Arial</vt:lpstr>
      <vt:lpstr>Bahnschrift SemiBold</vt:lpstr>
      <vt:lpstr>Calibri</vt:lpstr>
      <vt:lpstr>Calibri Light</vt:lpstr>
      <vt:lpstr>Century Gothic</vt:lpstr>
      <vt:lpstr>DancingDonuts</vt:lpstr>
      <vt:lpstr>FontAwesome</vt:lpstr>
      <vt:lpstr>Funny Pages</vt:lpstr>
      <vt:lpstr>Goudy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FilaPrasetya</dc:creator>
  <cp:lastModifiedBy>filaprasetya@gmail.com</cp:lastModifiedBy>
  <cp:revision>128</cp:revision>
  <dcterms:created xsi:type="dcterms:W3CDTF">2019-12-06T23:13:14Z</dcterms:created>
  <dcterms:modified xsi:type="dcterms:W3CDTF">2020-06-30T09:25:20Z</dcterms:modified>
</cp:coreProperties>
</file>