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34" r:id="rId2"/>
    <p:sldId id="346" r:id="rId3"/>
    <p:sldId id="335" r:id="rId4"/>
    <p:sldId id="349" r:id="rId5"/>
    <p:sldId id="348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42" r:id="rId18"/>
    <p:sldId id="322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71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5DE858-F5B4-44AA-852A-56DAFBE37BB1}" type="datetimeFigureOut">
              <a:rPr lang="id-ID" smtClean="0"/>
              <a:pPr/>
              <a:t>08/08/2021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08/08/2021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08/08/2021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08/08/2021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08/08/2021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08/08/2021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08/08/2021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5DE858-F5B4-44AA-852A-56DAFBE37BB1}" type="datetimeFigureOut">
              <a:rPr lang="id-ID" smtClean="0"/>
              <a:pPr/>
              <a:t>08/08/2021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dissolve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4744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Colonna MT" pitchFamily="82" charset="0"/>
              </a:rPr>
              <a:t>PEMBELAJARAN DARING </a:t>
            </a:r>
            <a:br>
              <a:rPr lang="id-ID" sz="2000" dirty="0" smtClean="0">
                <a:solidFill>
                  <a:schemeClr val="tx1"/>
                </a:solidFill>
                <a:latin typeface="Colonna MT" pitchFamily="82" charset="0"/>
              </a:rPr>
            </a:br>
            <a:r>
              <a:rPr lang="id-ID" sz="2000" dirty="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BAHASA INGGRIS</a:t>
            </a:r>
            <a:r>
              <a:rPr lang="id-ID" sz="2000" dirty="0" smtClean="0">
                <a:solidFill>
                  <a:schemeClr val="tx1"/>
                </a:solidFill>
                <a:latin typeface="Colonna MT" pitchFamily="82" charset="0"/>
              </a:rPr>
              <a:t/>
            </a:r>
            <a:br>
              <a:rPr lang="id-ID" sz="2000" dirty="0" smtClean="0">
                <a:solidFill>
                  <a:schemeClr val="tx1"/>
                </a:solidFill>
                <a:latin typeface="Colonna MT" pitchFamily="82" charset="0"/>
              </a:rPr>
            </a:br>
            <a:r>
              <a:rPr lang="id-ID" sz="2000" dirty="0" smtClean="0">
                <a:solidFill>
                  <a:schemeClr val="tx1"/>
                </a:solidFill>
                <a:latin typeface="Colonna MT" pitchFamily="82" charset="0"/>
              </a:rPr>
              <a:t>KELAS VII-SEMESTER GANJIL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id-ID" sz="1800" dirty="0" smtClean="0">
                <a:solidFill>
                  <a:srgbClr val="FFC000"/>
                </a:solidFill>
              </a:rPr>
              <a:t>29</a:t>
            </a:r>
          </a:p>
          <a:p>
            <a:pPr marL="0" indent="0" algn="ctr">
              <a:buNone/>
            </a:pPr>
            <a:r>
              <a:rPr lang="id-ID" sz="1800" dirty="0" smtClean="0">
                <a:solidFill>
                  <a:srgbClr val="FFC000"/>
                </a:solidFill>
              </a:rPr>
              <a:t>Juli 2021</a:t>
            </a:r>
            <a:endParaRPr lang="id-ID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id-ID" sz="1800" dirty="0" smtClean="0">
                <a:solidFill>
                  <a:srgbClr val="FFC000"/>
                </a:solidFill>
              </a:rPr>
              <a:t>Meeting 1</a:t>
            </a:r>
          </a:p>
          <a:p>
            <a:pPr marL="0" indent="0">
              <a:buNone/>
            </a:pPr>
            <a:endParaRPr lang="id-ID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d-ID" dirty="0" smtClean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5" name="Picture 4" descr="D:\Data Sekolah\KESISWAAN\Logo Yasarin\images (6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72" y="476672"/>
            <a:ext cx="1008113" cy="77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81446" y="2708920"/>
            <a:ext cx="265445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Introducing Self/ Perkenalan Diri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981446" y="3501008"/>
            <a:ext cx="2726458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Penyampaian  Tujuan Pembelajaran</a:t>
            </a:r>
            <a:endParaRPr lang="id-ID" dirty="0"/>
          </a:p>
        </p:txBody>
      </p:sp>
      <p:sp>
        <p:nvSpPr>
          <p:cNvPr id="8" name="Rounded Rectangle 7"/>
          <p:cNvSpPr/>
          <p:nvPr/>
        </p:nvSpPr>
        <p:spPr>
          <a:xfrm>
            <a:off x="1351334" y="4509120"/>
            <a:ext cx="235657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Pengenalan Materi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611559" y="2708920"/>
            <a:ext cx="288033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693412" y="3573016"/>
            <a:ext cx="288033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693413" y="4617132"/>
            <a:ext cx="288033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pic>
        <p:nvPicPr>
          <p:cNvPr id="13" name="Picture 3" descr="D:\FOTO PRIBADI\IMG-20190525-WA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700808"/>
            <a:ext cx="3816423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ASUS\Downloads\LOGO SMP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2"/>
            <a:ext cx="1032510" cy="9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510053" y="1546207"/>
            <a:ext cx="2702283" cy="6480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Monday, August 9</a:t>
            </a:r>
            <a:r>
              <a:rPr lang="en-US" baseline="30000" dirty="0" smtClean="0"/>
              <a:t>Th 2021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73851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/>
          <a:stretch/>
        </p:blipFill>
        <p:spPr bwMode="auto">
          <a:xfrm rot="16200000">
            <a:off x="2567858" y="824633"/>
            <a:ext cx="4008286" cy="705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643807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/>
          <a:stretch/>
        </p:blipFill>
        <p:spPr bwMode="auto">
          <a:xfrm rot="16200000">
            <a:off x="2733820" y="514652"/>
            <a:ext cx="3964393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270545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5" name="AutoShape 4" descr="blob:https://web.whatsapp.com/78f8dfb9-7389-429f-ae5f-535a5f4551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lob:https://web.whatsapp.com/78f8dfb9-7389-429f-ae5f-535a5f4551a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r="7355"/>
          <a:stretch/>
        </p:blipFill>
        <p:spPr bwMode="auto">
          <a:xfrm rot="16200000">
            <a:off x="2519773" y="872713"/>
            <a:ext cx="4176462" cy="698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541794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975f86ce-7902-4fe5-8269-7d0195455c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660" y="-149163"/>
            <a:ext cx="6120680" cy="737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25137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257931b8-7f4f-44bf-8997-eec5169e63b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0891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264639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blob:https://web.whatsapp.com/672a9ed2-3164-436a-89ae-de5aa99f7bb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24100"/>
            <a:ext cx="691276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034292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ABSEN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https://forms.gle/2MeMxAx1kMpwDosq5</a:t>
            </a:r>
          </a:p>
        </p:txBody>
      </p:sp>
    </p:spTree>
    <p:extLst>
      <p:ext uri="{BB962C8B-B14F-4D97-AF65-F5344CB8AC3E}">
        <p14:creationId xmlns:p14="http://schemas.microsoft.com/office/powerpoint/2010/main" val="1639980633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CLOSING pRAY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PRAY(Doa)</a:t>
            </a:r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the name of the father, of the son and of the holly spirit, amen(Khatolik)</a:t>
            </a:r>
          </a:p>
          <a:p>
            <a:pPr marL="0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 God thank you for your blesiing today. Now, we have finish our study , please stay with us, so that we can continue our next lesson as well as, Amen</a:t>
            </a:r>
          </a:p>
          <a:p>
            <a:pPr marL="0" indent="0">
              <a:buNone/>
            </a:pP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name of the 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father, </a:t>
            </a: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son, </a:t>
            </a: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of the holly spirit, amen(Khatolik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Catatan : Muslim, Hindu, Budha dn protestan menyesusiakan dengan tata cara agamanya masing-masing.</a:t>
            </a: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2483768" y="1196752"/>
            <a:ext cx="1008112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616265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nimasi Bergerak Terima Kasih Untuk Pembukaan Presentasi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AutoShape 4" descr="blob:https://web.whatsapp.com/8c1e29ee-9f31-4ec9-b622-7a82e7a5682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" t="34706" r="658" b="27687"/>
          <a:stretch/>
        </p:blipFill>
        <p:spPr bwMode="auto">
          <a:xfrm>
            <a:off x="612775" y="116632"/>
            <a:ext cx="8207697" cy="48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38395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/>
              <a:t>Opening pray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r="12740" b="48277"/>
          <a:stretch/>
        </p:blipFill>
        <p:spPr bwMode="auto">
          <a:xfrm>
            <a:off x="539552" y="908721"/>
            <a:ext cx="36724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>
                <a:latin typeface="Monotype Corsiva" pitchFamily="66" charset="0"/>
              </a:rPr>
              <a:t>God ,Thank you for this beutiful day. Thank you for your blessing so that we can meet each other although via virtual meeting . Hopelly what we will learn we can receive it well. Bless all of us as the teacher and students. Thank you God, AMEN</a:t>
            </a:r>
          </a:p>
          <a:p>
            <a:pPr marL="0" indent="0"/>
            <a:endParaRPr lang="id-ID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/>
            <a:r>
              <a:rPr lang="id-ID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 </a:t>
            </a:r>
            <a:r>
              <a:rPr lang="id-ID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name of the father, of the son, and of the holly spirit, amen(Khatolik</a:t>
            </a:r>
            <a:r>
              <a:rPr lang="id-ID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  <a:endParaRPr lang="id-ID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/>
            <a:r>
              <a:rPr lang="id-ID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Catatan : Muslim, Hindu, Budha dn protestan menyesusiakan dengan tata cara agamanya masing-masing.</a:t>
            </a:r>
          </a:p>
          <a:p>
            <a:endParaRPr lang="id-ID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19704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endParaRPr lang="id-ID" sz="1600" dirty="0" smtClean="0"/>
          </a:p>
          <a:p>
            <a:pPr marL="514350" indent="-514350">
              <a:buAutoNum type="arabicPeriod"/>
            </a:pPr>
            <a:endParaRPr lang="id-ID" dirty="0"/>
          </a:p>
          <a:p>
            <a:pPr marL="514350" indent="-514350">
              <a:buAutoNum type="arabicPeriod"/>
            </a:pPr>
            <a:endParaRPr lang="id-ID" sz="1600" dirty="0" smtClean="0"/>
          </a:p>
          <a:p>
            <a:pPr marL="514350" indent="-514350">
              <a:buAutoNum type="arabicPeriod"/>
            </a:pPr>
            <a:endParaRPr lang="id-ID" sz="1600" dirty="0" smtClean="0"/>
          </a:p>
          <a:p>
            <a:pPr lvl="0"/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ungkapan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id-ID" dirty="0"/>
              <a:t>Menyapa, berpamitan, berterimakasih, meminta maaf</a:t>
            </a:r>
            <a:r>
              <a:rPr lang="id-ID" dirty="0" smtClean="0"/>
              <a:t>,</a:t>
            </a:r>
            <a:endParaRPr lang="en-US" dirty="0" smtClean="0"/>
          </a:p>
          <a:p>
            <a:pPr lvl="0"/>
            <a:r>
              <a:rPr lang="id-ID" dirty="0" smtClean="0"/>
              <a:t>Menjelaskan </a:t>
            </a:r>
            <a:r>
              <a:rPr lang="id-ID" dirty="0"/>
              <a:t>fungsi social teks lisan dan tulis </a:t>
            </a:r>
            <a:r>
              <a:rPr lang="id-ID" dirty="0" smtClean="0"/>
              <a:t>untuk</a:t>
            </a:r>
            <a:r>
              <a:rPr lang="en-US" dirty="0" smtClean="0"/>
              <a:t> </a:t>
            </a:r>
            <a:r>
              <a:rPr lang="id-ID" dirty="0"/>
              <a:t>Menyapa, berpamitan, berterimakasih, meminta maaf,</a:t>
            </a:r>
            <a:endParaRPr lang="id-ID" dirty="0"/>
          </a:p>
        </p:txBody>
      </p:sp>
      <p:sp>
        <p:nvSpPr>
          <p:cNvPr id="4" name="Rectangular Callout 3"/>
          <p:cNvSpPr/>
          <p:nvPr/>
        </p:nvSpPr>
        <p:spPr>
          <a:xfrm>
            <a:off x="1331640" y="2420888"/>
            <a:ext cx="2448272" cy="864096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Meeting </a:t>
            </a:r>
            <a:r>
              <a:rPr lang="en-US" dirty="0" smtClean="0"/>
              <a:t>2</a:t>
            </a:r>
            <a:endParaRPr lang="id-ID" dirty="0"/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3605043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1042416" y="2313432"/>
            <a:ext cx="6913960" cy="349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smtClean="0"/>
              <a:t>GREETING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INTRODUCING SLEF/OTHER PEOPLE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EXPRESSION </a:t>
            </a:r>
          </a:p>
          <a:p>
            <a:pPr marL="68580" indent="0">
              <a:buFont typeface="Wingdings 2" pitchFamily="18" charset="2"/>
              <a:buNone/>
            </a:pPr>
            <a:r>
              <a:rPr lang="en-US" smtClean="0"/>
              <a:t>GRATITUDE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Expressing apology </a:t>
            </a:r>
          </a:p>
          <a:p>
            <a:pPr marL="68580" indent="0">
              <a:buFont typeface="Wingdings 2" pitchFamily="18" charset="2"/>
              <a:buNone/>
            </a:pP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MATERI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1049570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Greeting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b="21327"/>
          <a:stretch/>
        </p:blipFill>
        <p:spPr bwMode="auto">
          <a:xfrm>
            <a:off x="1043608" y="2093504"/>
            <a:ext cx="7200800" cy="414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245930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AutoShape 2" descr="blob:https://web.whatsapp.com/04f1bbef-ac2a-41d9-80f1-d263c21c5b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lob:https://web.whatsapp.com/04f1bbef-ac2a-41d9-80f1-d263c21c5b7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0" t="-2879" b="11904"/>
          <a:stretch/>
        </p:blipFill>
        <p:spPr bwMode="auto">
          <a:xfrm rot="16200000">
            <a:off x="2245977" y="714464"/>
            <a:ext cx="4302224" cy="71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008327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053"/>
          <a:stretch/>
        </p:blipFill>
        <p:spPr bwMode="auto">
          <a:xfrm rot="16200000">
            <a:off x="2375757" y="368661"/>
            <a:ext cx="4320480" cy="784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327666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5"/>
          <a:stretch/>
        </p:blipFill>
        <p:spPr bwMode="auto">
          <a:xfrm rot="16200000">
            <a:off x="2506548" y="741921"/>
            <a:ext cx="4130903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014166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7929" r="14129"/>
          <a:stretch/>
        </p:blipFill>
        <p:spPr bwMode="auto">
          <a:xfrm rot="16200000">
            <a:off x="2936200" y="456288"/>
            <a:ext cx="3559630" cy="720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41923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7328</TotalTime>
  <Words>262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PEMBELAJARAN DARING  BAHASA INGGRIS KELAS VII-SEMESTER GANJIL</vt:lpstr>
      <vt:lpstr>Opening pray</vt:lpstr>
      <vt:lpstr>Tujuan Pembelajaran</vt:lpstr>
      <vt:lpstr>MATERI</vt:lpstr>
      <vt:lpstr>Greeting </vt:lpstr>
      <vt:lpstr>Lanjutan</vt:lpstr>
      <vt:lpstr>Lanjutan </vt:lpstr>
      <vt:lpstr>Lanjutan </vt:lpstr>
      <vt:lpstr>Assignment</vt:lpstr>
      <vt:lpstr>PowerPoint Presentation</vt:lpstr>
      <vt:lpstr>PowerPoint Presentation</vt:lpstr>
      <vt:lpstr>Assignment</vt:lpstr>
      <vt:lpstr>PowerPoint Presentation</vt:lpstr>
      <vt:lpstr>PowerPoint Presentation</vt:lpstr>
      <vt:lpstr>PowerPoint Presentation</vt:lpstr>
      <vt:lpstr>LINK ABSEN</vt:lpstr>
      <vt:lpstr>CLOSING pRAY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204</cp:revision>
  <dcterms:created xsi:type="dcterms:W3CDTF">2016-11-14T13:12:12Z</dcterms:created>
  <dcterms:modified xsi:type="dcterms:W3CDTF">2021-08-09T01:12:49Z</dcterms:modified>
</cp:coreProperties>
</file>