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61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8C46-882D-432A-AE7A-AFB4299B94EE}" type="datetimeFigureOut">
              <a:rPr lang="en-US" smtClean="0"/>
              <a:t>1/14/2080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D75C-A3A7-44F4-90FD-7632CD413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8C46-882D-432A-AE7A-AFB4299B94EE}" type="datetimeFigureOut">
              <a:rPr lang="en-US" smtClean="0"/>
              <a:t>1/14/2080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D75C-A3A7-44F4-90FD-7632CD413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8C46-882D-432A-AE7A-AFB4299B94EE}" type="datetimeFigureOut">
              <a:rPr lang="en-US" smtClean="0"/>
              <a:t>1/14/2080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D75C-A3A7-44F4-90FD-7632CD413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8C46-882D-432A-AE7A-AFB4299B94EE}" type="datetimeFigureOut">
              <a:rPr lang="en-US" smtClean="0"/>
              <a:t>1/14/2080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D75C-A3A7-44F4-90FD-7632CD413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8C46-882D-432A-AE7A-AFB4299B94EE}" type="datetimeFigureOut">
              <a:rPr lang="en-US" smtClean="0"/>
              <a:t>1/14/2080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D75C-A3A7-44F4-90FD-7632CD413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8C46-882D-432A-AE7A-AFB4299B94EE}" type="datetimeFigureOut">
              <a:rPr lang="en-US" smtClean="0"/>
              <a:t>1/14/2080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D75C-A3A7-44F4-90FD-7632CD413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8C46-882D-432A-AE7A-AFB4299B94EE}" type="datetimeFigureOut">
              <a:rPr lang="en-US" smtClean="0"/>
              <a:t>1/14/2080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D75C-A3A7-44F4-90FD-7632CD413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8C46-882D-432A-AE7A-AFB4299B94EE}" type="datetimeFigureOut">
              <a:rPr lang="en-US" smtClean="0"/>
              <a:t>1/14/2080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D75C-A3A7-44F4-90FD-7632CD413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8C46-882D-432A-AE7A-AFB4299B94EE}" type="datetimeFigureOut">
              <a:rPr lang="en-US" smtClean="0"/>
              <a:t>1/14/2080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D75C-A3A7-44F4-90FD-7632CD413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8C46-882D-432A-AE7A-AFB4299B94EE}" type="datetimeFigureOut">
              <a:rPr lang="en-US" smtClean="0"/>
              <a:t>1/14/2080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D75C-A3A7-44F4-90FD-7632CD413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8C46-882D-432A-AE7A-AFB4299B94EE}" type="datetimeFigureOut">
              <a:rPr lang="en-US" smtClean="0"/>
              <a:t>1/14/2080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D75C-A3A7-44F4-90FD-7632CD413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78C46-882D-432A-AE7A-AFB4299B94EE}" type="datetimeFigureOut">
              <a:rPr lang="en-US" smtClean="0"/>
              <a:t>1/14/2080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FD75C-A3A7-44F4-90FD-7632CD4132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KARYA PENGAMPUNAN ALLAH DI DALAM YESUS KRISTUS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Alkitab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Yohanis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8:1-11.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umat-Nya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merendahkan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umat-Nya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pengasih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pengampun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berulang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menyakiti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hati-Nya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berbalik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jalan-Nya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Pengampunan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kekuatan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berjuang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mempertahankan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percayanya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TUGAS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514350" lvl="0" indent="-514350" algn="just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kisah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cerita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ahli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taurat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Farisi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berdosa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mahkamah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Agama,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.?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kesalahan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kejahatan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kejahatannya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lvl="0" indent="-514350" algn="just">
              <a:buFont typeface="Arial" pitchFamily="34" charset="0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Rangkailah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meminta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kekuatan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dimampukan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sesame.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lvl="0" indent="-514350">
              <a:buAutoNum type="arabicPeriod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KOMPETENSI DASAR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lvl="1"/>
            <a:r>
              <a:rPr lang="en-U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meyelamatkan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TUJUAN PEMBELAJARAN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Mengimani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pengampunan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penyelamatan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berdosa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Yohanes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8:1-11).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Mempraktekan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diselamatkan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permohonan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memampukan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berdosa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Yohanes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8:1-11)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325" indent="-60325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Bacalah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Yohanes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8:1-11,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ceritakan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menghadapkan-Nya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berbuat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menghukumnya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kesalahan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kejahatan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terhadapmu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kejahatannya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Mari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simak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Dilematik</a:t>
            </a:r>
            <a:r>
              <a:rPr lang="en-US" b="1" dirty="0" smtClean="0"/>
              <a:t> </a:t>
            </a:r>
            <a:r>
              <a:rPr lang="en-US" b="1" dirty="0" err="1"/>
              <a:t>perempuan</a:t>
            </a:r>
            <a:r>
              <a:rPr lang="en-US" b="1" dirty="0"/>
              <a:t> </a:t>
            </a:r>
            <a:r>
              <a:rPr lang="en-US" b="1" dirty="0" err="1"/>
              <a:t>berzinah</a:t>
            </a:r>
            <a:r>
              <a:rPr lang="en-US" b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dilemma,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Yesus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dihukum</a:t>
            </a:r>
            <a:r>
              <a:rPr lang="en-US" dirty="0"/>
              <a:t> </a:t>
            </a:r>
            <a:r>
              <a:rPr lang="en-US" dirty="0" err="1"/>
              <a:t>rajam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Yesus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kejam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Yesus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dibebaskan</a:t>
            </a:r>
            <a:r>
              <a:rPr lang="en-US" dirty="0"/>
              <a:t>,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Taurat</a:t>
            </a:r>
            <a:r>
              <a:rPr lang="en-US" dirty="0"/>
              <a:t>.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Yesus</a:t>
            </a:r>
            <a:r>
              <a:rPr lang="en-US" dirty="0"/>
              <a:t>.? </a:t>
            </a:r>
            <a:r>
              <a:rPr lang="en-US" dirty="0" err="1"/>
              <a:t>Yesus</a:t>
            </a:r>
            <a:r>
              <a:rPr lang="en-US" dirty="0"/>
              <a:t> </a:t>
            </a:r>
            <a:r>
              <a:rPr lang="en-US" dirty="0" err="1"/>
              <a:t>mula-mula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membungkuk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ditanah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Bersinah</a:t>
            </a:r>
            <a:r>
              <a:rPr lang="en-US" b="1" dirty="0" smtClean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hukuman</a:t>
            </a:r>
            <a:r>
              <a:rPr lang="en-US" b="1" dirty="0"/>
              <a:t> </a:t>
            </a:r>
            <a:r>
              <a:rPr lang="en-US" b="1" dirty="0" err="1"/>
              <a:t>Rajam</a:t>
            </a:r>
            <a:r>
              <a:rPr lang="en-US" b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60325" indent="-60325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Taurat</a:t>
            </a:r>
            <a:r>
              <a:rPr lang="en-US" dirty="0"/>
              <a:t>,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yang </a:t>
            </a:r>
            <a:r>
              <a:rPr lang="en-US" dirty="0" err="1"/>
              <a:t>bersinah</a:t>
            </a:r>
            <a:r>
              <a:rPr lang="en-US" dirty="0"/>
              <a:t>,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dihkum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(</a:t>
            </a:r>
            <a:r>
              <a:rPr lang="en-US" dirty="0" err="1"/>
              <a:t>Imamat</a:t>
            </a:r>
            <a:r>
              <a:rPr lang="en-US" dirty="0"/>
              <a:t> 20 :10)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rajam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yang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kejam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terhukum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dilempari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. </a:t>
            </a:r>
            <a:r>
              <a:rPr lang="en-US" dirty="0" err="1"/>
              <a:t>Kematiannya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menyakitkan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lama.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Tokoh</a:t>
            </a:r>
            <a:r>
              <a:rPr lang="en-US" b="1" dirty="0" smtClean="0"/>
              <a:t> </a:t>
            </a:r>
            <a:r>
              <a:rPr lang="en-US" b="1" dirty="0"/>
              <a:t>agama </a:t>
            </a:r>
            <a:r>
              <a:rPr lang="en-US" b="1" dirty="0" err="1"/>
              <a:t>mencobai</a:t>
            </a:r>
            <a:r>
              <a:rPr lang="en-US" b="1" dirty="0"/>
              <a:t> </a:t>
            </a:r>
            <a:r>
              <a:rPr lang="en-US" b="1" dirty="0" err="1"/>
              <a:t>Yesus</a:t>
            </a:r>
            <a:r>
              <a:rPr lang="en-US" b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mempolitisir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, </a:t>
            </a:r>
            <a:r>
              <a:rPr lang="en-US" dirty="0" err="1"/>
              <a:t>disaman</a:t>
            </a:r>
            <a:r>
              <a:rPr lang="en-US" dirty="0"/>
              <a:t> </a:t>
            </a:r>
            <a:r>
              <a:rPr lang="en-US" dirty="0" err="1"/>
              <a:t>itupun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agama </a:t>
            </a:r>
            <a:r>
              <a:rPr lang="en-US" dirty="0" err="1"/>
              <a:t>yahudi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Yesus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taurat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 err="1"/>
              <a:t>Bukankah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kemah</a:t>
            </a:r>
            <a:r>
              <a:rPr lang="en-US" dirty="0"/>
              <a:t> </a:t>
            </a:r>
            <a:r>
              <a:rPr lang="en-US" dirty="0" err="1"/>
              <a:t>kamah</a:t>
            </a:r>
            <a:r>
              <a:rPr lang="en-US" dirty="0"/>
              <a:t> agama </a:t>
            </a:r>
            <a:r>
              <a:rPr lang="en-US" dirty="0" err="1"/>
              <a:t>Yahudi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hadapan</a:t>
            </a:r>
            <a:r>
              <a:rPr lang="en-US" dirty="0"/>
              <a:t> </a:t>
            </a:r>
            <a:r>
              <a:rPr lang="en-US" dirty="0" err="1"/>
              <a:t>Yesus</a:t>
            </a:r>
            <a:r>
              <a:rPr lang="en-US" dirty="0"/>
              <a:t>.?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Sekilas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Nampak </a:t>
            </a:r>
            <a:r>
              <a:rPr lang="en-US" dirty="0" err="1"/>
              <a:t>menaati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Allah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dibalik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niat</a:t>
            </a:r>
            <a:r>
              <a:rPr lang="en-US" dirty="0"/>
              <a:t> </a:t>
            </a:r>
            <a:r>
              <a:rPr lang="en-US" dirty="0" err="1"/>
              <a:t>jahat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Yesus</a:t>
            </a:r>
            <a:r>
              <a:rPr lang="en-US" b="1" dirty="0" smtClean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menentang</a:t>
            </a:r>
            <a:r>
              <a:rPr lang="en-US" b="1" dirty="0"/>
              <a:t> </a:t>
            </a:r>
            <a:r>
              <a:rPr lang="en-US" b="1" dirty="0" err="1"/>
              <a:t>Taurat</a:t>
            </a:r>
            <a:r>
              <a:rPr lang="en-US" b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Mendengar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menjawab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berdiam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pelajaran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menjawab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memahaminya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Yakobus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1:19)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terlebih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menjawabnya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bodoh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amsal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18:13).</a:t>
            </a:r>
          </a:p>
          <a:p>
            <a:pPr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didesak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menjawab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diantara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hendaklah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melemparkan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menunjukan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mengijinkan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melempar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menentang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adakah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engkau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menjawab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Akupun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Engkau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Pergilah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berbuat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545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KARYA PENGAMPUNAN ALLAH DI DALAM YESUS KRISTUS</vt:lpstr>
      <vt:lpstr>KOMPETENSI DASAR</vt:lpstr>
      <vt:lpstr>TUJUAN PEMBELAJARAN</vt:lpstr>
      <vt:lpstr> Peristiwa Yesus mengampuni orang berdosa (Yohanes, 8:1-11) </vt:lpstr>
      <vt:lpstr> Dilematik perempuan berzinah. </vt:lpstr>
      <vt:lpstr> Bersinah dalam hukuman Rajam. </vt:lpstr>
      <vt:lpstr> Tokoh agama mencobai Yesus. </vt:lpstr>
      <vt:lpstr> Yesus tidak menentang Taurat. </vt:lpstr>
      <vt:lpstr> Yesus mengampuni. </vt:lpstr>
      <vt:lpstr>Slide 10</vt:lpstr>
      <vt:lpstr>TUGAS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KARYA PENGAMPUNAN ALLAH DI DALAM YESUS KRISTUS</dc:title>
  <dc:creator>aoc</dc:creator>
  <cp:lastModifiedBy>aoc</cp:lastModifiedBy>
  <cp:revision>6</cp:revision>
  <dcterms:created xsi:type="dcterms:W3CDTF">2080-01-14T13:14:52Z</dcterms:created>
  <dcterms:modified xsi:type="dcterms:W3CDTF">2080-01-14T14:13:41Z</dcterms:modified>
</cp:coreProperties>
</file>