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E46616-CEFC-4185-9979-09C011E08259}" type="datetimeFigureOut">
              <a:rPr lang="en-US" smtClean="0"/>
              <a:pPr/>
              <a:t>1/8/2080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59AB01-39F9-479F-8782-D969A3E06D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362200" y="838200"/>
            <a:ext cx="5029200" cy="1905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BAB I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INDAHNYA MENGAMPUNI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343400" y="2895600"/>
            <a:ext cx="990600" cy="16764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990600" y="4648200"/>
            <a:ext cx="7696200" cy="1219200"/>
          </a:xfrm>
          <a:prstGeom prst="flowChartTerminato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Alkitab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: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Kej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45: </a:t>
            </a: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1-14 : Mat 6 : 11-15 ; Mat 18:22-25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438400" y="457200"/>
            <a:ext cx="4572000" cy="1143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Up-Down Arrow 4"/>
          <p:cNvSpPr/>
          <p:nvPr/>
        </p:nvSpPr>
        <p:spPr>
          <a:xfrm>
            <a:off x="4343400" y="1905000"/>
            <a:ext cx="609600" cy="1143000"/>
          </a:xfrm>
          <a:prstGeom prst="up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524000" y="3429000"/>
            <a:ext cx="6629400" cy="25908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3048000" y="152400"/>
            <a:ext cx="3581400" cy="1295400"/>
          </a:xfrm>
          <a:prstGeom prst="wedgeEllipseCallout">
            <a:avLst>
              <a:gd name="adj1" fmla="val -18017"/>
              <a:gd name="adj2" fmla="val 127666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Uraian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materi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838200" y="2209800"/>
            <a:ext cx="7239000" cy="4495800"/>
          </a:xfrm>
          <a:prstGeom prst="horizontalScroll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1" indent="-342900">
              <a:buAutoNum type="alphaU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menyucikan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(1Yohanes 1:9).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memperkuat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kenyataan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Roma 5:8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mengambil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inisiatif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dosa-dosanya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selama-lamanya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1" indent="-34290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AutoNum type="alphaU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457200" y="0"/>
            <a:ext cx="7924800" cy="56388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Manusia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cerita-cerita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Perjanjian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Lama,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nampak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diwarnai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pemberontakan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pernah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mengutus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menanggung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kutuk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berkorban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melepaskan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membebaskan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menebus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utang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membayar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lunas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pengorbanan-Nya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pengorbanan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salib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rusak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dipulihkan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381000" y="152400"/>
            <a:ext cx="8382000" cy="64770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mengasihi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kekecewaan-Nya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cinta-Nya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mengasihi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ciptaan-Nya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bertobat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Sebenarnya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ketaatan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godaan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bersedia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bertobat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berbalik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70x7 kali.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terbatas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dikatakan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Rasul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Paulus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Terkadang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tersisa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kebencian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228600" y="304800"/>
            <a:ext cx="8534400" cy="65532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berarti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meniadakan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kewaspadaan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mengampuni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bersikap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disalahgunakan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Yusuf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menguji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saudara-saudaranya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berubah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penyelamat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berulang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diutus-Nya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putra-Nya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sesamanya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mendatangi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berulang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nabi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diutus-Nya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akhirnya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hadir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putra-Nya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dunia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Mengapa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berdosa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sesamanya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mendatangi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menyelamatkan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Kristus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rizontal Scroll 3"/>
          <p:cNvSpPr/>
          <p:nvPr/>
        </p:nvSpPr>
        <p:spPr>
          <a:xfrm>
            <a:off x="1447800" y="2971800"/>
            <a:ext cx="6096000" cy="2971800"/>
          </a:xfrm>
          <a:prstGeom prst="horizont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Baca dengan teliti Matius 18 : 22 - 35 </a:t>
            </a:r>
          </a:p>
          <a:p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Coba Tuliskan pendapatmu tentang bagian Alkitab yang dikaitkan dengan topik mengampuni ! </a:t>
            </a:r>
          </a:p>
          <a:p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Tuliskanlah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DOA 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intinya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memohon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pengampunan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Allah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memohon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ampun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kesalahan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perbuat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sesama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>?</a:t>
            </a:r>
            <a:endParaRPr lang="sv-SE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743200" y="457200"/>
            <a:ext cx="3352800" cy="1219200"/>
          </a:xfrm>
          <a:prstGeom prst="wedgeRoundRectCallout">
            <a:avLst>
              <a:gd name="adj1" fmla="val -1861"/>
              <a:gd name="adj2" fmla="val 173370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181</TotalTime>
  <Words>461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SESY</dc:creator>
  <cp:lastModifiedBy>aoc</cp:lastModifiedBy>
  <cp:revision>37</cp:revision>
  <dcterms:created xsi:type="dcterms:W3CDTF">2020-10-19T07:10:33Z</dcterms:created>
  <dcterms:modified xsi:type="dcterms:W3CDTF">2080-01-08T08:37:01Z</dcterms:modified>
</cp:coreProperties>
</file>