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6" r:id="rId2"/>
    <p:sldId id="261" r:id="rId3"/>
    <p:sldId id="268" r:id="rId4"/>
    <p:sldId id="269" r:id="rId5"/>
    <p:sldId id="270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1" d="100"/>
          <a:sy n="41" d="100"/>
        </p:scale>
        <p:origin x="9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8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2082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29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9154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73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70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5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4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2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9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8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6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9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5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7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405DD-69FC-47F2-8DDA-C015B5CA795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800" dirty="0" smtClean="0"/>
              <a:t>ANGKASA CAN SPEAK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GRADE</a:t>
            </a:r>
            <a:r>
              <a:rPr lang="en-US" sz="2800" dirty="0" smtClean="0"/>
              <a:t> </a:t>
            </a:r>
            <a:r>
              <a:rPr lang="en-US" sz="2800" dirty="0"/>
              <a:t>IX</a:t>
            </a:r>
            <a:br>
              <a:rPr lang="en-US" sz="2800" dirty="0"/>
            </a:br>
            <a:r>
              <a:rPr lang="en-US" sz="2800" dirty="0"/>
              <a:t>SMP ANGKASA KUPANG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:\Data Sekolah\KESISWAAN\Logo Yasarin\images (6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510" y="609600"/>
            <a:ext cx="1230489" cy="132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816" y="699911"/>
            <a:ext cx="1695186" cy="116231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75468" y="2269066"/>
            <a:ext cx="5080000" cy="1976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MATERI PEMBELAJARAN</a:t>
            </a:r>
          </a:p>
          <a:p>
            <a:r>
              <a:rPr lang="en-US" dirty="0" err="1" smtClean="0"/>
              <a:t>Juli</a:t>
            </a:r>
            <a:r>
              <a:rPr lang="en-US" dirty="0" smtClean="0"/>
              <a:t>, 30 </a:t>
            </a:r>
            <a:r>
              <a:rPr lang="en-US" dirty="0" smtClean="0"/>
              <a:t>2021</a:t>
            </a:r>
          </a:p>
        </p:txBody>
      </p:sp>
      <p:sp>
        <p:nvSpPr>
          <p:cNvPr id="9" name="Down Arrow 8"/>
          <p:cNvSpPr/>
          <p:nvPr/>
        </p:nvSpPr>
        <p:spPr>
          <a:xfrm>
            <a:off x="4183580" y="4543944"/>
            <a:ext cx="792088" cy="50405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216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MATERI 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ASKING FOR AND GIVING AN OPINION</a:t>
            </a:r>
          </a:p>
          <a:p>
            <a:r>
              <a:rPr lang="en-US" dirty="0"/>
              <a:t>ASKING FOR AN Opinion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orang </a:t>
            </a:r>
            <a:r>
              <a:rPr lang="en-US" dirty="0" err="1"/>
              <a:t>laintentang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, orang </a:t>
            </a:r>
            <a:r>
              <a:rPr lang="en-US" dirty="0" err="1"/>
              <a:t>atau</a:t>
            </a:r>
            <a:r>
              <a:rPr lang="en-US" dirty="0"/>
              <a:t>, </a:t>
            </a:r>
            <a:r>
              <a:rPr lang="en-US" dirty="0" err="1"/>
              <a:t>benda,tempat,kegiatan,masalah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Giving an opinion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mengekspresikan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, orang, </a:t>
            </a:r>
            <a:r>
              <a:rPr lang="en-US" dirty="0" err="1"/>
              <a:t>benda</a:t>
            </a:r>
            <a:r>
              <a:rPr lang="en-US" dirty="0"/>
              <a:t>,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, </a:t>
            </a:r>
            <a:r>
              <a:rPr lang="en-US" dirty="0" err="1"/>
              <a:t>maslah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ungkapan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ungkapan</a:t>
            </a:r>
            <a:r>
              <a:rPr lang="en-US" dirty="0"/>
              <a:t> yang di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membicarakan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argument </a:t>
            </a:r>
            <a:r>
              <a:rPr lang="en-US" dirty="0" err="1"/>
              <a:t>dua</a:t>
            </a:r>
            <a:r>
              <a:rPr lang="en-US" dirty="0"/>
              <a:t> orang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6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MATERI PEMBELAJARAN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548514"/>
              </p:ext>
            </p:extLst>
          </p:nvPr>
        </p:nvGraphicFramePr>
        <p:xfrm>
          <a:off x="677334" y="2088444"/>
          <a:ext cx="8596667" cy="2923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21276">
                  <a:extLst>
                    <a:ext uri="{9D8B030D-6E8A-4147-A177-3AD203B41FA5}">
                      <a16:colId xmlns:a16="http://schemas.microsoft.com/office/drawing/2014/main" val="70608911"/>
                    </a:ext>
                  </a:extLst>
                </a:gridCol>
                <a:gridCol w="4175391">
                  <a:extLst>
                    <a:ext uri="{9D8B030D-6E8A-4147-A177-3AD203B41FA5}">
                      <a16:colId xmlns:a16="http://schemas.microsoft.com/office/drawing/2014/main" val="2077852553"/>
                    </a:ext>
                  </a:extLst>
                </a:gridCol>
              </a:tblGrid>
              <a:tr h="483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ASKING FOR AN OPINION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GIVING AN OPINION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8127123"/>
                  </a:ext>
                </a:extLst>
              </a:tr>
              <a:tr h="483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What  do you think of  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 think 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5326610"/>
                  </a:ext>
                </a:extLst>
              </a:tr>
              <a:tr h="483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What do you think about 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 assume that …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2016431"/>
                  </a:ext>
                </a:extLst>
              </a:tr>
              <a:tr h="483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What is your opinion about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 my Opinion 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7665862"/>
                  </a:ext>
                </a:extLst>
              </a:tr>
              <a:tr h="9913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 </a:t>
                      </a:r>
                      <a:r>
                        <a:rPr lang="en-US" sz="1100" dirty="0" err="1">
                          <a:effectLst/>
                        </a:rPr>
                        <a:t>personali</a:t>
                      </a:r>
                      <a:r>
                        <a:rPr lang="en-US" sz="1100" dirty="0">
                          <a:effectLst/>
                        </a:rPr>
                        <a:t> think,..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 suppose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14019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812229" y="0"/>
            <a:ext cx="1781500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4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Example of conversation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812229" y="0"/>
            <a:ext cx="1781500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(In market)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Mother 	: My daughter, what do you think if today I buy the vegetable </a:t>
            </a:r>
            <a:r>
              <a:rPr lang="en-US" dirty="0" smtClean="0"/>
              <a:t>for </a:t>
            </a:r>
            <a:r>
              <a:rPr lang="en-US" dirty="0"/>
              <a:t>our dinner? </a:t>
            </a:r>
          </a:p>
          <a:p>
            <a:pPr marL="0" indent="0">
              <a:buNone/>
            </a:pPr>
            <a:r>
              <a:rPr lang="en-US" dirty="0"/>
              <a:t>Daughter : But, I don’t like vegetable mom </a:t>
            </a:r>
          </a:p>
          <a:p>
            <a:pPr marL="0" indent="0">
              <a:buNone/>
            </a:pPr>
            <a:r>
              <a:rPr lang="en-US" dirty="0"/>
              <a:t>Mother : how If I buy meat? </a:t>
            </a:r>
          </a:p>
          <a:p>
            <a:pPr marL="0" indent="0">
              <a:buNone/>
            </a:pPr>
            <a:r>
              <a:rPr lang="en-US" dirty="0" smtClean="0"/>
              <a:t>Daughter </a:t>
            </a:r>
            <a:r>
              <a:rPr lang="en-US" u="sng" dirty="0"/>
              <a:t>: I think it</a:t>
            </a:r>
            <a:r>
              <a:rPr lang="en-US" dirty="0"/>
              <a:t> sounds good </a:t>
            </a:r>
          </a:p>
          <a:p>
            <a:pPr marL="0" indent="0">
              <a:buNone/>
            </a:pPr>
            <a:r>
              <a:rPr lang="en-US" dirty="0"/>
              <a:t>Mother 	: okay, I will buy meat and some of fruits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/>
              <a:t>(In school)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Teacher : students you should submit your homework today 	</a:t>
            </a:r>
          </a:p>
          <a:p>
            <a:pPr marL="0" indent="0">
              <a:buNone/>
            </a:pPr>
            <a:r>
              <a:rPr lang="en-US" dirty="0"/>
              <a:t>Students : But, we still doing that 	</a:t>
            </a:r>
          </a:p>
          <a:p>
            <a:pPr marL="0" indent="0">
              <a:buNone/>
            </a:pPr>
            <a:r>
              <a:rPr lang="en-US" dirty="0"/>
              <a:t>Teacher : this is the limit of the time 	</a:t>
            </a:r>
          </a:p>
          <a:p>
            <a:pPr marL="0" indent="0">
              <a:buNone/>
            </a:pPr>
            <a:r>
              <a:rPr lang="en-US" dirty="0"/>
              <a:t>Students : how if we submit it tomorrow ma’am? 	</a:t>
            </a:r>
          </a:p>
          <a:p>
            <a:pPr marL="0" indent="0">
              <a:buNone/>
            </a:pPr>
            <a:r>
              <a:rPr lang="en-US" dirty="0"/>
              <a:t>Teacher : </a:t>
            </a:r>
            <a:r>
              <a:rPr lang="en-US" u="sng" dirty="0"/>
              <a:t>No, I think you can finish</a:t>
            </a:r>
            <a:r>
              <a:rPr lang="en-US" dirty="0"/>
              <a:t> that as soon as </a:t>
            </a:r>
            <a:r>
              <a:rPr lang="en-US" dirty="0" err="1"/>
              <a:t>posible</a:t>
            </a:r>
            <a:r>
              <a:rPr lang="en-US" dirty="0"/>
              <a:t> 	</a:t>
            </a:r>
          </a:p>
          <a:p>
            <a:pPr marL="0" indent="0">
              <a:buNone/>
            </a:pPr>
            <a:r>
              <a:rPr lang="en-US" dirty="0"/>
              <a:t>Students : okay, we will try ma’am 	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4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Assigment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133600" y="3025422"/>
            <a:ext cx="6276623" cy="22577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Please make a conversation about  school </a:t>
            </a:r>
            <a:r>
              <a:rPr lang="en-US" dirty="0" err="1" smtClean="0"/>
              <a:t>anyversarry</a:t>
            </a:r>
            <a:r>
              <a:rPr lang="en-US" dirty="0" smtClean="0"/>
              <a:t> .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The task will performed in </a:t>
            </a:r>
            <a:r>
              <a:rPr lang="en-US" dirty="0" err="1" smtClean="0"/>
              <a:t>tle</a:t>
            </a:r>
            <a:r>
              <a:rPr lang="en-US" dirty="0" smtClean="0"/>
              <a:t> next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88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07345"/>
            <a:ext cx="8596668" cy="388077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d-ID" dirty="0"/>
              <a:t>Closing 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1964267" y="2517421"/>
            <a:ext cx="5475111" cy="320604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Brush Script MT" panose="03060802040406070304" pitchFamily="66" charset="0"/>
              </a:rPr>
              <a:t>Thank You </a:t>
            </a:r>
            <a:endParaRPr lang="en-US" sz="44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657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106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Brush Script MT</vt:lpstr>
      <vt:lpstr>Calibri</vt:lpstr>
      <vt:lpstr>Times New Roman</vt:lpstr>
      <vt:lpstr>Trebuchet MS</vt:lpstr>
      <vt:lpstr>Wingdings 3</vt:lpstr>
      <vt:lpstr>Facet</vt:lpstr>
      <vt:lpstr>ANGKASA CAN SPEAK GRADE IX SMP ANGKASA KUPANG</vt:lpstr>
      <vt:lpstr>MATERI PEMBELAJARAN</vt:lpstr>
      <vt:lpstr>MATERI PEMBELAJARAN</vt:lpstr>
      <vt:lpstr>Example of conversation</vt:lpstr>
      <vt:lpstr>Assigment </vt:lpstr>
      <vt:lpstr>Closing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14</cp:revision>
  <dcterms:created xsi:type="dcterms:W3CDTF">2021-07-22T01:07:28Z</dcterms:created>
  <dcterms:modified xsi:type="dcterms:W3CDTF">2021-07-30T00:13:20Z</dcterms:modified>
</cp:coreProperties>
</file>