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361" r:id="rId2"/>
    <p:sldId id="346" r:id="rId3"/>
    <p:sldId id="335" r:id="rId4"/>
    <p:sldId id="349" r:id="rId5"/>
    <p:sldId id="352" r:id="rId6"/>
    <p:sldId id="362" r:id="rId7"/>
    <p:sldId id="363" r:id="rId8"/>
    <p:sldId id="364" r:id="rId9"/>
    <p:sldId id="365" r:id="rId10"/>
    <p:sldId id="342" r:id="rId11"/>
    <p:sldId id="322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1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dissolve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908720"/>
            <a:ext cx="82296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2000" smtClean="0">
                <a:solidFill>
                  <a:schemeClr val="tx1"/>
                </a:solidFill>
                <a:latin typeface="Colonna MT" pitchFamily="82" charset="0"/>
              </a:rPr>
              <a:t>PEMBELAJARAN DARING </a:t>
            </a:r>
            <a:br>
              <a:rPr lang="id-ID" sz="2000" smtClean="0">
                <a:solidFill>
                  <a:schemeClr val="tx1"/>
                </a:solidFill>
                <a:latin typeface="Colonna MT" pitchFamily="82" charset="0"/>
              </a:rPr>
            </a:br>
            <a:r>
              <a:rPr lang="id-ID" sz="2000" smtClean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BAHASA INGGRIS</a:t>
            </a:r>
            <a:r>
              <a:rPr lang="id-ID" sz="2000" smtClean="0">
                <a:solidFill>
                  <a:schemeClr val="tx1"/>
                </a:solidFill>
                <a:latin typeface="Colonna MT" pitchFamily="82" charset="0"/>
              </a:rPr>
              <a:t/>
            </a:r>
            <a:br>
              <a:rPr lang="id-ID" sz="2000" smtClean="0">
                <a:solidFill>
                  <a:schemeClr val="tx1"/>
                </a:solidFill>
                <a:latin typeface="Colonna MT" pitchFamily="82" charset="0"/>
              </a:rPr>
            </a:br>
            <a:r>
              <a:rPr lang="id-ID" sz="2000" smtClean="0">
                <a:solidFill>
                  <a:schemeClr val="tx1"/>
                </a:solidFill>
                <a:latin typeface="Colonna MT" pitchFamily="82" charset="0"/>
              </a:rPr>
              <a:t>KELAS VII-SEMESTER GANJIL</a:t>
            </a:r>
            <a:endParaRPr lang="id-ID" sz="2000" dirty="0"/>
          </a:p>
        </p:txBody>
      </p:sp>
      <p:pic>
        <p:nvPicPr>
          <p:cNvPr id="5" name="Picture 4" descr="D:\Data Sekolah\KESISWAAN\Logo Yasarin\images (6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37059"/>
            <a:ext cx="1008113" cy="77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SUS\Downloads\LOGO SMP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51651"/>
            <a:ext cx="1032510" cy="949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493" y="2323653"/>
            <a:ext cx="3096460" cy="7453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dirty="0" smtClean="0"/>
              <a:t>Monday, </a:t>
            </a:r>
            <a:r>
              <a:rPr lang="en-US" dirty="0" smtClean="0"/>
              <a:t>September </a:t>
            </a:r>
            <a:r>
              <a:rPr lang="en-US" dirty="0" smtClean="0"/>
              <a:t> 6</a:t>
            </a:r>
            <a:r>
              <a:rPr lang="en-US" baseline="30000" dirty="0" smtClean="0"/>
              <a:t>Th </a:t>
            </a:r>
            <a:r>
              <a:rPr lang="en-US" baseline="30000" dirty="0" smtClean="0"/>
              <a:t>2021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81446" y="3501008"/>
            <a:ext cx="4310634" cy="11521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Penyampaian  Tujuan Pembelajaran</a:t>
            </a:r>
            <a:endParaRPr lang="id-ID" dirty="0"/>
          </a:p>
        </p:txBody>
      </p:sp>
      <p:sp>
        <p:nvSpPr>
          <p:cNvPr id="9" name="Rounded Rectangle 8"/>
          <p:cNvSpPr/>
          <p:nvPr/>
        </p:nvSpPr>
        <p:spPr>
          <a:xfrm>
            <a:off x="5724128" y="5310336"/>
            <a:ext cx="235657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Pengenalan Materi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36095130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CLOSING pRAY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dirty="0" smtClean="0"/>
              <a:t>PRAY(Doa)</a:t>
            </a:r>
          </a:p>
          <a:p>
            <a:pPr marL="0" indent="0">
              <a:buNone/>
            </a:pPr>
            <a:endParaRPr lang="id-ID" dirty="0" smtClean="0"/>
          </a:p>
          <a:p>
            <a:endParaRPr lang="id-ID" dirty="0"/>
          </a:p>
          <a:p>
            <a:pPr marL="0" indent="0">
              <a:buNone/>
            </a:pP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the name of the father, of the son and of the holly spirit, amen(Khatolik)</a:t>
            </a:r>
          </a:p>
          <a:p>
            <a:pPr marL="0" indent="0">
              <a:buNone/>
            </a:pPr>
            <a:r>
              <a:rPr lang="id-ID" sz="2000" dirty="0"/>
              <a:t> </a:t>
            </a:r>
            <a:r>
              <a:rPr lang="id-ID" sz="2000" dirty="0" smtClean="0"/>
              <a:t>    God thank you for your blesiing today. Now, we have finish our study , please stay with us, so that we can continue our next lesson as well as, Amen</a:t>
            </a:r>
          </a:p>
          <a:p>
            <a:pPr marL="0" indent="0">
              <a:buNone/>
            </a:pPr>
            <a:r>
              <a:rPr lang="id-ID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the name of the </a:t>
            </a: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father, </a:t>
            </a:r>
            <a:r>
              <a:rPr lang="id-ID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the </a:t>
            </a: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son, </a:t>
            </a:r>
            <a:r>
              <a:rPr lang="id-ID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of the holly spirit, amen(Khatolik</a:t>
            </a: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id-ID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Catatan : Muslim, Hindu, Budha dn protestan menyesusiakan dengan tata cara agamanya masing-masing.</a:t>
            </a:r>
            <a:endParaRPr lang="id-ID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d-ID" dirty="0"/>
          </a:p>
        </p:txBody>
      </p:sp>
      <p:sp>
        <p:nvSpPr>
          <p:cNvPr id="4" name="Down Arrow 3"/>
          <p:cNvSpPr/>
          <p:nvPr/>
        </p:nvSpPr>
        <p:spPr>
          <a:xfrm>
            <a:off x="2483768" y="1196752"/>
            <a:ext cx="1008112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616265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nimasi Bergerak Terima Kasih Untuk Pembukaan Presentasi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AutoShape 4" descr="blob:https://web.whatsapp.com/8c1e29ee-9f31-4ec9-b622-7a82e7a5682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" t="34706" r="658" b="27687"/>
          <a:stretch/>
        </p:blipFill>
        <p:spPr bwMode="auto">
          <a:xfrm>
            <a:off x="612775" y="116632"/>
            <a:ext cx="8207697" cy="48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138395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d-ID" dirty="0" smtClean="0"/>
              <a:t>Opening pray</a:t>
            </a:r>
            <a:endParaRPr lang="id-ID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7" r="12740" b="48277"/>
          <a:stretch/>
        </p:blipFill>
        <p:spPr bwMode="auto">
          <a:xfrm>
            <a:off x="539552" y="908721"/>
            <a:ext cx="367240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>
                <a:latin typeface="Monotype Corsiva" pitchFamily="66" charset="0"/>
              </a:rPr>
              <a:t>God ,Thank you for this beutiful day. Thank you for your blessing so that we can meet each other although via virtual meeting . Hopelly what we will learn we can receive it well. Bless all of us as the teacher and students. Thank you God, AMEN</a:t>
            </a:r>
          </a:p>
          <a:p>
            <a:pPr marL="0" indent="0"/>
            <a:endParaRPr lang="id-ID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/>
            <a:r>
              <a:rPr lang="id-ID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 </a:t>
            </a:r>
            <a:r>
              <a:rPr lang="id-ID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 name of the father, of the son, and of the holly spirit, amen(Khatolik</a:t>
            </a:r>
            <a:r>
              <a:rPr lang="id-ID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</a:t>
            </a:r>
            <a:endParaRPr lang="id-ID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/>
            <a:r>
              <a:rPr lang="id-ID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Catatan : Muslim, Hindu, Budha dn protestan menyesusiakan dengan tata cara agamanya masing-masing.</a:t>
            </a:r>
          </a:p>
          <a:p>
            <a:endParaRPr lang="id-ID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19704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dirty="0" smtClean="0"/>
              <a:t>Tujuan Pembelajaran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id-ID" sz="1600" dirty="0" smtClean="0"/>
          </a:p>
          <a:p>
            <a:pPr marL="514350" indent="-514350">
              <a:buAutoNum type="arabicPeriod"/>
            </a:pPr>
            <a:endParaRPr lang="id-ID" dirty="0"/>
          </a:p>
          <a:p>
            <a:pPr marL="514350" indent="-514350">
              <a:buAutoNum type="arabicPeriod"/>
            </a:pPr>
            <a:endParaRPr lang="id-ID" sz="1600" dirty="0" smtClean="0"/>
          </a:p>
          <a:p>
            <a:pPr marL="514350" indent="-514350">
              <a:buAutoNum type="arabicPeriod"/>
            </a:pPr>
            <a:endParaRPr lang="id-ID" sz="1600" dirty="0" smtClean="0"/>
          </a:p>
          <a:p>
            <a:r>
              <a:rPr lang="id-ID" dirty="0"/>
              <a:t>Memahami penggunaan cardinal number dan ordinal </a:t>
            </a:r>
            <a:r>
              <a:rPr lang="id-ID" dirty="0" smtClean="0"/>
              <a:t>number</a:t>
            </a:r>
            <a:endParaRPr lang="en-US" dirty="0" smtClean="0"/>
          </a:p>
          <a:p>
            <a:r>
              <a:rPr lang="id-ID" dirty="0"/>
              <a:t>Melakukan tindak </a:t>
            </a:r>
            <a:r>
              <a:rPr lang="id-ID" dirty="0" smtClean="0"/>
              <a:t>tutur</a:t>
            </a:r>
            <a:r>
              <a:rPr lang="id-ID" dirty="0"/>
              <a:t> penggunaan cardinal number dan ordinal number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endParaRPr lang="id-ID" dirty="0"/>
          </a:p>
        </p:txBody>
      </p:sp>
      <p:sp>
        <p:nvSpPr>
          <p:cNvPr id="4" name="Rectangular Callout 3"/>
          <p:cNvSpPr/>
          <p:nvPr/>
        </p:nvSpPr>
        <p:spPr>
          <a:xfrm>
            <a:off x="1331640" y="2420888"/>
            <a:ext cx="2448272" cy="864096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Meeting </a:t>
            </a:r>
            <a:r>
              <a:rPr lang="en-US" dirty="0"/>
              <a:t>5</a:t>
            </a:r>
            <a:endParaRPr lang="id-ID" dirty="0"/>
          </a:p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03605043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1042416" y="2313432"/>
            <a:ext cx="6913960" cy="971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US" dirty="0" smtClean="0"/>
              <a:t> </a:t>
            </a:r>
            <a:r>
              <a:rPr lang="en-US" dirty="0" err="1" smtClean="0"/>
              <a:t>Ordinall</a:t>
            </a:r>
            <a:r>
              <a:rPr lang="en-US" dirty="0" smtClean="0"/>
              <a:t> </a:t>
            </a:r>
            <a:r>
              <a:rPr lang="en-US" dirty="0" smtClean="0"/>
              <a:t>number, name of Days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MATERI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21049570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47"/>
          <a:stretch/>
        </p:blipFill>
        <p:spPr bwMode="auto">
          <a:xfrm>
            <a:off x="1043608" y="2324100"/>
            <a:ext cx="7272808" cy="384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014166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4"/>
          <a:stretch/>
        </p:blipFill>
        <p:spPr bwMode="auto">
          <a:xfrm>
            <a:off x="1043608" y="2324100"/>
            <a:ext cx="6984776" cy="376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769568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of Days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1"/>
          <a:stretch/>
        </p:blipFill>
        <p:spPr bwMode="auto">
          <a:xfrm>
            <a:off x="1259632" y="2324100"/>
            <a:ext cx="6912768" cy="36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619964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NAMES OF DAYS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64487"/>
              </p:ext>
            </p:extLst>
          </p:nvPr>
        </p:nvGraphicFramePr>
        <p:xfrm>
          <a:off x="1042988" y="2324100"/>
          <a:ext cx="677703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INDONESIA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SELASA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RABU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KAMIS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JUMAD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SABTU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MINGGU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033814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ASSIGNMENT</a:t>
            </a:r>
            <a:br>
              <a:rPr lang="en-US" dirty="0" smtClean="0"/>
            </a:br>
            <a:r>
              <a:rPr lang="en-US" dirty="0" smtClean="0"/>
              <a:t>please write down you schedule in the following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552857"/>
              </p:ext>
            </p:extLst>
          </p:nvPr>
        </p:nvGraphicFramePr>
        <p:xfrm>
          <a:off x="1042988" y="2324100"/>
          <a:ext cx="677703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148"/>
                <a:gridCol w="968148"/>
                <a:gridCol w="968148"/>
                <a:gridCol w="968148"/>
                <a:gridCol w="968148"/>
                <a:gridCol w="968148"/>
                <a:gridCol w="9681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353687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8357</TotalTime>
  <Words>251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PowerPoint Presentation</vt:lpstr>
      <vt:lpstr>Opening pray</vt:lpstr>
      <vt:lpstr>Tujuan Pembelajaran</vt:lpstr>
      <vt:lpstr>MATERI</vt:lpstr>
      <vt:lpstr>Lanjutan </vt:lpstr>
      <vt:lpstr>PowerPoint Presentation</vt:lpstr>
      <vt:lpstr>Name of Days</vt:lpstr>
      <vt:lpstr>NAMES OF DAYS</vt:lpstr>
      <vt:lpstr>ASSIGNMENT please write down you schedule in the following table</vt:lpstr>
      <vt:lpstr>CLOSING pRAY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ismail - [2010]</cp:lastModifiedBy>
  <cp:revision>212</cp:revision>
  <dcterms:created xsi:type="dcterms:W3CDTF">2016-11-14T13:12:12Z</dcterms:created>
  <dcterms:modified xsi:type="dcterms:W3CDTF">2021-09-06T01:34:04Z</dcterms:modified>
</cp:coreProperties>
</file>