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6" r:id="rId2"/>
    <p:sldId id="261" r:id="rId3"/>
    <p:sldId id="269" r:id="rId4"/>
    <p:sldId id="270" r:id="rId5"/>
    <p:sldId id="271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1" d="100"/>
          <a:sy n="81" d="100"/>
        </p:scale>
        <p:origin x="-29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8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2082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29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15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73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70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5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4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2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8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6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9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5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05DD-69FC-47F2-8DDA-C015B5CA795E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dirty="0"/>
              <a:t>BAHASA INGGRIS</a:t>
            </a:r>
            <a:br>
              <a:rPr lang="en-US" sz="2800" dirty="0"/>
            </a:br>
            <a:r>
              <a:rPr lang="en-US" sz="2800" dirty="0"/>
              <a:t>KELAS IX</a:t>
            </a:r>
            <a:br>
              <a:rPr lang="en-US" sz="2800" dirty="0"/>
            </a:br>
            <a:r>
              <a:rPr lang="en-US" sz="2800" dirty="0"/>
              <a:t>SMP ANGKASA KUPANG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096" y="3341077"/>
            <a:ext cx="4488320" cy="388077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:\Data Sekolah\KESISWAAN\Logo Yasarin\images (6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510" y="609600"/>
            <a:ext cx="1230489" cy="132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816" y="699911"/>
            <a:ext cx="1695186" cy="11623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47822" y="2269067"/>
            <a:ext cx="3307645" cy="1072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MATERI PEMBELAJARAN</a:t>
            </a:r>
          </a:p>
          <a:p>
            <a:r>
              <a:rPr lang="en-US" dirty="0" smtClean="0"/>
              <a:t>12 </a:t>
            </a:r>
            <a:r>
              <a:rPr lang="en-US" dirty="0" err="1" smtClean="0"/>
              <a:t>Agustus</a:t>
            </a:r>
            <a:r>
              <a:rPr lang="en-US" dirty="0" smtClean="0"/>
              <a:t>  2021</a:t>
            </a:r>
          </a:p>
          <a:p>
            <a:r>
              <a:rPr lang="en-US" dirty="0" smtClean="0"/>
              <a:t>Meeting 3</a:t>
            </a: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20" b="55261"/>
          <a:stretch/>
        </p:blipFill>
        <p:spPr bwMode="auto">
          <a:xfrm>
            <a:off x="3505200" y="3686908"/>
            <a:ext cx="394335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16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MATERI 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Congratulating a person, we usually praise or </a:t>
            </a:r>
            <a:r>
              <a:rPr lang="en-US" dirty="0" err="1" smtClean="0"/>
              <a:t>complient</a:t>
            </a:r>
            <a:r>
              <a:rPr lang="en-US" dirty="0" smtClean="0"/>
              <a:t> him/her too. We praise or compliment when a person does good work or behaves properly.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946031" y="2344615"/>
            <a:ext cx="3036277" cy="92612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PRAISING/COMPLIMENTING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6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folowing</a:t>
            </a:r>
            <a:r>
              <a:rPr lang="en-US" dirty="0"/>
              <a:t> are other examples of praising or complimenting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36430" y="2262554"/>
            <a:ext cx="6213231" cy="29659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Praising/ Compliment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Well done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Terrific!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That’s Great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What a beautiful painting!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You are beautiful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How wonderful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dirty="0" smtClean="0"/>
              <a:t>I like your style today</a:t>
            </a:r>
          </a:p>
          <a:p>
            <a:pPr marL="285750" indent="-285750">
              <a:buFont typeface="Wingdings" pitchFamily="2" charset="2"/>
              <a:buChar char="q"/>
            </a:pPr>
            <a:endParaRPr lang="en-US" dirty="0" smtClean="0"/>
          </a:p>
          <a:p>
            <a:pPr marL="285750" indent="-285750"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8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</a:t>
            </a:r>
            <a:r>
              <a:rPr lang="en-US" dirty="0" err="1" smtClean="0"/>
              <a:t>conversaion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A		: Hi ,</a:t>
            </a:r>
            <a:r>
              <a:rPr lang="en-US" dirty="0" err="1" smtClean="0"/>
              <a:t>Rini</a:t>
            </a:r>
            <a:r>
              <a:rPr lang="en-US" dirty="0" smtClean="0"/>
              <a:t> nice to meet you this morning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		: Nice to meet you too.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A		: Look at you. You are so beautiful with that dress.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		: Are you sure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A		: Yes, absolutely </a:t>
            </a:r>
          </a:p>
          <a:p>
            <a:pPr marL="0" indent="0">
              <a:buNone/>
            </a:pPr>
            <a:r>
              <a:rPr lang="en-US" dirty="0" smtClean="0"/>
              <a:t>B		: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Task</a:t>
            </a:r>
            <a:br>
              <a:rPr lang="en-US" dirty="0" smtClean="0"/>
            </a:br>
            <a:r>
              <a:rPr lang="en-US" sz="2700" dirty="0" smtClean="0"/>
              <a:t>arrange the sentences to  form a sequential dialog.. Then  practice the dialog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 err="1" smtClean="0"/>
              <a:t>Mr</a:t>
            </a:r>
            <a:r>
              <a:rPr lang="en-US" dirty="0" smtClean="0"/>
              <a:t> . Ivan 	: He is a </a:t>
            </a:r>
            <a:r>
              <a:rPr lang="en-US" dirty="0" err="1" smtClean="0"/>
              <a:t>doctornow</a:t>
            </a:r>
            <a:r>
              <a:rPr lang="en-US" dirty="0" smtClean="0"/>
              <a:t>. Is he going to be a doctor at the hospital where you work ?</a:t>
            </a:r>
          </a:p>
          <a:p>
            <a:pPr>
              <a:buAutoNum type="arabicPeriod"/>
            </a:pPr>
            <a:r>
              <a:rPr lang="en-US" dirty="0" err="1" smtClean="0"/>
              <a:t>Mr</a:t>
            </a:r>
            <a:r>
              <a:rPr lang="en-US" dirty="0" smtClean="0"/>
              <a:t> Ivan 	: What A good son. Wish him luck.</a:t>
            </a:r>
          </a:p>
          <a:p>
            <a:pPr>
              <a:buAutoNum type="arabicPeriod"/>
            </a:pPr>
            <a:r>
              <a:rPr lang="en-US" dirty="0" smtClean="0"/>
              <a:t>Mr. Ivan 	: I heard your son has graduated from university. Congratulation!</a:t>
            </a:r>
          </a:p>
          <a:p>
            <a:pPr>
              <a:buAutoNum type="arabicPeriod"/>
            </a:pPr>
            <a:r>
              <a:rPr lang="en-US" dirty="0" err="1" smtClean="0"/>
              <a:t>mR.</a:t>
            </a:r>
            <a:r>
              <a:rPr lang="en-US" dirty="0" smtClean="0"/>
              <a:t> Ivan 	:Do you mean he stay in the remote area?</a:t>
            </a:r>
          </a:p>
          <a:p>
            <a:pPr>
              <a:buAutoNum type="arabicPeriod"/>
            </a:pPr>
            <a:r>
              <a:rPr lang="en-US" dirty="0" smtClean="0"/>
              <a:t>Mr. </a:t>
            </a:r>
            <a:r>
              <a:rPr lang="en-US" dirty="0" err="1" smtClean="0"/>
              <a:t>Fuad</a:t>
            </a:r>
            <a:r>
              <a:rPr lang="en-US" dirty="0" smtClean="0"/>
              <a:t> 	: No this time . He once visited  a remote area and intends to practice this medical knowledge there.</a:t>
            </a:r>
          </a:p>
          <a:p>
            <a:pPr>
              <a:buAutoNum type="arabicPeriod"/>
            </a:pPr>
            <a:r>
              <a:rPr lang="en-US" dirty="0" smtClean="0"/>
              <a:t>Mr. </a:t>
            </a:r>
            <a:r>
              <a:rPr lang="en-US" dirty="0" err="1" smtClean="0"/>
              <a:t>Fuad</a:t>
            </a:r>
            <a:r>
              <a:rPr lang="en-US" dirty="0" smtClean="0"/>
              <a:t> 	:Yes, people in that area really need people like him</a:t>
            </a:r>
          </a:p>
          <a:p>
            <a:pPr>
              <a:buAutoNum type="arabicPeriod"/>
            </a:pPr>
            <a:r>
              <a:rPr lang="en-US" dirty="0" smtClean="0"/>
              <a:t>Mr. </a:t>
            </a:r>
            <a:r>
              <a:rPr lang="en-US" dirty="0" err="1" smtClean="0"/>
              <a:t>Fuad</a:t>
            </a:r>
            <a:r>
              <a:rPr lang="en-US" dirty="0" smtClean="0"/>
              <a:t>	: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3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07345"/>
            <a:ext cx="8596668" cy="388077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dirty="0"/>
              <a:t>Closing 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964267" y="2517421"/>
            <a:ext cx="5475111" cy="320604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Brush Script MT" panose="03060802040406070304" pitchFamily="66" charset="0"/>
              </a:rPr>
              <a:t>Thank You </a:t>
            </a:r>
            <a:endParaRPr lang="en-US" sz="44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657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84</Words>
  <Application>Microsoft Office PowerPoint</Application>
  <PresentationFormat>Custom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BAHASA INGGRIS KELAS IX SMP ANGKASA KUPANG</vt:lpstr>
      <vt:lpstr>MATERI PEMBELAJARAN</vt:lpstr>
      <vt:lpstr>The folowing are other examples of praising or complimenting </vt:lpstr>
      <vt:lpstr>Example of conversaion</vt:lpstr>
      <vt:lpstr>Task arrange the sentences to  form a sequential dialog.. Then  practice the dialog</vt:lpstr>
      <vt:lpstr>Closing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ismail - [2010]</cp:lastModifiedBy>
  <cp:revision>13</cp:revision>
  <dcterms:created xsi:type="dcterms:W3CDTF">2021-07-22T01:07:28Z</dcterms:created>
  <dcterms:modified xsi:type="dcterms:W3CDTF">2021-08-12T00:27:02Z</dcterms:modified>
</cp:coreProperties>
</file>