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361" r:id="rId2"/>
    <p:sldId id="346" r:id="rId3"/>
    <p:sldId id="335" r:id="rId4"/>
    <p:sldId id="349" r:id="rId5"/>
    <p:sldId id="352" r:id="rId6"/>
    <p:sldId id="362" r:id="rId7"/>
    <p:sldId id="363" r:id="rId8"/>
    <p:sldId id="364" r:id="rId9"/>
    <p:sldId id="365" r:id="rId10"/>
    <p:sldId id="342" r:id="rId11"/>
    <p:sldId id="322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1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5DE858-F5B4-44AA-852A-56DAFBE37BB1}" type="datetimeFigureOut">
              <a:rPr lang="id-ID" smtClean="0"/>
              <a:pPr/>
              <a:t>05/09/2021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AB049A9-1C7D-445A-9AE0-74E950E8EB5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dissolve/>
    <p:sndAc>
      <p:stSnd>
        <p:snd r:embed="rId13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908720"/>
            <a:ext cx="82296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>PEMBELAJARAN DARING </a:t>
            </a:r>
            <a:br>
              <a:rPr lang="id-ID" sz="200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smtClean="0">
                <a:solidFill>
                  <a:schemeClr val="accent6">
                    <a:lumMod val="75000"/>
                  </a:schemeClr>
                </a:solidFill>
                <a:latin typeface="Colonna MT" pitchFamily="82" charset="0"/>
              </a:rPr>
              <a:t>BAHASA INGGRIS</a:t>
            </a:r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/>
            </a:r>
            <a:br>
              <a:rPr lang="id-ID" sz="2000" smtClean="0">
                <a:solidFill>
                  <a:schemeClr val="tx1"/>
                </a:solidFill>
                <a:latin typeface="Colonna MT" pitchFamily="82" charset="0"/>
              </a:rPr>
            </a:br>
            <a:r>
              <a:rPr lang="id-ID" sz="2000" smtClean="0">
                <a:solidFill>
                  <a:schemeClr val="tx1"/>
                </a:solidFill>
                <a:latin typeface="Colonna MT" pitchFamily="82" charset="0"/>
              </a:rPr>
              <a:t>KELAS VII-SEMESTER GANJIL</a:t>
            </a:r>
            <a:endParaRPr lang="id-ID" sz="2000" dirty="0"/>
          </a:p>
        </p:txBody>
      </p:sp>
      <p:pic>
        <p:nvPicPr>
          <p:cNvPr id="5" name="Picture 4" descr="D:\Data Sekolah\KESISWAAN\Logo Yasarin\images (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37059"/>
            <a:ext cx="1008113" cy="7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SUS\Downloads\LOGO SMP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51651"/>
            <a:ext cx="1032510" cy="9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3" y="2323653"/>
            <a:ext cx="3096460" cy="7453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dirty="0" smtClean="0"/>
              <a:t>Monday, September  6</a:t>
            </a:r>
            <a:r>
              <a:rPr lang="en-US" baseline="30000" dirty="0" smtClean="0"/>
              <a:t>Th 2021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1446" y="3501008"/>
            <a:ext cx="431063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Penyampaian  Tujuan Pembelajaran</a:t>
            </a:r>
            <a:endParaRPr lang="id-ID" dirty="0"/>
          </a:p>
        </p:txBody>
      </p:sp>
      <p:sp>
        <p:nvSpPr>
          <p:cNvPr id="9" name="Rounded Rectangle 8"/>
          <p:cNvSpPr/>
          <p:nvPr/>
        </p:nvSpPr>
        <p:spPr>
          <a:xfrm>
            <a:off x="5724128" y="5310336"/>
            <a:ext cx="235657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Pengenalan 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3609513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CLOSING pRAY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PRAY(Doa)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father, of the son and of the holly spirit, amen(Khatolik)</a:t>
            </a:r>
          </a:p>
          <a:p>
            <a:pPr marL="0" indent="0">
              <a:buNone/>
            </a:pPr>
            <a:r>
              <a:rPr lang="id-ID" sz="2000" dirty="0"/>
              <a:t> </a:t>
            </a:r>
            <a:r>
              <a:rPr lang="id-ID" sz="2000" dirty="0" smtClean="0"/>
              <a:t>    God thank you for your blesiing today. Now, we have finish our study , please stay with us, so that we can continue our next lesson as well as, Amen</a:t>
            </a:r>
          </a:p>
          <a:p>
            <a:pPr marL="0" indent="0">
              <a:buNone/>
            </a:pP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name 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father,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the 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son, </a:t>
            </a:r>
            <a:r>
              <a: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of the holly spirit, amen(Khatolik</a:t>
            </a: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Catatan : Muslim, Hindu, Budha dn protestan menyesusiakan dengan tata cara agamanya masing-masing.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2483768" y="1196752"/>
            <a:ext cx="1008112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61626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nimasi Bergerak Terima Kasih Untuk Pembukaan Presentasi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AutoShape 4" descr="blob:https://web.whatsapp.com/8c1e29ee-9f31-4ec9-b622-7a82e7a5682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" t="34706" r="658" b="27687"/>
          <a:stretch/>
        </p:blipFill>
        <p:spPr bwMode="auto">
          <a:xfrm>
            <a:off x="612775" y="116632"/>
            <a:ext cx="8207697" cy="485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138395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Opening pray</a:t>
            </a:r>
            <a:endParaRPr lang="id-ID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12740" b="48277"/>
          <a:stretch/>
        </p:blipFill>
        <p:spPr bwMode="auto">
          <a:xfrm>
            <a:off x="539552" y="908721"/>
            <a:ext cx="36724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d-ID" dirty="0" smtClean="0">
                <a:latin typeface="Monotype Corsiva" pitchFamily="66" charset="0"/>
              </a:rPr>
              <a:t>God ,Thank you for this beutiful day. Thank you for your blessing so that we can meet each other although via virtual meeting . Hopelly what we will learn we can receive it well. Bless all of us as the teacher and students. Thank you God, AMEN</a:t>
            </a:r>
          </a:p>
          <a:p>
            <a:pPr marL="0" indent="0"/>
            <a:endParaRPr lang="id-ID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 </a:t>
            </a:r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the name of the father, of the son, and of the holly spirit, amen(Khatolik</a:t>
            </a:r>
            <a:r>
              <a:rPr lang="id-ID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</a:t>
            </a:r>
            <a:endParaRPr lang="id-ID" sz="2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/>
            <a:r>
              <a:rPr lang="id-ID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Catatan : Muslim, Hindu, Budha dn protestan menyesusiakan dengan tata cara agamanya masing-masing.</a:t>
            </a:r>
          </a:p>
          <a:p>
            <a:endParaRPr lang="id-ID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71970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dirty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pPr marL="514350" indent="-514350">
              <a:buAutoNum type="arabicPeriod"/>
            </a:pPr>
            <a:endParaRPr lang="id-ID" sz="1600" dirty="0" smtClean="0"/>
          </a:p>
          <a:p>
            <a:r>
              <a:rPr lang="id-ID" dirty="0"/>
              <a:t>Memahami penggunaan cardinal number dan ordinal </a:t>
            </a:r>
            <a:r>
              <a:rPr lang="id-ID" dirty="0" smtClean="0"/>
              <a:t>number</a:t>
            </a:r>
            <a:endParaRPr lang="en-US" dirty="0" smtClean="0"/>
          </a:p>
          <a:p>
            <a:r>
              <a:rPr lang="id-ID" dirty="0"/>
              <a:t>Melakukan tindak </a:t>
            </a:r>
            <a:r>
              <a:rPr lang="id-ID" dirty="0" smtClean="0"/>
              <a:t>tutur</a:t>
            </a:r>
            <a:r>
              <a:rPr lang="id-ID" dirty="0"/>
              <a:t> penggunaan cardinal number dan ordinal number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id-ID" dirty="0"/>
          </a:p>
        </p:txBody>
      </p:sp>
      <p:sp>
        <p:nvSpPr>
          <p:cNvPr id="4" name="Rectangular Callout 3"/>
          <p:cNvSpPr/>
          <p:nvPr/>
        </p:nvSpPr>
        <p:spPr>
          <a:xfrm>
            <a:off x="1331640" y="2420888"/>
            <a:ext cx="2448272" cy="864096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Meeting </a:t>
            </a:r>
            <a:r>
              <a:rPr lang="en-US" dirty="0"/>
              <a:t>5</a:t>
            </a:r>
            <a:endParaRPr lang="id-ID" dirty="0"/>
          </a:p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3605043"/>
      </p:ext>
    </p:extLst>
  </p:cSld>
  <p:clrMapOvr>
    <a:masterClrMapping/>
  </p:clrMapOvr>
  <p:transition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 txBox="1">
            <a:spLocks/>
          </p:cNvSpPr>
          <p:nvPr/>
        </p:nvSpPr>
        <p:spPr>
          <a:xfrm>
            <a:off x="1042416" y="2313432"/>
            <a:ext cx="6913960" cy="971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dirty="0" smtClean="0"/>
              <a:t> </a:t>
            </a:r>
            <a:r>
              <a:rPr lang="en-US" dirty="0" err="1" smtClean="0"/>
              <a:t>Ordinall</a:t>
            </a:r>
            <a:r>
              <a:rPr lang="en-US" dirty="0" smtClean="0"/>
              <a:t> number, name of Days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21049570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47"/>
          <a:stretch/>
        </p:blipFill>
        <p:spPr bwMode="auto">
          <a:xfrm>
            <a:off x="1043608" y="2324100"/>
            <a:ext cx="7272808" cy="384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014166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4"/>
          <a:stretch/>
        </p:blipFill>
        <p:spPr bwMode="auto">
          <a:xfrm>
            <a:off x="1043608" y="2324100"/>
            <a:ext cx="6984776" cy="376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769568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of Days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1"/>
          <a:stretch/>
        </p:blipFill>
        <p:spPr bwMode="auto">
          <a:xfrm>
            <a:off x="1259632" y="2324100"/>
            <a:ext cx="6912768" cy="36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1996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NAMES OF DAYS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64487"/>
              </p:ext>
            </p:extLst>
          </p:nvPr>
        </p:nvGraphicFramePr>
        <p:xfrm>
          <a:off x="1042988" y="2324100"/>
          <a:ext cx="677703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INDONESIA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SELASA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RABU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KAMIS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JUMAD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SABTU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MINGGU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033814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ASSIGNMENT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tell your  school </a:t>
            </a:r>
            <a:r>
              <a:rPr lang="en-US" smtClean="0"/>
              <a:t>schedule orally. </a:t>
            </a:r>
            <a:r>
              <a:rPr lang="en-US" dirty="0" smtClean="0"/>
              <a:t>Record it and send it to the 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53687"/>
      </p:ext>
    </p:extLst>
  </p:cSld>
  <p:clrMapOvr>
    <a:masterClrMapping/>
  </p:clrMapOvr>
  <p:transition>
    <p:dissolve/>
    <p:sndAc>
      <p:stSnd>
        <p:snd r:embed="rId2" name="arrow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8358</TotalTime>
  <Words>260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Austin</vt:lpstr>
      <vt:lpstr>PowerPoint Presentation</vt:lpstr>
      <vt:lpstr>Opening pray</vt:lpstr>
      <vt:lpstr>Tujuan Pembelajaran</vt:lpstr>
      <vt:lpstr>MATERI</vt:lpstr>
      <vt:lpstr>Lanjutan </vt:lpstr>
      <vt:lpstr>PowerPoint Presentation</vt:lpstr>
      <vt:lpstr>Name of Days</vt:lpstr>
      <vt:lpstr>NAMES OF DAYS</vt:lpstr>
      <vt:lpstr>ASSIGNMENT </vt:lpstr>
      <vt:lpstr>CLOSING pRAY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ismail - [2010]</cp:lastModifiedBy>
  <cp:revision>214</cp:revision>
  <dcterms:created xsi:type="dcterms:W3CDTF">2016-11-14T13:12:12Z</dcterms:created>
  <dcterms:modified xsi:type="dcterms:W3CDTF">2021-09-06T02:34:23Z</dcterms:modified>
</cp:coreProperties>
</file>