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899F6-B935-4A7F-9E8D-0BAAD73A2BEF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MATERI BAHASA INDONESIA UNTUK KELAS </a:t>
            </a:r>
            <a:r>
              <a:rPr lang="en-US" sz="3200" dirty="0" smtClean="0">
                <a:latin typeface="Baskerville Old Face" pitchFamily="18" charset="0"/>
                <a:cs typeface="Aharoni" pitchFamily="2" charset="-79"/>
              </a:rPr>
              <a:t>8 </a:t>
            </a:r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SEMESTER </a:t>
            </a:r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2</a:t>
            </a:r>
            <a:endParaRPr lang="id-ID" sz="3200" dirty="0">
              <a:latin typeface="Baskerville Old Face" pitchFamily="18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1400" dirty="0" smtClean="0">
                <a:latin typeface="Baskerville Old Face" pitchFamily="18" charset="0"/>
              </a:rPr>
              <a:t>OLEH</a:t>
            </a:r>
          </a:p>
          <a:p>
            <a:pPr algn="ctr"/>
            <a:r>
              <a:rPr lang="en-US" sz="1400" dirty="0" smtClean="0">
                <a:latin typeface="Baskerville Old Face" pitchFamily="18" charset="0"/>
              </a:rPr>
              <a:t>MARIA BEATRIS KOTEN</a:t>
            </a:r>
            <a:r>
              <a:rPr lang="id-ID" sz="1400" dirty="0" smtClean="0">
                <a:latin typeface="Baskerville Old Face" pitchFamily="18" charset="0"/>
              </a:rPr>
              <a:t>, </a:t>
            </a:r>
            <a:r>
              <a:rPr lang="id-ID" sz="1400" dirty="0" smtClean="0">
                <a:latin typeface="Baskerville Old Face" pitchFamily="18" charset="0"/>
              </a:rPr>
              <a:t>S.Pd</a:t>
            </a:r>
            <a:endParaRPr lang="id-ID" sz="14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Materi 7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KD : 4.</a:t>
            </a:r>
            <a:r>
              <a:rPr lang="en-US" dirty="0"/>
              <a:t>16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fiksi</a:t>
            </a:r>
            <a:r>
              <a:rPr lang="en-US" dirty="0"/>
              <a:t> </a:t>
            </a:r>
            <a:r>
              <a:rPr lang="en-US" dirty="0" err="1"/>
              <a:t>nonfiksi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id-ID" dirty="0" smtClean="0"/>
              <a:t>.</a:t>
            </a:r>
          </a:p>
          <a:p>
            <a:pPr lvl="0">
              <a:buNone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endParaRPr lang="id-ID" dirty="0"/>
          </a:p>
          <a:p>
            <a:pPr lvl="1">
              <a:buFont typeface="Arial" pitchFamily="34" charset="0"/>
              <a:buChar char="•"/>
            </a:pPr>
            <a:r>
              <a:rPr lang="id-ID" dirty="0"/>
              <a:t>Siswa mampu menyajikan/ memberikan tanggapan dari isi buku fiksi dan </a:t>
            </a:r>
            <a:r>
              <a:rPr lang="id-ID" dirty="0" smtClean="0"/>
              <a:t>nonfiksi</a:t>
            </a:r>
            <a:endParaRPr lang="id-ID" dirty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Mengomentari buku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429684" cy="4525963"/>
          </a:xfrm>
        </p:spPr>
        <p:txBody>
          <a:bodyPr numCol="2">
            <a:normAutofit fontScale="47500" lnSpcReduction="20000"/>
          </a:bodyPr>
          <a:lstStyle/>
          <a:p>
            <a:pPr algn="ctr">
              <a:buNone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1</a:t>
            </a:r>
            <a:r>
              <a:rPr lang="id-ID" sz="3400" b="1" dirty="0" smtClean="0">
                <a:latin typeface="Andalus" pitchFamily="18" charset="-78"/>
                <a:cs typeface="Andalus" pitchFamily="18" charset="-78"/>
              </a:rPr>
              <a:t>. Buku fiksi</a:t>
            </a:r>
          </a:p>
          <a:p>
            <a:pPr>
              <a:buNone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Langkah untuk mengomentari buku fiksi adalah sbb: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Bagamana judul dan tema dikembangkan? Apakah ada keunikan 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pengarang menggambarkan latar cerita?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pengarang menggambarkantokoh dan watak tokoh?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pilihan kata yang digunakan pengarang?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Apakah kalimatnya memiliki keunikan dan kelebihan dalam membangun cerita?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Tokoh mana yang paling kamu sukai dan mengapa?</a:t>
            </a:r>
          </a:p>
          <a:p>
            <a:pPr marL="514350" indent="-514350" algn="ctr">
              <a:buNone/>
            </a:pPr>
            <a:r>
              <a:rPr lang="id-ID" sz="3400" b="1" dirty="0" smtClean="0">
                <a:latin typeface="Andalus" pitchFamily="18" charset="-78"/>
                <a:cs typeface="Andalus" pitchFamily="18" charset="-78"/>
              </a:rPr>
              <a:t>2. Buku nonfiksi </a:t>
            </a:r>
          </a:p>
          <a:p>
            <a:pPr marL="514350" indent="-514350">
              <a:buNone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Hal dikomentari biasanya adalah kelebihan dan kekurangan buku. Untuk dapat mengomentari buku nonfiksi adalah dengan membaca buku yang akan dikomentari, saat membaca jawablah pertanyaan berikut :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Apa judul dan tema buku?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Bidang ilmu apa yang dibahas dalam buku tersebut?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Apa isi buku tersebut secara garis besarnya, apa isi dari tiap bab?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Apakah buku ditambahkan gambar, ilustrasi(contoh), tabel dan grafik ? Apakah cukup membantu untuk dipahami?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apenulis merinci bagian-bagian buku tersebut? Apakah sistematikanya(aturan/ kaitannya) mudah diikuti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 apakah bahasanya mudah dipahami?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penulis membuka dan mengakhiri tulisannya?</a:t>
            </a:r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Carilah masing-masing 1 contoh Buku fiksi dan buku nonfiksi kemudian berikanlah komentarmu terhadap contoh buku tersebut berdasarkan langkah-langkahnya. 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sz="2000" dirty="0" smtClean="0"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id-ID" sz="2000" dirty="0" smtClean="0">
                <a:latin typeface="Andalus" pitchFamily="18" charset="-78"/>
                <a:cs typeface="Andalus" pitchFamily="18" charset="-78"/>
              </a:rPr>
              <a:t>Selamat Bekerja</a:t>
            </a:r>
            <a:endParaRPr lang="id-ID" sz="2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234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Andalus</vt:lpstr>
      <vt:lpstr>Arial</vt:lpstr>
      <vt:lpstr>Baskerville Old Face</vt:lpstr>
      <vt:lpstr>Calibri</vt:lpstr>
      <vt:lpstr>Office Theme</vt:lpstr>
      <vt:lpstr>MATERI BAHASA INDONESIA UNTUK KELAS 8 SEMESTER 2</vt:lpstr>
      <vt:lpstr>Materi 7</vt:lpstr>
      <vt:lpstr>Mengomentari buku </vt:lpstr>
      <vt:lpstr>Tugas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BAHASA INDONESIA UNTUK KELAS 7 SEMESTER 2</dc:title>
  <dc:creator>TIMMORES</dc:creator>
  <cp:lastModifiedBy>HP</cp:lastModifiedBy>
  <cp:revision>6</cp:revision>
  <dcterms:created xsi:type="dcterms:W3CDTF">2021-01-11T08:18:51Z</dcterms:created>
  <dcterms:modified xsi:type="dcterms:W3CDTF">2021-02-08T02:20:22Z</dcterms:modified>
</cp:coreProperties>
</file>