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Allah" TargetMode="External"/><Relationship Id="rId2" Type="http://schemas.openxmlformats.org/officeDocument/2006/relationships/hyperlink" Target="https://id.wikipedia.org/wiki/Tuha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8490" y="362856"/>
            <a:ext cx="9182123" cy="2525487"/>
          </a:xfrm>
        </p:spPr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Pendidikan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Agama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Kristen.</a:t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288665"/>
            <a:ext cx="8825658" cy="1790163"/>
          </a:xfrm>
        </p:spPr>
        <p:txBody>
          <a:bodyPr/>
          <a:lstStyle/>
          <a:p>
            <a:r>
              <a:rPr lang="en-US" dirty="0" smtClean="0"/>
              <a:t>                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Novita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ngura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nunu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smp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angkasa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658" y="2119086"/>
            <a:ext cx="2191656" cy="201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7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674564"/>
            <a:ext cx="3401064" cy="48474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	</a:t>
            </a:r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89" y="2458468"/>
            <a:ext cx="5524523" cy="159837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Bertobatlah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kerajaan</a:t>
            </a:r>
            <a:r>
              <a:rPr lang="en-US" dirty="0" smtClean="0"/>
              <a:t> </a:t>
            </a:r>
            <a:r>
              <a:rPr lang="en-US" dirty="0" err="1" smtClean="0"/>
              <a:t>sorga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r>
              <a:rPr lang="en-US" dirty="0" smtClean="0"/>
              <a:t>’’ mat 3:2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124" y="2458468"/>
            <a:ext cx="4401471" cy="334990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kenyataannya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berdosa</a:t>
            </a:r>
            <a:r>
              <a:rPr lang="en-US" dirty="0" smtClean="0"/>
              <a:t> ,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membenarkan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yang </a:t>
            </a:r>
            <a:r>
              <a:rPr lang="en-US" dirty="0" err="1" smtClean="0"/>
              <a:t>keliru</a:t>
            </a:r>
            <a:r>
              <a:rPr lang="en-US" dirty="0" smtClean="0"/>
              <a:t> </a:t>
            </a:r>
            <a:r>
              <a:rPr lang="en-US" dirty="0" err="1" smtClean="0"/>
              <a:t>seolah-olah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berdosa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wajarlah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.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manusia-manusia</a:t>
            </a:r>
            <a:r>
              <a:rPr lang="en-US" dirty="0" smtClean="0"/>
              <a:t> </a:t>
            </a:r>
            <a:r>
              <a:rPr lang="en-US" dirty="0" err="1" smtClean="0"/>
              <a:t>berdosa</a:t>
            </a:r>
            <a:r>
              <a:rPr lang="en-US" dirty="0" smtClean="0"/>
              <a:t>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jadikan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,</a:t>
            </a:r>
            <a:r>
              <a:rPr lang="en-US" dirty="0" err="1" smtClean="0"/>
              <a:t>apalagi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,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berdosa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Allah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mengampuni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menyelamatkannya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516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A.Tujuan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54630"/>
            <a:ext cx="8946541" cy="378822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serangkain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pembelajaran,peserta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di </a:t>
            </a:r>
            <a:r>
              <a:rPr lang="en-US" dirty="0" err="1" smtClean="0"/>
              <a:t>harapkan</a:t>
            </a:r>
            <a:r>
              <a:rPr lang="en-US" dirty="0" smtClean="0"/>
              <a:t> </a:t>
            </a:r>
            <a:r>
              <a:rPr lang="en-US" dirty="0" err="1" smtClean="0"/>
              <a:t>mampuh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berdosa</a:t>
            </a:r>
            <a:r>
              <a:rPr lang="en-US" dirty="0" smtClean="0"/>
              <a:t> .</a:t>
            </a:r>
            <a:r>
              <a:rPr lang="en-US" dirty="0" err="1" smtClean="0"/>
              <a:t>namun</a:t>
            </a:r>
            <a:r>
              <a:rPr lang="en-US" dirty="0" smtClean="0"/>
              <a:t> Allah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membiarkan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menyelamatkan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berdosa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Siswa</a:t>
            </a:r>
            <a:r>
              <a:rPr lang="en-US" dirty="0" smtClean="0"/>
              <a:t> di </a:t>
            </a:r>
            <a:r>
              <a:rPr lang="en-US" dirty="0" err="1" smtClean="0"/>
              <a:t>harapkan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hakekat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akibatnya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mampuh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pertobatan</a:t>
            </a:r>
            <a:r>
              <a:rPr lang="en-US" dirty="0" smtClean="0"/>
              <a:t> </a:t>
            </a:r>
            <a:r>
              <a:rPr lang="en-US" dirty="0" err="1" smtClean="0"/>
              <a:t>sejati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pengampunan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98568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Pertobatan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Alkitab:Mazmur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51:2-8,Mat 5:32,1 Yoh1:9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lukas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15:7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670629"/>
            <a:ext cx="8946541" cy="47026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teologi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Kristen,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pelanggaran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Tuhan"/>
              </a:rPr>
              <a:t>Tuhan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sesama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mengakibatkan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terputusnya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Allah"/>
              </a:rPr>
              <a:t>Allah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Utamanya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disebabkan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mencintai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hal-hal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sedemikian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menjauhkan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kehendak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pikiran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perkataan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mulanya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kejatuhan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Hawa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jatuh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ketidaktaatan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Kej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3:1-24.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8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8" cy="93254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sz="6000" dirty="0" err="1" smtClean="0"/>
              <a:t>Arti</a:t>
            </a:r>
            <a:r>
              <a:rPr lang="en-US" sz="6000" dirty="0" smtClean="0"/>
              <a:t> </a:t>
            </a:r>
            <a:r>
              <a:rPr lang="en-US" sz="6000" dirty="0" err="1" smtClean="0"/>
              <a:t>atau</a:t>
            </a:r>
            <a:r>
              <a:rPr lang="en-US" sz="6000" dirty="0" smtClean="0"/>
              <a:t> </a:t>
            </a:r>
            <a:r>
              <a:rPr lang="en-US" sz="6000" dirty="0" err="1" smtClean="0"/>
              <a:t>makna</a:t>
            </a:r>
            <a:r>
              <a:rPr lang="en-US" sz="6000" dirty="0" smtClean="0"/>
              <a:t> </a:t>
            </a:r>
            <a:r>
              <a:rPr lang="en-US" sz="6000" dirty="0" err="1" smtClean="0"/>
              <a:t>dosa</a:t>
            </a: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2714171"/>
            <a:ext cx="8825658" cy="3642562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 Hamartia yang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meleset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segalah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Adikia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kejahatan,kelaliman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ketidak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keadilan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 1:18,1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yoh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5:17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lukiskan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kekurangan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pelanggaran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bersumber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kegagalan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mengasihi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(mat 22:37-40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lukas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10:27-37</a:t>
            </a: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Adikia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kuasa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memperbudak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menipu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(Roma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5:12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ibrani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3:13)</a:t>
            </a: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Anomia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kedurhakaan,pelanggaran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hukum,dan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menentang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Allah 	(Roma 6:19, 1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yoh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3:4)</a:t>
            </a: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Apistia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ketida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kepercayaan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’’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ketidak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kesetian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(Roma 3:3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ibrani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3:12)</a:t>
            </a:r>
          </a:p>
          <a:p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5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88770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pertentangan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Allah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setelah</a:t>
            </a:r>
            <a:r>
              <a:rPr lang="en-US" dirty="0" smtClean="0"/>
              <a:t> Adam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hawa</a:t>
            </a:r>
            <a:r>
              <a:rPr lang="en-US" dirty="0" smtClean="0"/>
              <a:t> </a:t>
            </a:r>
            <a:r>
              <a:rPr lang="en-US" dirty="0" err="1" smtClean="0"/>
              <a:t>jatuh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,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	</a:t>
            </a:r>
            <a:r>
              <a:rPr lang="en-US" dirty="0" err="1" smtClean="0"/>
              <a:t>bertemu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racun</a:t>
            </a:r>
            <a:r>
              <a:rPr lang="en-US" dirty="0" smtClean="0"/>
              <a:t> yang </a:t>
            </a:r>
            <a:r>
              <a:rPr lang="en-US" dirty="0" err="1" smtClean="0"/>
              <a:t>mematikan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	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	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ternoda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dosa,sifat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	</a:t>
            </a:r>
            <a:r>
              <a:rPr lang="en-US" dirty="0" err="1" smtClean="0"/>
              <a:t>rusak.kita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	yang 	</a:t>
            </a:r>
            <a:r>
              <a:rPr lang="en-US" dirty="0" err="1" smtClean="0"/>
              <a:t>seharusnya</a:t>
            </a:r>
            <a:r>
              <a:rPr lang="en-US" dirty="0" smtClean="0"/>
              <a:t> di 	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terbebani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bersalah</a:t>
            </a:r>
            <a:r>
              <a:rPr lang="en-US" dirty="0" smtClean="0"/>
              <a:t> 	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damai</a:t>
            </a:r>
            <a:r>
              <a:rPr lang="en-US" dirty="0" smtClean="0"/>
              <a:t> 	</a:t>
            </a:r>
            <a:r>
              <a:rPr lang="en-US" dirty="0" err="1" smtClean="0"/>
              <a:t>sejahterah</a:t>
            </a:r>
            <a:r>
              <a:rPr lang="en-US" dirty="0" smtClean="0"/>
              <a:t> 	</a:t>
            </a:r>
            <a:r>
              <a:rPr lang="en-US" dirty="0" err="1" smtClean="0"/>
              <a:t>hilang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berkuasa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	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		</a:t>
            </a:r>
            <a:r>
              <a:rPr lang="en-US" dirty="0" err="1" smtClean="0"/>
              <a:t>ciptaan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rusak,konflik</a:t>
            </a:r>
            <a:r>
              <a:rPr lang="en-US" dirty="0" smtClean="0"/>
              <a:t> 	</a:t>
            </a:r>
            <a:r>
              <a:rPr lang="en-US" dirty="0" err="1" smtClean="0"/>
              <a:t>terjadi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	</a:t>
            </a:r>
            <a:r>
              <a:rPr lang="en-US" dirty="0" err="1" smtClean="0"/>
              <a:t>bangsa-bangsa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rohani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Banyak</a:t>
            </a:r>
            <a:r>
              <a:rPr lang="en-US" dirty="0" smtClean="0"/>
              <a:t> orang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segalanya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yang 	di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terlupakan.namun</a:t>
            </a:r>
            <a:r>
              <a:rPr lang="en-US" dirty="0" smtClean="0"/>
              <a:t> </a:t>
            </a:r>
            <a:r>
              <a:rPr lang="en-US" dirty="0" err="1" smtClean="0"/>
              <a:t>faktahnya</a:t>
            </a:r>
            <a:r>
              <a:rPr lang="en-US" dirty="0" smtClean="0"/>
              <a:t> </a:t>
            </a:r>
            <a:r>
              <a:rPr lang="en-US" dirty="0" err="1" smtClean="0"/>
              <a:t>tidaklah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firman</a:t>
            </a:r>
            <a:r>
              <a:rPr lang="en-US" dirty="0" smtClean="0"/>
              <a:t> Allah </a:t>
            </a:r>
            <a:r>
              <a:rPr lang="en-US" dirty="0" err="1" smtClean="0"/>
              <a:t>berkata</a:t>
            </a:r>
            <a:r>
              <a:rPr lang="en-US" dirty="0" smtClean="0"/>
              <a:t> “Dan 	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sesuda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di </a:t>
            </a:r>
            <a:r>
              <a:rPr lang="en-US" dirty="0" err="1" smtClean="0"/>
              <a:t>hakimi</a:t>
            </a:r>
            <a:r>
              <a:rPr lang="en-US" dirty="0" smtClean="0"/>
              <a:t>(</a:t>
            </a:r>
            <a:r>
              <a:rPr lang="en-US" dirty="0" err="1" smtClean="0"/>
              <a:t>ibrani</a:t>
            </a:r>
            <a:r>
              <a:rPr lang="en-US" dirty="0" smtClean="0"/>
              <a:t> 	9:27)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243" y="452718"/>
            <a:ext cx="6050604" cy="1045342"/>
          </a:xfrm>
        </p:spPr>
        <p:txBody>
          <a:bodyPr/>
          <a:lstStyle/>
          <a:p>
            <a:r>
              <a:rPr lang="en-US" dirty="0" smtClean="0"/>
              <a:t>		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keluarnya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90" y="1595336"/>
            <a:ext cx="8946541" cy="222763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Hanya</a:t>
            </a:r>
            <a:r>
              <a:rPr lang="en-US" dirty="0" smtClean="0"/>
              <a:t> Allah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menolong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dosanya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membrontak</a:t>
            </a:r>
            <a:r>
              <a:rPr lang="en-US" dirty="0" smtClean="0"/>
              <a:t> </a:t>
            </a:r>
            <a:r>
              <a:rPr lang="en-US" dirty="0" err="1" smtClean="0"/>
              <a:t>melawan</a:t>
            </a:r>
            <a:r>
              <a:rPr lang="en-US" dirty="0" smtClean="0"/>
              <a:t> </a:t>
            </a:r>
            <a:r>
              <a:rPr lang="en-US" dirty="0" err="1" smtClean="0"/>
              <a:t>Allah,maka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Allah </a:t>
            </a:r>
            <a:r>
              <a:rPr lang="en-US" dirty="0" err="1" smtClean="0"/>
              <a:t>lah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memadamkan</a:t>
            </a:r>
            <a:r>
              <a:rPr lang="en-US" dirty="0" smtClean="0"/>
              <a:t> </a:t>
            </a:r>
            <a:r>
              <a:rPr lang="en-US" dirty="0" err="1" smtClean="0"/>
              <a:t>pembrontakan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pengampunan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r>
              <a:rPr lang="en-US" dirty="0" smtClean="0"/>
              <a:t> </a:t>
            </a:r>
            <a:r>
              <a:rPr lang="en-US" dirty="0" err="1" smtClean="0"/>
              <a:t>Kristus.tidak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lain </a:t>
            </a:r>
            <a:r>
              <a:rPr lang="en-US" dirty="0" err="1" smtClean="0"/>
              <a:t>selain</a:t>
            </a:r>
            <a:r>
              <a:rPr lang="en-US" dirty="0" smtClean="0"/>
              <a:t> Allah </a:t>
            </a:r>
            <a:r>
              <a:rPr lang="en-US" dirty="0" err="1" smtClean="0"/>
              <a:t>menolong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5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648496"/>
            <a:ext cx="7834499" cy="112373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Pertobatan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142445"/>
            <a:ext cx="8825658" cy="26552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1800" cap="none" dirty="0" err="1" smtClean="0"/>
              <a:t>Dalam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Alkitab</a:t>
            </a:r>
            <a:r>
              <a:rPr lang="en-US" sz="1800" cap="none" dirty="0" smtClean="0"/>
              <a:t> kata “</a:t>
            </a:r>
            <a:r>
              <a:rPr lang="en-US" sz="1800" cap="none" dirty="0" err="1" smtClean="0"/>
              <a:t>bertobat</a:t>
            </a:r>
            <a:r>
              <a:rPr lang="en-US" sz="1800" cap="none" dirty="0" err="1" smtClean="0"/>
              <a:t>”berubah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pikiran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Alkitab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juga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memberitahu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kita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bahwa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pertobatan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sejatih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akan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menghasilkan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perubahan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tindakan</a:t>
            </a:r>
            <a:r>
              <a:rPr lang="en-US" sz="1800" cap="none" dirty="0" smtClean="0"/>
              <a:t> (Lukas 3:8-14,kisa 3:19)</a:t>
            </a:r>
            <a:endParaRPr lang="en-US" sz="1800" cap="none" dirty="0" smtClean="0"/>
          </a:p>
          <a:p>
            <a:r>
              <a:rPr lang="en-US" sz="1800" cap="none" dirty="0" err="1" smtClean="0"/>
              <a:t>Pertobatan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bukan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hanya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soal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pengakuan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dosa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atau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meminta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pengampunan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tetapi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pertobatan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adalah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aktivitas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meninjau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atau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menyesali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perbuatan-perbuatan</a:t>
            </a:r>
            <a:r>
              <a:rPr lang="en-US" sz="1800" cap="none" dirty="0" smtClean="0"/>
              <a:t> yang </a:t>
            </a:r>
            <a:r>
              <a:rPr lang="en-US" sz="1800" cap="none" dirty="0" err="1" smtClean="0"/>
              <a:t>sudah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dilakukan</a:t>
            </a:r>
            <a:r>
              <a:rPr lang="en-US" sz="1800" cap="none" dirty="0" smtClean="0"/>
              <a:t> yang </a:t>
            </a:r>
            <a:r>
              <a:rPr lang="en-US" sz="1800" cap="none" dirty="0" err="1" smtClean="0"/>
              <a:t>tidak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menyenangkan</a:t>
            </a:r>
            <a:r>
              <a:rPr lang="en-US" sz="1800" cap="none" dirty="0" smtClean="0"/>
              <a:t> di </a:t>
            </a:r>
            <a:r>
              <a:rPr lang="en-US" sz="1800" cap="none" dirty="0" err="1" smtClean="0"/>
              <a:t>hadapan</a:t>
            </a:r>
            <a:r>
              <a:rPr lang="en-US" sz="1800" cap="none" dirty="0"/>
              <a:t> </a:t>
            </a:r>
            <a:r>
              <a:rPr lang="en-US" sz="1800" cap="none" dirty="0" err="1" smtClean="0"/>
              <a:t>Tuhan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dan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mau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berani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ambil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keputusan</a:t>
            </a:r>
            <a:r>
              <a:rPr lang="en-US" sz="1800" cap="none" dirty="0" smtClean="0"/>
              <a:t> yang </a:t>
            </a:r>
            <a:r>
              <a:rPr lang="en-US" sz="1800" cap="none" dirty="0" err="1" smtClean="0"/>
              <a:t>sertai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dengan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komitmen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untuk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berubah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menjadi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lebih</a:t>
            </a:r>
            <a:r>
              <a:rPr lang="en-US" sz="1800" cap="none" dirty="0" smtClean="0"/>
              <a:t> </a:t>
            </a:r>
            <a:r>
              <a:rPr lang="en-US" sz="1800" cap="none" dirty="0" err="1" smtClean="0"/>
              <a:t>baik</a:t>
            </a:r>
            <a:r>
              <a:rPr lang="en-US" sz="1800" cap="none" dirty="0" smtClean="0"/>
              <a:t>.</a:t>
            </a:r>
          </a:p>
          <a:p>
            <a:endParaRPr lang="en-US" sz="1800" cap="none" dirty="0" smtClean="0"/>
          </a:p>
          <a:p>
            <a:endParaRPr lang="en-US" sz="1800" cap="none" dirty="0"/>
          </a:p>
          <a:p>
            <a:endParaRPr lang="en-US" sz="1800" cap="none" dirty="0" smtClean="0"/>
          </a:p>
          <a:p>
            <a:endParaRPr lang="en-US" sz="1800" cap="none" dirty="0" smtClean="0"/>
          </a:p>
          <a:p>
            <a:endParaRPr lang="en-US" sz="1800" cap="none" dirty="0" smtClean="0"/>
          </a:p>
          <a:p>
            <a:endParaRPr lang="en-US" sz="1800" cap="none" dirty="0" smtClean="0"/>
          </a:p>
          <a:p>
            <a:endParaRPr lang="en-US" sz="1800" cap="none" dirty="0"/>
          </a:p>
          <a:p>
            <a:endParaRPr lang="en-US" sz="1800" cap="none" dirty="0"/>
          </a:p>
        </p:txBody>
      </p:sp>
    </p:spTree>
    <p:extLst>
      <p:ext uri="{BB962C8B-B14F-4D97-AF65-F5344CB8AC3E}">
        <p14:creationId xmlns:p14="http://schemas.microsoft.com/office/powerpoint/2010/main" val="16663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07154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pertobatan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3296992"/>
            <a:ext cx="8946541" cy="262967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Nifrik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bland (488-489)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orang-</a:t>
            </a:r>
            <a:r>
              <a:rPr lang="en-US" dirty="0" smtClean="0"/>
              <a:t>orang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binggung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di </a:t>
            </a:r>
            <a:r>
              <a:rPr lang="en-US" dirty="0" err="1" smtClean="0"/>
              <a:t>sodorkan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ada.pertobatan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keselamatan,sejumlah</a:t>
            </a:r>
            <a:r>
              <a:rPr lang="en-US" dirty="0" smtClean="0"/>
              <a:t> </a:t>
            </a:r>
            <a:r>
              <a:rPr lang="en-US" dirty="0" err="1" smtClean="0"/>
              <a:t>teologi</a:t>
            </a:r>
            <a:r>
              <a:rPr lang="en-US" dirty="0" smtClean="0"/>
              <a:t> </a:t>
            </a:r>
            <a:r>
              <a:rPr lang="en-US" dirty="0" err="1" smtClean="0"/>
              <a:t>berkata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pertobatan</a:t>
            </a:r>
            <a:r>
              <a:rPr lang="en-US" dirty="0" smtClean="0"/>
              <a:t> </a:t>
            </a:r>
            <a:r>
              <a:rPr lang="en-US" dirty="0" err="1" smtClean="0"/>
              <a:t>mendahului</a:t>
            </a:r>
            <a:r>
              <a:rPr lang="en-US" dirty="0" smtClean="0"/>
              <a:t> </a:t>
            </a:r>
            <a:r>
              <a:rPr lang="en-US" dirty="0" err="1" smtClean="0"/>
              <a:t>keselamatan”pertobatan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iman</a:t>
            </a:r>
            <a:r>
              <a:rPr lang="en-US" dirty="0" smtClean="0"/>
              <a:t> yang </a:t>
            </a:r>
            <a:r>
              <a:rPr lang="en-US" dirty="0" err="1" smtClean="0"/>
              <a:t>menyelamatkan,yang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istrumen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pembenaran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038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930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pertobatan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883884"/>
            <a:ext cx="8946541" cy="279828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dirty="0" err="1" smtClean="0"/>
              <a:t>Pertobatan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Pertobatan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pengampunan,terdapat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maz</a:t>
            </a:r>
            <a:r>
              <a:rPr lang="en-US" dirty="0" smtClean="0"/>
              <a:t> 130:4-7</a:t>
            </a:r>
          </a:p>
          <a:p>
            <a:r>
              <a:rPr lang="en-US" dirty="0" err="1" smtClean="0"/>
              <a:t>Pertobatan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pemulihan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Pertobat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keselamatan,terdapat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kej</a:t>
            </a:r>
            <a:r>
              <a:rPr lang="en-US" dirty="0" smtClean="0"/>
              <a:t> 49:18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652</TotalTime>
  <Words>413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Ion</vt:lpstr>
      <vt:lpstr>      Pendidikan Agama Kristen.               Oleh                                 </vt:lpstr>
      <vt:lpstr>A.Tujuan pembelajaran</vt:lpstr>
      <vt:lpstr>Tema :Dosa dan Pertobatan Bahan Alkitab:Mazmur 51:2-8,Mat 5:32,1 Yoh1:9 dan lukas 15:7</vt:lpstr>
      <vt:lpstr>Arti atau makna dosa </vt:lpstr>
      <vt:lpstr>Akibat dosa</vt:lpstr>
      <vt:lpstr>  Jalan keluarnya </vt:lpstr>
      <vt:lpstr>   Pertobatan </vt:lpstr>
      <vt:lpstr>Hubungan antara pertobatan dengan keselamatan</vt:lpstr>
      <vt:lpstr>     Pentingnya pertobatan</vt:lpstr>
      <vt:lpstr> kesimpulan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Pendidikan Agama                       Kristen O</dc:title>
  <dc:creator>USER</dc:creator>
  <cp:lastModifiedBy>USER</cp:lastModifiedBy>
  <cp:revision>37</cp:revision>
  <dcterms:created xsi:type="dcterms:W3CDTF">2021-09-08T11:34:13Z</dcterms:created>
  <dcterms:modified xsi:type="dcterms:W3CDTF">2021-09-10T05:41:41Z</dcterms:modified>
</cp:coreProperties>
</file>