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0" r:id="rId3"/>
    <p:sldId id="263" r:id="rId4"/>
    <p:sldId id="272" r:id="rId5"/>
    <p:sldId id="284" r:id="rId6"/>
    <p:sldId id="271" r:id="rId7"/>
    <p:sldId id="285" r:id="rId8"/>
    <p:sldId id="286" r:id="rId9"/>
    <p:sldId id="279" r:id="rId10"/>
    <p:sldId id="287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EE1"/>
    <a:srgbClr val="CCECFF"/>
    <a:srgbClr val="85EF25"/>
    <a:srgbClr val="FFFF99"/>
    <a:srgbClr val="3A6A96"/>
    <a:srgbClr val="456A1C"/>
    <a:srgbClr val="F2F3CD"/>
    <a:srgbClr val="D5FAC2"/>
    <a:srgbClr val="9F7E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46" autoAdjust="0"/>
  </p:normalViewPr>
  <p:slideViewPr>
    <p:cSldViewPr>
      <p:cViewPr varScale="1">
        <p:scale>
          <a:sx n="86" d="100"/>
          <a:sy n="86" d="100"/>
        </p:scale>
        <p:origin x="-78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042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ELISA\ERLANGGA LISA\2017\TEMPLATE PPT\SMP Mts English on Sky (K13)\background isi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969" y="-137402"/>
            <a:ext cx="9405938" cy="539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3425" y="80"/>
            <a:ext cx="2060575" cy="153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ELISA\ERLANGGA LISA\2018\TEMPLATE PPT\SMP English On Sky 3\banner isi eos 3.png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4"/>
          <a:stretch/>
        </p:blipFill>
        <p:spPr bwMode="auto">
          <a:xfrm>
            <a:off x="0" y="2595562"/>
            <a:ext cx="9157855" cy="25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71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4" b="5659"/>
          <a:stretch/>
        </p:blipFill>
        <p:spPr bwMode="auto">
          <a:xfrm>
            <a:off x="2209801" y="1523262"/>
            <a:ext cx="6934200" cy="362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5213"/>
            <a:ext cx="9144000" cy="508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936" y="285750"/>
            <a:ext cx="425939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291449" y="-247650"/>
            <a:ext cx="1331465" cy="1211262"/>
            <a:chOff x="7294811" y="0"/>
            <a:chExt cx="1143001" cy="1039812"/>
          </a:xfrm>
        </p:grpSpPr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58855" y="0"/>
              <a:ext cx="1039812" cy="1039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7294811" y="271620"/>
              <a:ext cx="1143001" cy="634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chemeClr val="bg1"/>
                  </a:solidFill>
                </a:rPr>
                <a:t>For</a:t>
              </a:r>
            </a:p>
            <a:p>
              <a:pPr algn="ctr"/>
              <a:r>
                <a:rPr lang="en-US" sz="1400" b="1" i="1" dirty="0" smtClean="0">
                  <a:solidFill>
                    <a:schemeClr val="bg1"/>
                  </a:solidFill>
                </a:rPr>
                <a:t>SMP/MTs</a:t>
              </a:r>
            </a:p>
            <a:p>
              <a:pPr algn="ctr"/>
              <a:r>
                <a:rPr lang="en-US" sz="1400" i="1" dirty="0" smtClean="0">
                  <a:solidFill>
                    <a:schemeClr val="bg1"/>
                  </a:solidFill>
                </a:rPr>
                <a:t>Class </a:t>
              </a:r>
              <a:r>
                <a:rPr lang="en-US" sz="1400" b="1" i="1" dirty="0" smtClean="0">
                  <a:solidFill>
                    <a:schemeClr val="bg1"/>
                  </a:solidFill>
                </a:rPr>
                <a:t>IX</a:t>
              </a:r>
              <a:endParaRPr lang="en-US" sz="1400" b="1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Picture 4" descr="E:\ELISA\ERLANGGA LISA\2017\TEMPLATE PPT\SMP Mts English on Sky (K13)\logo erlangga melayani pengetahu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54" y="2618597"/>
            <a:ext cx="1515456" cy="19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32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9C328AED-C614-4ADD-9335-BDF5AA828769}"/>
              </a:ext>
            </a:extLst>
          </p:cNvPr>
          <p:cNvSpPr txBox="1">
            <a:spLocks/>
          </p:cNvSpPr>
          <p:nvPr/>
        </p:nvSpPr>
        <p:spPr>
          <a:xfrm>
            <a:off x="459473" y="930630"/>
            <a:ext cx="8228463" cy="36985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3"/>
            </a:pPr>
            <a:r>
              <a:rPr lang="en-US" altLang="en-US" sz="2400" dirty="0" smtClean="0">
                <a:latin typeface="Arial" charset="0"/>
                <a:cs typeface="Arial" charset="0"/>
              </a:rPr>
              <a:t>The language features of information reports include the use of: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rgbClr val="0F6EE1"/>
                </a:solidFill>
                <a:latin typeface="Arial" charset="0"/>
                <a:cs typeface="Arial" charset="0"/>
              </a:rPr>
              <a:t>general nouns,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rgbClr val="0F6EE1"/>
                </a:solidFill>
                <a:latin typeface="Arial" charset="0"/>
                <a:cs typeface="Arial" charset="0"/>
              </a:rPr>
              <a:t>action verbs when describing behavior,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rgbClr val="0F6EE1"/>
                </a:solidFill>
                <a:latin typeface="Arial" charset="0"/>
                <a:cs typeface="Arial" charset="0"/>
              </a:rPr>
              <a:t>present tense,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rgbClr val="0F6EE1"/>
                </a:solidFill>
                <a:latin typeface="Arial" charset="0"/>
                <a:cs typeface="Arial" charset="0"/>
              </a:rPr>
              <a:t>technical terms,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0F6EE1"/>
                </a:solidFill>
                <a:latin typeface="Arial" charset="0"/>
                <a:cs typeface="Arial" charset="0"/>
              </a:rPr>
              <a:t>r</a:t>
            </a:r>
            <a:r>
              <a:rPr lang="en-US" altLang="en-US" sz="2000" dirty="0" smtClean="0">
                <a:solidFill>
                  <a:srgbClr val="0F6EE1"/>
                </a:solidFill>
                <a:latin typeface="Arial" charset="0"/>
                <a:cs typeface="Arial" charset="0"/>
              </a:rPr>
              <a:t>elating verbs to describe features.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3335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Summary</a:t>
            </a:r>
            <a:endParaRPr lang="en-US" sz="3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5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" y="-19050"/>
            <a:ext cx="9144002" cy="5143500"/>
          </a:xfrm>
          <a:prstGeom prst="rect">
            <a:avLst/>
          </a:prstGeom>
        </p:spPr>
      </p:pic>
      <p:pic>
        <p:nvPicPr>
          <p:cNvPr id="3" name="Picture 3" descr="E:\ELISA\ERLANGGA LISA\2017\TEMPLATE PPT\SMP Mts English on Sky 2 (K13)\banner isi 2.png">
            <a:extLst>
              <a:ext uri="{FF2B5EF4-FFF2-40B4-BE49-F238E27FC236}">
                <a16:creationId xmlns:a16="http://schemas.microsoft.com/office/drawing/2014/main" xmlns="" id="{BDA89B91-967E-4CA6-A486-566A5401F2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7" t="50000"/>
          <a:stretch/>
        </p:blipFill>
        <p:spPr bwMode="auto">
          <a:xfrm>
            <a:off x="-1" y="3879056"/>
            <a:ext cx="9141031" cy="126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E:\ELISA\ERLANGGA LISA\2017\TEMPLATE PPT\SMP Mts English on Sky 2 (K13)\logo eos 2.png">
            <a:extLst>
              <a:ext uri="{FF2B5EF4-FFF2-40B4-BE49-F238E27FC236}">
                <a16:creationId xmlns:a16="http://schemas.microsoft.com/office/drawing/2014/main" xmlns="" id="{C1A3E045-C952-4C21-B454-F99C2FB56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-28946"/>
            <a:ext cx="2060575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572000" y="2343150"/>
            <a:ext cx="4648200" cy="2438400"/>
            <a:chOff x="198620" y="1737115"/>
            <a:chExt cx="3611380" cy="2542226"/>
          </a:xfrm>
        </p:grpSpPr>
        <p:sp>
          <p:nvSpPr>
            <p:cNvPr id="6" name="Oval 5"/>
            <p:cNvSpPr/>
            <p:nvPr/>
          </p:nvSpPr>
          <p:spPr>
            <a:xfrm>
              <a:off x="242456" y="1737115"/>
              <a:ext cx="3445124" cy="2542226"/>
            </a:xfrm>
            <a:prstGeom prst="ellipse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xmlns="" id="{EB42B04B-45CB-40CF-83C6-5975A794BECF}"/>
                </a:ext>
              </a:extLst>
            </p:cNvPr>
            <p:cNvSpPr/>
            <p:nvPr/>
          </p:nvSpPr>
          <p:spPr>
            <a:xfrm>
              <a:off x="198620" y="2038350"/>
              <a:ext cx="3611380" cy="213879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tx1"/>
                  </a:solidFill>
                </a:rPr>
                <a:t>It’s All About Plants and Animals</a:t>
              </a:r>
              <a:endParaRPr lang="en-US" sz="4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60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3425" y="80"/>
            <a:ext cx="2060575" cy="153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ELISA\ERLANGGA LISA\2018\TEMPLATE PPT\SMP English On Sky 3\banner isi eos 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4"/>
          <a:stretch/>
        </p:blipFill>
        <p:spPr bwMode="auto">
          <a:xfrm>
            <a:off x="0" y="2595562"/>
            <a:ext cx="9157855" cy="25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74295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Discuss the following questions.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C3311F00-A8F2-4FC0-8D27-3207013E1882}"/>
              </a:ext>
            </a:extLst>
          </p:cNvPr>
          <p:cNvSpPr txBox="1">
            <a:spLocks/>
          </p:cNvSpPr>
          <p:nvPr/>
        </p:nvSpPr>
        <p:spPr>
          <a:xfrm>
            <a:off x="152400" y="133350"/>
            <a:ext cx="6705600" cy="7049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400" b="1" dirty="0">
                <a:solidFill>
                  <a:srgbClr val="CF468A"/>
                </a:solidFill>
                <a:latin typeface="Arial" charset="0"/>
              </a:rPr>
              <a:t>1. </a:t>
            </a:r>
            <a:r>
              <a:rPr lang="en-US" altLang="en-US" sz="3400" b="1" dirty="0" smtClean="0">
                <a:solidFill>
                  <a:srgbClr val="CF468A"/>
                </a:solidFill>
                <a:latin typeface="Arial" charset="0"/>
              </a:rPr>
              <a:t>All About Plants.</a:t>
            </a:r>
            <a:endParaRPr lang="id-ID" altLang="en-US" sz="3400" b="1" dirty="0">
              <a:solidFill>
                <a:srgbClr val="CF468A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352550"/>
            <a:ext cx="79248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100" dirty="0" smtClean="0"/>
              <a:t>Do you study biology at school?</a:t>
            </a:r>
          </a:p>
          <a:p>
            <a:endParaRPr lang="en-US" sz="21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100" dirty="0" smtClean="0"/>
              <a:t>Do you study plants in the biology class?</a:t>
            </a:r>
          </a:p>
          <a:p>
            <a:endParaRPr lang="en-US" sz="21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100" dirty="0" smtClean="0"/>
              <a:t>What do you know about plants?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18664"/>
            <a:ext cx="3552503" cy="2558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590" y="1394406"/>
            <a:ext cx="1785813" cy="2499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0" r="14254"/>
          <a:stretch/>
        </p:blipFill>
        <p:spPr>
          <a:xfrm>
            <a:off x="5943601" y="2070595"/>
            <a:ext cx="1981200" cy="2547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010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3425" y="80"/>
            <a:ext cx="2060575" cy="153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ELISA\ERLANGGA LISA\2018\TEMPLATE PPT\SMP English On Sky 3\banner isi eos 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4"/>
          <a:stretch/>
        </p:blipFill>
        <p:spPr bwMode="auto">
          <a:xfrm>
            <a:off x="0" y="2595562"/>
            <a:ext cx="9157855" cy="25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9600" y="13335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Label parts of the tree.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12" name="Folded Corner 11"/>
          <p:cNvSpPr/>
          <p:nvPr/>
        </p:nvSpPr>
        <p:spPr>
          <a:xfrm>
            <a:off x="228600" y="819150"/>
            <a:ext cx="1524000" cy="457200"/>
          </a:xfrm>
          <a:prstGeom prst="foldedCorner">
            <a:avLst/>
          </a:prstGeom>
          <a:solidFill>
            <a:srgbClr val="92D050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24" name="Folded Corner 23"/>
          <p:cNvSpPr/>
          <p:nvPr/>
        </p:nvSpPr>
        <p:spPr>
          <a:xfrm>
            <a:off x="1828800" y="819150"/>
            <a:ext cx="1524000" cy="457200"/>
          </a:xfrm>
          <a:prstGeom prst="foldedCorner">
            <a:avLst/>
          </a:prstGeom>
          <a:solidFill>
            <a:srgbClr val="92D050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canopy</a:t>
            </a:r>
            <a:endParaRPr lang="en-US" dirty="0"/>
          </a:p>
        </p:txBody>
      </p:sp>
      <p:sp>
        <p:nvSpPr>
          <p:cNvPr id="25" name="Folded Corner 24"/>
          <p:cNvSpPr/>
          <p:nvPr/>
        </p:nvSpPr>
        <p:spPr>
          <a:xfrm>
            <a:off x="3429000" y="819150"/>
            <a:ext cx="1524000" cy="457200"/>
          </a:xfrm>
          <a:prstGeom prst="foldedCorner">
            <a:avLst/>
          </a:prstGeom>
          <a:solidFill>
            <a:srgbClr val="92D050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trunk</a:t>
            </a:r>
            <a:endParaRPr lang="en-US" dirty="0"/>
          </a:p>
        </p:txBody>
      </p:sp>
      <p:sp>
        <p:nvSpPr>
          <p:cNvPr id="26" name="Folded Corner 25"/>
          <p:cNvSpPr/>
          <p:nvPr/>
        </p:nvSpPr>
        <p:spPr>
          <a:xfrm>
            <a:off x="5029200" y="819150"/>
            <a:ext cx="1524000" cy="457200"/>
          </a:xfrm>
          <a:prstGeom prst="foldedCorner">
            <a:avLst/>
          </a:prstGeom>
          <a:solidFill>
            <a:srgbClr val="92D050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branch</a:t>
            </a:r>
            <a:endParaRPr lang="en-US" dirty="0"/>
          </a:p>
        </p:txBody>
      </p:sp>
      <p:sp>
        <p:nvSpPr>
          <p:cNvPr id="30" name="Folded Corner 29"/>
          <p:cNvSpPr/>
          <p:nvPr/>
        </p:nvSpPr>
        <p:spPr>
          <a:xfrm>
            <a:off x="6629400" y="819150"/>
            <a:ext cx="1524000" cy="457200"/>
          </a:xfrm>
          <a:prstGeom prst="foldedCorner">
            <a:avLst/>
          </a:prstGeom>
          <a:solidFill>
            <a:srgbClr val="92D050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leaves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746" y="1377375"/>
            <a:ext cx="3677654" cy="332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ight Bracket 13"/>
          <p:cNvSpPr/>
          <p:nvPr/>
        </p:nvSpPr>
        <p:spPr>
          <a:xfrm>
            <a:off x="5715000" y="1530270"/>
            <a:ext cx="533400" cy="2108280"/>
          </a:xfrm>
          <a:prstGeom prst="rightBracket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olded Corner 31"/>
          <p:cNvSpPr/>
          <p:nvPr/>
        </p:nvSpPr>
        <p:spPr>
          <a:xfrm>
            <a:off x="6276109" y="2170254"/>
            <a:ext cx="1524000" cy="457200"/>
          </a:xfrm>
          <a:prstGeom prst="folded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(1)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343400" y="3964781"/>
            <a:ext cx="217133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Folded Corner 32"/>
          <p:cNvSpPr/>
          <p:nvPr/>
        </p:nvSpPr>
        <p:spPr>
          <a:xfrm>
            <a:off x="6528227" y="3718066"/>
            <a:ext cx="1524000" cy="457200"/>
          </a:xfrm>
          <a:prstGeom prst="folded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(4)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4977973" y="4494865"/>
            <a:ext cx="217133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5" name="Folded Corner 34"/>
          <p:cNvSpPr/>
          <p:nvPr/>
        </p:nvSpPr>
        <p:spPr>
          <a:xfrm>
            <a:off x="7162800" y="4248150"/>
            <a:ext cx="1524000" cy="457200"/>
          </a:xfrm>
          <a:prstGeom prst="folded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(5)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2743200" y="3790950"/>
            <a:ext cx="1485536" cy="38431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" name="Folded Corner 38"/>
          <p:cNvSpPr/>
          <p:nvPr/>
        </p:nvSpPr>
        <p:spPr>
          <a:xfrm>
            <a:off x="1212455" y="4037665"/>
            <a:ext cx="1524000" cy="457200"/>
          </a:xfrm>
          <a:prstGeom prst="folded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(3)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1828800" y="3141765"/>
            <a:ext cx="1035081" cy="24437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" name="Folded Corner 40"/>
          <p:cNvSpPr/>
          <p:nvPr/>
        </p:nvSpPr>
        <p:spPr>
          <a:xfrm>
            <a:off x="304800" y="3274918"/>
            <a:ext cx="1524000" cy="457200"/>
          </a:xfrm>
          <a:prstGeom prst="folded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7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  <p:bldP spid="25" grpId="0" animBg="1"/>
      <p:bldP spid="26" grpId="0" animBg="1"/>
      <p:bldP spid="30" grpId="0" animBg="1"/>
      <p:bldP spid="14" grpId="0" animBg="1"/>
      <p:bldP spid="32" grpId="0" animBg="1"/>
      <p:bldP spid="33" grpId="0" animBg="1"/>
      <p:bldP spid="35" grpId="0" animBg="1"/>
      <p:bldP spid="39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3425" y="80"/>
            <a:ext cx="2060575" cy="153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ELISA\ERLANGGA LISA\2018\TEMPLATE PPT\SMP English On Sky 3\banner isi eos 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4"/>
          <a:stretch/>
        </p:blipFill>
        <p:spPr bwMode="auto">
          <a:xfrm>
            <a:off x="0" y="2595562"/>
            <a:ext cx="9157855" cy="25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9600" y="13335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Listen again and name parts of the flowering plant. 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12" name="Folded Corner 11"/>
          <p:cNvSpPr/>
          <p:nvPr/>
        </p:nvSpPr>
        <p:spPr>
          <a:xfrm>
            <a:off x="457200" y="1276350"/>
            <a:ext cx="1524000" cy="457200"/>
          </a:xfrm>
          <a:prstGeom prst="foldedCorner">
            <a:avLst/>
          </a:prstGeom>
          <a:solidFill>
            <a:srgbClr val="92D050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24" name="Folded Corner 23"/>
          <p:cNvSpPr/>
          <p:nvPr/>
        </p:nvSpPr>
        <p:spPr>
          <a:xfrm>
            <a:off x="2362200" y="1276350"/>
            <a:ext cx="1524000" cy="457200"/>
          </a:xfrm>
          <a:prstGeom prst="foldedCorner">
            <a:avLst/>
          </a:prstGeom>
          <a:solidFill>
            <a:srgbClr val="92D050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canopy</a:t>
            </a:r>
            <a:endParaRPr lang="en-US" dirty="0"/>
          </a:p>
        </p:txBody>
      </p:sp>
      <p:sp>
        <p:nvSpPr>
          <p:cNvPr id="26" name="Folded Corner 25"/>
          <p:cNvSpPr/>
          <p:nvPr/>
        </p:nvSpPr>
        <p:spPr>
          <a:xfrm>
            <a:off x="4419600" y="1276350"/>
            <a:ext cx="1524000" cy="457200"/>
          </a:xfrm>
          <a:prstGeom prst="foldedCorner">
            <a:avLst/>
          </a:prstGeom>
          <a:solidFill>
            <a:srgbClr val="92D050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branch</a:t>
            </a:r>
            <a:endParaRPr lang="en-US" dirty="0"/>
          </a:p>
        </p:txBody>
      </p:sp>
      <p:sp>
        <p:nvSpPr>
          <p:cNvPr id="30" name="Folded Corner 29"/>
          <p:cNvSpPr/>
          <p:nvPr/>
        </p:nvSpPr>
        <p:spPr>
          <a:xfrm>
            <a:off x="6553200" y="1276350"/>
            <a:ext cx="1524000" cy="457200"/>
          </a:xfrm>
          <a:prstGeom prst="foldedCorner">
            <a:avLst/>
          </a:prstGeom>
          <a:solidFill>
            <a:srgbClr val="92D050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leaves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20" y="1885950"/>
            <a:ext cx="165088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Folded Corner 31"/>
          <p:cNvSpPr/>
          <p:nvPr/>
        </p:nvSpPr>
        <p:spPr>
          <a:xfrm>
            <a:off x="267064" y="2012156"/>
            <a:ext cx="1524000" cy="457200"/>
          </a:xfrm>
          <a:prstGeom prst="folded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(1)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686664" y="2597294"/>
            <a:ext cx="217133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Folded Corner 32"/>
          <p:cNvSpPr/>
          <p:nvPr/>
        </p:nvSpPr>
        <p:spPr>
          <a:xfrm>
            <a:off x="6750263" y="3687482"/>
            <a:ext cx="1524000" cy="457200"/>
          </a:xfrm>
          <a:prstGeom prst="folded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(4)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2248264" y="3141765"/>
            <a:ext cx="217133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" name="Folded Corner 38"/>
          <p:cNvSpPr/>
          <p:nvPr/>
        </p:nvSpPr>
        <p:spPr>
          <a:xfrm>
            <a:off x="724264" y="2976848"/>
            <a:ext cx="1524000" cy="457200"/>
          </a:xfrm>
          <a:prstGeom prst="folded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41" name="Folded Corner 40"/>
          <p:cNvSpPr/>
          <p:nvPr/>
        </p:nvSpPr>
        <p:spPr>
          <a:xfrm>
            <a:off x="6858000" y="2458064"/>
            <a:ext cx="1524000" cy="457200"/>
          </a:xfrm>
          <a:prstGeom prst="folded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(2)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791064" y="2175260"/>
            <a:ext cx="217133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78927" y="3875376"/>
            <a:ext cx="217133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3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  <p:bldP spid="26" grpId="0" animBg="1"/>
      <p:bldP spid="30" grpId="0" animBg="1"/>
      <p:bldP spid="32" grpId="0" animBg="1"/>
      <p:bldP spid="33" grpId="0" animBg="1"/>
      <p:bldP spid="39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FFE14A-CD9C-418B-8B0C-44ACDF9E9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962150"/>
            <a:ext cx="3269940" cy="2354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9C328AED-C614-4ADD-9335-BDF5AA828769}"/>
              </a:ext>
            </a:extLst>
          </p:cNvPr>
          <p:cNvSpPr txBox="1">
            <a:spLocks/>
          </p:cNvSpPr>
          <p:nvPr/>
        </p:nvSpPr>
        <p:spPr>
          <a:xfrm>
            <a:off x="457200" y="1017588"/>
            <a:ext cx="4656545" cy="45259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dirty="0" smtClean="0">
                <a:latin typeface="Arial" charset="0"/>
                <a:cs typeface="Arial" charset="0"/>
              </a:rPr>
              <a:t>Read again the text in section A about a report text.</a:t>
            </a:r>
            <a:endParaRPr lang="id-ID" altLang="en-US" sz="2400" dirty="0"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3335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Think about it.</a:t>
            </a:r>
            <a:endParaRPr lang="en-US" sz="3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9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3425" y="80"/>
            <a:ext cx="2060575" cy="153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ELISA\ERLANGGA LISA\2018\TEMPLATE PPT\SMP English On Sky 3\banner isi eos 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4"/>
          <a:stretch/>
        </p:blipFill>
        <p:spPr bwMode="auto">
          <a:xfrm>
            <a:off x="0" y="2595562"/>
            <a:ext cx="9157855" cy="25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1072575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Discuss the following questions.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C3311F00-A8F2-4FC0-8D27-3207013E1882}"/>
              </a:ext>
            </a:extLst>
          </p:cNvPr>
          <p:cNvSpPr txBox="1">
            <a:spLocks/>
          </p:cNvSpPr>
          <p:nvPr/>
        </p:nvSpPr>
        <p:spPr>
          <a:xfrm>
            <a:off x="152400" y="266620"/>
            <a:ext cx="6705600" cy="7049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en-US" altLang="en-US" sz="3400" b="1" dirty="0" smtClean="0">
                <a:solidFill>
                  <a:srgbClr val="CF468A"/>
                </a:solidFill>
                <a:latin typeface="Arial" charset="0"/>
              </a:rPr>
              <a:t>Coconut palm trees grow well in tropical countries.</a:t>
            </a:r>
            <a:endParaRPr lang="id-ID" altLang="en-US" sz="3400" b="1" dirty="0">
              <a:solidFill>
                <a:srgbClr val="CF468A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777990"/>
            <a:ext cx="7924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100" dirty="0" smtClean="0"/>
              <a:t>Do you like eating fruit?</a:t>
            </a:r>
          </a:p>
          <a:p>
            <a:endParaRPr lang="en-US" sz="21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100" dirty="0" smtClean="0"/>
              <a:t>What is your favorite fruit?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595562"/>
            <a:ext cx="1785813" cy="1785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091826"/>
            <a:ext cx="1981200" cy="1308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98" y="2848478"/>
            <a:ext cx="2515402" cy="1706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7044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53778"/>
            <a:ext cx="1828800" cy="25601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FFE14A-CD9C-418B-8B0C-44ACDF9E9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567609"/>
            <a:ext cx="2522945" cy="1681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9C328AED-C614-4ADD-9335-BDF5AA828769}"/>
              </a:ext>
            </a:extLst>
          </p:cNvPr>
          <p:cNvSpPr txBox="1">
            <a:spLocks/>
          </p:cNvSpPr>
          <p:nvPr/>
        </p:nvSpPr>
        <p:spPr>
          <a:xfrm>
            <a:off x="457200" y="1017588"/>
            <a:ext cx="7239000" cy="45259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400" dirty="0" smtClean="0">
                <a:latin typeface="Arial" charset="0"/>
                <a:cs typeface="Arial" charset="0"/>
              </a:rPr>
              <a:t>Make an information report about a fruit or flower that you like.</a:t>
            </a:r>
            <a:endParaRPr lang="id-ID" altLang="en-US" sz="2400" dirty="0"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3335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On your own.</a:t>
            </a:r>
            <a:endParaRPr lang="en-US" sz="3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02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9C328AED-C614-4ADD-9335-BDF5AA828769}"/>
              </a:ext>
            </a:extLst>
          </p:cNvPr>
          <p:cNvSpPr txBox="1">
            <a:spLocks/>
          </p:cNvSpPr>
          <p:nvPr/>
        </p:nvSpPr>
        <p:spPr>
          <a:xfrm>
            <a:off x="459473" y="930630"/>
            <a:ext cx="8228463" cy="36985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altLang="en-US" sz="2400" dirty="0" smtClean="0">
                <a:latin typeface="Arial" charset="0"/>
                <a:cs typeface="Arial" charset="0"/>
              </a:rPr>
              <a:t>The social function of information reports is to present information about something in general that describes an entire class if things.</a:t>
            </a:r>
            <a:endParaRPr lang="en-US" altLang="en-US" sz="2400" dirty="0">
              <a:latin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 smtClean="0">
                <a:latin typeface="Arial" charset="0"/>
                <a:cs typeface="Arial" charset="0"/>
              </a:rPr>
              <a:t>Here is the generic structure of information report: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sz="2400" dirty="0" smtClean="0">
                <a:solidFill>
                  <a:srgbClr val="0F6EE1"/>
                </a:solidFill>
                <a:latin typeface="Arial" charset="0"/>
                <a:cs typeface="Arial" charset="0"/>
              </a:rPr>
              <a:t>General statement identifying the subject,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sz="2400" dirty="0" smtClean="0">
                <a:solidFill>
                  <a:srgbClr val="0F6EE1"/>
                </a:solidFill>
                <a:latin typeface="Arial" charset="0"/>
                <a:cs typeface="Arial" charset="0"/>
              </a:rPr>
              <a:t>Description (information relating to, for example, features, behavior, or types)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3335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Summary</a:t>
            </a:r>
            <a:endParaRPr lang="en-US" sz="3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0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isa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2087</TotalTime>
  <Words>242</Words>
  <Application>Microsoft Office PowerPoint</Application>
  <PresentationFormat>On-screen Show (16:9)</PresentationFormat>
  <Paragraphs>52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 Putri Andini</dc:creator>
  <cp:lastModifiedBy>IT</cp:lastModifiedBy>
  <cp:revision>101</cp:revision>
  <dcterms:created xsi:type="dcterms:W3CDTF">2016-06-25T05:09:46Z</dcterms:created>
  <dcterms:modified xsi:type="dcterms:W3CDTF">2019-01-30T09:07:27Z</dcterms:modified>
</cp:coreProperties>
</file>