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6" r:id="rId2"/>
    <p:sldId id="268" r:id="rId3"/>
    <p:sldId id="270" r:id="rId4"/>
    <p:sldId id="269" r:id="rId5"/>
    <p:sldId id="272" r:id="rId6"/>
    <p:sldId id="273" r:id="rId7"/>
    <p:sldId id="274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05DD-69FC-47F2-8DDA-C015B5CA795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92A5-3BCF-47D7-A8EC-7C33587C5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8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05DD-69FC-47F2-8DDA-C015B5CA795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92A5-3BCF-47D7-A8EC-7C33587C5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9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05DD-69FC-47F2-8DDA-C015B5CA795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92A5-3BCF-47D7-A8EC-7C33587C5B6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2082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05DD-69FC-47F2-8DDA-C015B5CA795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92A5-3BCF-47D7-A8EC-7C33587C5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29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05DD-69FC-47F2-8DDA-C015B5CA795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92A5-3BCF-47D7-A8EC-7C33587C5B6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9154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05DD-69FC-47F2-8DDA-C015B5CA795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92A5-3BCF-47D7-A8EC-7C33587C5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73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05DD-69FC-47F2-8DDA-C015B5CA795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92A5-3BCF-47D7-A8EC-7C33587C5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70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05DD-69FC-47F2-8DDA-C015B5CA795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92A5-3BCF-47D7-A8EC-7C33587C5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5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05DD-69FC-47F2-8DDA-C015B5CA795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92A5-3BCF-47D7-A8EC-7C33587C5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4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05DD-69FC-47F2-8DDA-C015B5CA795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92A5-3BCF-47D7-A8EC-7C33587C5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2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05DD-69FC-47F2-8DDA-C015B5CA795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92A5-3BCF-47D7-A8EC-7C33587C5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9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05DD-69FC-47F2-8DDA-C015B5CA795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92A5-3BCF-47D7-A8EC-7C33587C5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8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05DD-69FC-47F2-8DDA-C015B5CA795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92A5-3BCF-47D7-A8EC-7C33587C5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6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05DD-69FC-47F2-8DDA-C015B5CA795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92A5-3BCF-47D7-A8EC-7C33587C5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9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05DD-69FC-47F2-8DDA-C015B5CA795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92A5-3BCF-47D7-A8EC-7C33587C5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5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05DD-69FC-47F2-8DDA-C015B5CA795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92A5-3BCF-47D7-A8EC-7C33587C5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7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405DD-69FC-47F2-8DDA-C015B5CA795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1D92A5-3BCF-47D7-A8EC-7C33587C5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2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dirty="0"/>
              <a:t>BAHASA INGGRIS</a:t>
            </a:r>
            <a:br>
              <a:rPr lang="en-US" sz="2800" dirty="0"/>
            </a:br>
            <a:r>
              <a:rPr lang="en-US" sz="2800" dirty="0"/>
              <a:t>KELAS </a:t>
            </a:r>
            <a:r>
              <a:rPr lang="en-US" sz="2800" dirty="0" smtClean="0"/>
              <a:t>VII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SMP ANGKASA KUPANG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:\Data Sekolah\KESISWAAN\Logo Yasarin\images (6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510" y="609600"/>
            <a:ext cx="1230489" cy="132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16" y="699911"/>
            <a:ext cx="1695186" cy="11623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47822" y="2269067"/>
            <a:ext cx="3307645" cy="699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MATERI PEMBELAJARAN</a:t>
            </a:r>
          </a:p>
          <a:p>
            <a:r>
              <a:rPr lang="en-US" dirty="0" smtClean="0"/>
              <a:t>13 SEPTEMBER </a:t>
            </a:r>
            <a:r>
              <a:rPr lang="en-US" dirty="0" smtClean="0"/>
              <a:t>2021</a:t>
            </a:r>
            <a:endParaRPr lang="en-US" dirty="0" smtClean="0"/>
          </a:p>
        </p:txBody>
      </p:sp>
      <p:sp>
        <p:nvSpPr>
          <p:cNvPr id="7" name="Oval 6"/>
          <p:cNvSpPr/>
          <p:nvPr/>
        </p:nvSpPr>
        <p:spPr>
          <a:xfrm>
            <a:off x="1557867" y="3467496"/>
            <a:ext cx="6118577" cy="22126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https://meet.google.com/emp-txqx-ycy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89" y="4104270"/>
            <a:ext cx="788549" cy="117098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3655734" y="3059289"/>
            <a:ext cx="792088" cy="50405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216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/>
              <a:t>O</a:t>
            </a:r>
            <a:r>
              <a:rPr lang="en-US" dirty="0" err="1" smtClean="0"/>
              <a:t>perasional</a:t>
            </a:r>
            <a:r>
              <a:rPr lang="en-US" dirty="0" smtClean="0"/>
              <a:t> Procedure 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20801"/>
            <a:ext cx="8596668" cy="47205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sz="1300" dirty="0" err="1" smtClean="0"/>
              <a:t>Peserta</a:t>
            </a:r>
            <a:r>
              <a:rPr lang="en-US" sz="1300" dirty="0" smtClean="0"/>
              <a:t> </a:t>
            </a:r>
            <a:r>
              <a:rPr lang="en-US" sz="1300" dirty="0" err="1" smtClean="0"/>
              <a:t>didik</a:t>
            </a:r>
            <a:r>
              <a:rPr lang="en-US" sz="1300" dirty="0" smtClean="0"/>
              <a:t> </a:t>
            </a:r>
            <a:r>
              <a:rPr lang="en-US" sz="1300" dirty="0" err="1" smtClean="0"/>
              <a:t>membuka</a:t>
            </a:r>
            <a:r>
              <a:rPr lang="en-US" sz="1300" dirty="0" smtClean="0"/>
              <a:t> </a:t>
            </a:r>
            <a:r>
              <a:rPr lang="en-US" sz="1300" dirty="0" err="1" smtClean="0"/>
              <a:t>hp</a:t>
            </a:r>
            <a:endParaRPr lang="en-US" sz="1300" dirty="0" smtClean="0"/>
          </a:p>
          <a:p>
            <a:pPr>
              <a:buFont typeface="+mj-lt"/>
              <a:buAutoNum type="arabicPeriod"/>
            </a:pPr>
            <a:r>
              <a:rPr lang="en-US" sz="1300" dirty="0" err="1" smtClean="0"/>
              <a:t>Peserta</a:t>
            </a:r>
            <a:r>
              <a:rPr lang="en-US" sz="1300" dirty="0" smtClean="0"/>
              <a:t> </a:t>
            </a:r>
            <a:r>
              <a:rPr lang="en-US" sz="1300" dirty="0" err="1" smtClean="0"/>
              <a:t>didik</a:t>
            </a:r>
            <a:r>
              <a:rPr lang="en-US" sz="1300" dirty="0" smtClean="0"/>
              <a:t> </a:t>
            </a:r>
            <a:r>
              <a:rPr lang="en-US" sz="1300" dirty="0" err="1" smtClean="0"/>
              <a:t>mengklik</a:t>
            </a:r>
            <a:r>
              <a:rPr lang="en-US" sz="1300" dirty="0" smtClean="0"/>
              <a:t> link yang di </a:t>
            </a:r>
            <a:r>
              <a:rPr lang="en-US" sz="1300" dirty="0" err="1" smtClean="0"/>
              <a:t>sediakan</a:t>
            </a:r>
            <a:r>
              <a:rPr lang="en-US" sz="1300" dirty="0" smtClean="0"/>
              <a:t> guru</a:t>
            </a:r>
          </a:p>
          <a:p>
            <a:pPr>
              <a:buFont typeface="+mj-lt"/>
              <a:buAutoNum type="arabicPeriod"/>
            </a:pPr>
            <a:r>
              <a:rPr lang="en-US" sz="1300" dirty="0" err="1" smtClean="0"/>
              <a:t>Peserta</a:t>
            </a:r>
            <a:r>
              <a:rPr lang="en-US" sz="1300" dirty="0" smtClean="0"/>
              <a:t> </a:t>
            </a:r>
            <a:r>
              <a:rPr lang="en-US" sz="1300" dirty="0" err="1" smtClean="0"/>
              <a:t>didik</a:t>
            </a:r>
            <a:r>
              <a:rPr lang="en-US" sz="1300" dirty="0" smtClean="0"/>
              <a:t> </a:t>
            </a:r>
            <a:r>
              <a:rPr lang="en-US" sz="1300" dirty="0" err="1" smtClean="0"/>
              <a:t>bergabung</a:t>
            </a:r>
            <a:r>
              <a:rPr lang="en-US" sz="1300" dirty="0" smtClean="0"/>
              <a:t> </a:t>
            </a:r>
            <a:r>
              <a:rPr lang="en-US" sz="1300" dirty="0" err="1" smtClean="0"/>
              <a:t>pada</a:t>
            </a:r>
            <a:r>
              <a:rPr lang="en-US" sz="1300" dirty="0" smtClean="0"/>
              <a:t> link </a:t>
            </a:r>
            <a:r>
              <a:rPr lang="en-US" sz="1300" dirty="0" err="1" smtClean="0"/>
              <a:t>tersebut</a:t>
            </a:r>
            <a:r>
              <a:rPr lang="en-US" sz="1300" dirty="0"/>
              <a:t> </a:t>
            </a:r>
            <a:r>
              <a:rPr lang="en-US" sz="1300" dirty="0" smtClean="0"/>
              <a:t>(https</a:t>
            </a:r>
            <a:r>
              <a:rPr lang="en-US" sz="1300" dirty="0"/>
              <a:t>://</a:t>
            </a:r>
            <a:r>
              <a:rPr lang="en-US" sz="1300" dirty="0" smtClean="0"/>
              <a:t>meet.google.com/emp-txqx-ycy)</a:t>
            </a:r>
          </a:p>
          <a:p>
            <a:pPr>
              <a:buFont typeface="+mj-lt"/>
              <a:buAutoNum type="arabicPeriod"/>
            </a:pPr>
            <a:r>
              <a:rPr lang="en-US" sz="1300" dirty="0" err="1" smtClean="0"/>
              <a:t>Peserta</a:t>
            </a:r>
            <a:r>
              <a:rPr lang="en-US" sz="1300" dirty="0" smtClean="0"/>
              <a:t> </a:t>
            </a:r>
            <a:r>
              <a:rPr lang="en-US" sz="1300" dirty="0" err="1" smtClean="0"/>
              <a:t>didik</a:t>
            </a:r>
            <a:r>
              <a:rPr lang="en-US" sz="1300" dirty="0" smtClean="0"/>
              <a:t> </a:t>
            </a:r>
            <a:r>
              <a:rPr lang="en-US" sz="1300" dirty="0" err="1" smtClean="0"/>
              <a:t>memberi</a:t>
            </a:r>
            <a:r>
              <a:rPr lang="en-US" sz="1300" dirty="0" smtClean="0"/>
              <a:t> </a:t>
            </a:r>
            <a:r>
              <a:rPr lang="en-US" sz="1300" dirty="0" err="1" smtClean="0"/>
              <a:t>salam</a:t>
            </a:r>
            <a:r>
              <a:rPr lang="en-US" sz="1300" dirty="0" smtClean="0"/>
              <a:t> </a:t>
            </a:r>
            <a:r>
              <a:rPr lang="en-US" sz="1300" dirty="0" err="1" smtClean="0"/>
              <a:t>pada</a:t>
            </a:r>
            <a:r>
              <a:rPr lang="en-US" sz="1300" dirty="0" smtClean="0"/>
              <a:t> guru</a:t>
            </a:r>
          </a:p>
          <a:p>
            <a:pPr>
              <a:buFont typeface="+mj-lt"/>
              <a:buAutoNum type="arabicPeriod"/>
            </a:pPr>
            <a:r>
              <a:rPr lang="en-US" sz="1300" dirty="0" smtClean="0"/>
              <a:t>Guru </a:t>
            </a:r>
            <a:r>
              <a:rPr lang="en-US" sz="1300" dirty="0" err="1" smtClean="0"/>
              <a:t>merespond</a:t>
            </a:r>
            <a:endParaRPr lang="en-US" sz="1300" dirty="0" smtClean="0"/>
          </a:p>
          <a:p>
            <a:pPr>
              <a:buFont typeface="+mj-lt"/>
              <a:buAutoNum type="arabicPeriod"/>
            </a:pPr>
            <a:r>
              <a:rPr lang="en-US" sz="1300" dirty="0" err="1" smtClean="0"/>
              <a:t>Peserta</a:t>
            </a:r>
            <a:r>
              <a:rPr lang="en-US" sz="1300" dirty="0" smtClean="0"/>
              <a:t> </a:t>
            </a:r>
            <a:r>
              <a:rPr lang="en-US" sz="1300" dirty="0" err="1" smtClean="0"/>
              <a:t>didk</a:t>
            </a:r>
            <a:r>
              <a:rPr lang="en-US" sz="1300" dirty="0" smtClean="0"/>
              <a:t> </a:t>
            </a:r>
            <a:r>
              <a:rPr lang="en-US" sz="1300" dirty="0" err="1" smtClean="0"/>
              <a:t>dan</a:t>
            </a:r>
            <a:r>
              <a:rPr lang="en-US" sz="1300" dirty="0" smtClean="0"/>
              <a:t> guru </a:t>
            </a:r>
            <a:r>
              <a:rPr lang="en-US" sz="1300" dirty="0" err="1" smtClean="0"/>
              <a:t>berdoa</a:t>
            </a:r>
            <a:r>
              <a:rPr lang="en-US" sz="1300" dirty="0" smtClean="0"/>
              <a:t> </a:t>
            </a:r>
            <a:r>
              <a:rPr lang="en-US" sz="1300" dirty="0" err="1" smtClean="0"/>
              <a:t>bersama</a:t>
            </a:r>
            <a:endParaRPr lang="en-US" sz="1300" dirty="0" smtClean="0"/>
          </a:p>
          <a:p>
            <a:pPr>
              <a:buFont typeface="+mj-lt"/>
              <a:buAutoNum type="arabicPeriod"/>
            </a:pPr>
            <a:r>
              <a:rPr lang="en-US" sz="1300" dirty="0" err="1" smtClean="0"/>
              <a:t>Doa</a:t>
            </a:r>
            <a:r>
              <a:rPr lang="en-US" sz="1300" dirty="0" smtClean="0"/>
              <a:t> di </a:t>
            </a:r>
            <a:r>
              <a:rPr lang="en-US" sz="1300" dirty="0" err="1" smtClean="0"/>
              <a:t>pimpin</a:t>
            </a:r>
            <a:r>
              <a:rPr lang="en-US" sz="1300" dirty="0" smtClean="0"/>
              <a:t> </a:t>
            </a:r>
            <a:r>
              <a:rPr lang="en-US" sz="1300" dirty="0" err="1" smtClean="0"/>
              <a:t>oleh</a:t>
            </a:r>
            <a:r>
              <a:rPr lang="en-US" sz="1300" dirty="0" smtClean="0"/>
              <a:t> </a:t>
            </a:r>
            <a:r>
              <a:rPr lang="en-US" sz="1300" dirty="0" err="1" smtClean="0"/>
              <a:t>salah</a:t>
            </a:r>
            <a:r>
              <a:rPr lang="en-US" sz="1300" dirty="0" smtClean="0"/>
              <a:t> </a:t>
            </a:r>
            <a:r>
              <a:rPr lang="en-US" sz="1300" dirty="0" err="1" smtClean="0"/>
              <a:t>satu</a:t>
            </a:r>
            <a:r>
              <a:rPr lang="en-US" sz="1300" dirty="0" smtClean="0"/>
              <a:t> </a:t>
            </a:r>
            <a:r>
              <a:rPr lang="en-US" sz="1300" dirty="0" err="1" smtClean="0"/>
              <a:t>peserta</a:t>
            </a:r>
            <a:r>
              <a:rPr lang="en-US" sz="1300" dirty="0" smtClean="0"/>
              <a:t> </a:t>
            </a:r>
            <a:r>
              <a:rPr lang="en-US" sz="1300" dirty="0" err="1" smtClean="0"/>
              <a:t>didik</a:t>
            </a:r>
            <a:endParaRPr lang="en-US" sz="1300" dirty="0" smtClean="0"/>
          </a:p>
          <a:p>
            <a:pPr>
              <a:buFont typeface="+mj-lt"/>
              <a:buAutoNum type="arabicPeriod"/>
            </a:pPr>
            <a:r>
              <a:rPr lang="en-US" sz="1300" dirty="0" smtClean="0"/>
              <a:t>Guru </a:t>
            </a:r>
            <a:r>
              <a:rPr lang="en-US" sz="1300" dirty="0" err="1" smtClean="0"/>
              <a:t>membacakan</a:t>
            </a:r>
            <a:r>
              <a:rPr lang="en-US" sz="1300" dirty="0" smtClean="0"/>
              <a:t> SOP </a:t>
            </a:r>
          </a:p>
          <a:p>
            <a:pPr>
              <a:buFont typeface="+mj-lt"/>
              <a:buAutoNum type="arabicPeriod"/>
            </a:pPr>
            <a:r>
              <a:rPr lang="en-US" sz="1300" dirty="0" smtClean="0"/>
              <a:t>Guru </a:t>
            </a:r>
            <a:r>
              <a:rPr lang="en-US" sz="1300" dirty="0" err="1" smtClean="0"/>
              <a:t>memberikan</a:t>
            </a:r>
            <a:r>
              <a:rPr lang="en-US" sz="1300" dirty="0" smtClean="0"/>
              <a:t> </a:t>
            </a:r>
            <a:r>
              <a:rPr lang="en-US" sz="1300" dirty="0" err="1" smtClean="0"/>
              <a:t>memberikan</a:t>
            </a:r>
            <a:r>
              <a:rPr lang="en-US" sz="1300" dirty="0" smtClean="0"/>
              <a:t> brainstorming</a:t>
            </a:r>
          </a:p>
          <a:p>
            <a:pPr>
              <a:buFont typeface="+mj-lt"/>
              <a:buAutoNum type="arabicPeriod"/>
            </a:pPr>
            <a:r>
              <a:rPr lang="en-US" sz="1300" dirty="0" err="1" smtClean="0"/>
              <a:t>Siswa</a:t>
            </a:r>
            <a:r>
              <a:rPr lang="en-US" sz="1300" dirty="0" smtClean="0"/>
              <a:t> </a:t>
            </a:r>
            <a:r>
              <a:rPr lang="en-US" sz="1300" dirty="0" err="1" smtClean="0"/>
              <a:t>mendengarkan</a:t>
            </a:r>
            <a:endParaRPr lang="en-US" sz="1300" dirty="0" smtClean="0"/>
          </a:p>
          <a:p>
            <a:pPr>
              <a:buFont typeface="+mj-lt"/>
              <a:buAutoNum type="arabicPeriod"/>
            </a:pPr>
            <a:r>
              <a:rPr lang="en-US" sz="1300" dirty="0" smtClean="0"/>
              <a:t>Guru </a:t>
            </a:r>
            <a:r>
              <a:rPr lang="en-US" sz="1300" dirty="0" err="1" smtClean="0"/>
              <a:t>memberikan</a:t>
            </a:r>
            <a:r>
              <a:rPr lang="en-US" sz="1300" dirty="0" smtClean="0"/>
              <a:t> </a:t>
            </a:r>
            <a:r>
              <a:rPr lang="en-US" sz="1300" dirty="0" err="1" smtClean="0"/>
              <a:t>penjelasan</a:t>
            </a:r>
            <a:r>
              <a:rPr lang="en-US" sz="1300" dirty="0" smtClean="0"/>
              <a:t> </a:t>
            </a:r>
            <a:r>
              <a:rPr lang="en-US" sz="1300" dirty="0" err="1" smtClean="0"/>
              <a:t>terkait</a:t>
            </a:r>
            <a:r>
              <a:rPr lang="en-US" sz="1300" dirty="0" smtClean="0"/>
              <a:t> mater food and drink </a:t>
            </a:r>
          </a:p>
          <a:p>
            <a:pPr>
              <a:buFont typeface="+mj-lt"/>
              <a:buAutoNum type="arabicPeriod"/>
            </a:pPr>
            <a:r>
              <a:rPr lang="en-US" sz="1300" dirty="0" err="1" smtClean="0"/>
              <a:t>Siswa</a:t>
            </a:r>
            <a:r>
              <a:rPr lang="en-US" sz="1300" dirty="0" smtClean="0"/>
              <a:t> </a:t>
            </a:r>
            <a:r>
              <a:rPr lang="en-US" sz="1300" dirty="0" err="1" smtClean="0"/>
              <a:t>mendengarkan</a:t>
            </a:r>
            <a:endParaRPr lang="en-US" sz="1300" dirty="0" smtClean="0"/>
          </a:p>
          <a:p>
            <a:pPr>
              <a:buFont typeface="+mj-lt"/>
              <a:buAutoNum type="arabicPeriod"/>
            </a:pPr>
            <a:r>
              <a:rPr lang="en-US" sz="1300" dirty="0" smtClean="0"/>
              <a:t>Guru </a:t>
            </a:r>
            <a:r>
              <a:rPr lang="en-US" sz="1300" dirty="0" err="1" smtClean="0"/>
              <a:t>memberikan</a:t>
            </a:r>
            <a:r>
              <a:rPr lang="en-US" sz="1300" dirty="0" smtClean="0"/>
              <a:t> </a:t>
            </a:r>
            <a:r>
              <a:rPr lang="en-US" sz="1300" dirty="0" err="1" smtClean="0"/>
              <a:t>kesempatan</a:t>
            </a:r>
            <a:r>
              <a:rPr lang="en-US" sz="1300" dirty="0" smtClean="0"/>
              <a:t> </a:t>
            </a:r>
            <a:r>
              <a:rPr lang="en-US" sz="1300" dirty="0" err="1" smtClean="0"/>
              <a:t>kepada</a:t>
            </a:r>
            <a:r>
              <a:rPr lang="en-US" sz="1300" dirty="0" smtClean="0"/>
              <a:t> </a:t>
            </a:r>
            <a:r>
              <a:rPr lang="en-US" sz="1300" dirty="0" err="1" smtClean="0"/>
              <a:t>siswa</a:t>
            </a:r>
            <a:r>
              <a:rPr lang="en-US" sz="1300" dirty="0" smtClean="0"/>
              <a:t> </a:t>
            </a:r>
            <a:r>
              <a:rPr lang="en-US" sz="1300" dirty="0" err="1" smtClean="0"/>
              <a:t>untuk</a:t>
            </a:r>
            <a:r>
              <a:rPr lang="en-US" sz="1300" dirty="0" smtClean="0"/>
              <a:t> </a:t>
            </a:r>
            <a:r>
              <a:rPr lang="en-US" sz="1300" dirty="0" err="1" smtClean="0"/>
              <a:t>menyebutkan</a:t>
            </a:r>
            <a:r>
              <a:rPr lang="en-US" sz="1300" dirty="0" smtClean="0"/>
              <a:t> </a:t>
            </a:r>
            <a:r>
              <a:rPr lang="en-US" sz="1300" dirty="0" err="1" smtClean="0"/>
              <a:t>makanan</a:t>
            </a:r>
            <a:r>
              <a:rPr lang="en-US" sz="1300" dirty="0" smtClean="0"/>
              <a:t> favorite </a:t>
            </a:r>
            <a:r>
              <a:rPr lang="en-US" sz="1300" dirty="0" err="1" smtClean="0"/>
              <a:t>mereka</a:t>
            </a:r>
            <a:endParaRPr lang="en-US" sz="1300" dirty="0" smtClean="0"/>
          </a:p>
          <a:p>
            <a:pPr>
              <a:buFont typeface="+mj-lt"/>
              <a:buAutoNum type="arabicPeriod"/>
            </a:pPr>
            <a:r>
              <a:rPr lang="en-US" sz="1300" dirty="0" err="1" smtClean="0"/>
              <a:t>Peserta</a:t>
            </a:r>
            <a:r>
              <a:rPr lang="en-US" sz="1300" dirty="0" smtClean="0"/>
              <a:t> </a:t>
            </a:r>
            <a:r>
              <a:rPr lang="en-US" sz="1300" dirty="0" err="1" smtClean="0"/>
              <a:t>didik</a:t>
            </a:r>
            <a:r>
              <a:rPr lang="en-US" sz="1300" dirty="0" smtClean="0"/>
              <a:t> </a:t>
            </a:r>
            <a:r>
              <a:rPr lang="en-US" sz="1300" dirty="0" err="1" smtClean="0"/>
              <a:t>menanggapi</a:t>
            </a:r>
            <a:endParaRPr lang="en-US" sz="1300" dirty="0" smtClean="0"/>
          </a:p>
          <a:p>
            <a:pPr>
              <a:buFont typeface="+mj-lt"/>
              <a:buAutoNum type="arabicPeriod"/>
            </a:pPr>
            <a:r>
              <a:rPr lang="en-US" sz="1300" dirty="0" err="1" smtClean="0"/>
              <a:t>Peserta</a:t>
            </a:r>
            <a:r>
              <a:rPr lang="en-US" sz="1300" dirty="0" smtClean="0"/>
              <a:t> </a:t>
            </a:r>
            <a:r>
              <a:rPr lang="en-US" sz="1300" dirty="0" err="1" smtClean="0"/>
              <a:t>didik</a:t>
            </a:r>
            <a:r>
              <a:rPr lang="en-US" sz="1300" dirty="0" smtClean="0"/>
              <a:t> </a:t>
            </a:r>
            <a:r>
              <a:rPr lang="en-US" sz="1300" dirty="0" err="1" smtClean="0"/>
              <a:t>menyimpulkan</a:t>
            </a:r>
            <a:r>
              <a:rPr lang="en-US" sz="1300" dirty="0" smtClean="0"/>
              <a:t> </a:t>
            </a:r>
            <a:r>
              <a:rPr lang="en-US" sz="1300" dirty="0" err="1" smtClean="0"/>
              <a:t>materi</a:t>
            </a:r>
            <a:endParaRPr lang="en-US" sz="1300" dirty="0" smtClean="0"/>
          </a:p>
          <a:p>
            <a:pPr>
              <a:buFont typeface="+mj-lt"/>
              <a:buAutoNum type="arabicPeriod"/>
            </a:pPr>
            <a:r>
              <a:rPr lang="en-US" sz="1300" dirty="0" err="1" smtClean="0"/>
              <a:t>Doa</a:t>
            </a:r>
            <a:r>
              <a:rPr lang="en-US" sz="1300" dirty="0" smtClean="0"/>
              <a:t> </a:t>
            </a:r>
            <a:r>
              <a:rPr lang="en-US" sz="1300" dirty="0" err="1" smtClean="0"/>
              <a:t>penutup</a:t>
            </a:r>
            <a:endParaRPr lang="en-US" sz="1300" dirty="0" smtClean="0"/>
          </a:p>
          <a:p>
            <a:pPr>
              <a:buFont typeface="+mj-lt"/>
              <a:buAutoNum type="arabicPeriod"/>
            </a:pPr>
            <a:r>
              <a:rPr lang="en-US" sz="1300" dirty="0" smtClean="0"/>
              <a:t>Greeting</a:t>
            </a:r>
          </a:p>
          <a:p>
            <a:pPr>
              <a:buFont typeface="+mj-lt"/>
              <a:buAutoNum type="arabicPeriod"/>
            </a:pPr>
            <a:r>
              <a:rPr lang="en-US" sz="1300" dirty="0" smtClean="0"/>
              <a:t>Leave taking</a:t>
            </a:r>
          </a:p>
          <a:p>
            <a:pPr>
              <a:buFont typeface="+mj-lt"/>
              <a:buAutoNum type="arabicPeriod"/>
            </a:pPr>
            <a:endParaRPr lang="en-US" sz="1300" dirty="0" smtClean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6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/>
              <a:t>Materi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Food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Drink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4170" t="16748" r="4170" b="54967"/>
          <a:stretch/>
        </p:blipFill>
        <p:spPr>
          <a:xfrm>
            <a:off x="676275" y="2737245"/>
            <a:ext cx="4184650" cy="308782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-4440" t="36396" r="4440" b="11688"/>
          <a:stretch/>
        </p:blipFill>
        <p:spPr>
          <a:xfrm>
            <a:off x="5294490" y="2737245"/>
            <a:ext cx="4346222" cy="30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91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uestion 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1" t="28082" r="-3151" b="54110"/>
          <a:stretch/>
        </p:blipFill>
        <p:spPr>
          <a:xfrm>
            <a:off x="1772356" y="1377245"/>
            <a:ext cx="7653866" cy="4233334"/>
          </a:xfrm>
          <a:prstGeom prst="rect">
            <a:avLst/>
          </a:prstGeom>
        </p:spPr>
      </p:pic>
      <p:sp>
        <p:nvSpPr>
          <p:cNvPr id="5" name="AutoShape 2" descr="blob:https://web.whatsapp.com/20ee5ba7-e44a-49f7-9093-1292c780bc0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20ee5ba7-e44a-49f7-9093-1292c780bc0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blob:https://web.whatsapp.com/20ee5ba7-e44a-49f7-9093-1292c780bc0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08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970" b="14645"/>
          <a:stretch/>
        </p:blipFill>
        <p:spPr>
          <a:xfrm>
            <a:off x="1907822" y="304799"/>
            <a:ext cx="6963129" cy="602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6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FOOD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343" t="11229" r="11343" b="23041"/>
          <a:stretch/>
        </p:blipFill>
        <p:spPr>
          <a:xfrm>
            <a:off x="1072444" y="1603021"/>
            <a:ext cx="8026399" cy="43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0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DRINK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974" b="24786"/>
          <a:stretch/>
        </p:blipFill>
        <p:spPr>
          <a:xfrm>
            <a:off x="2122311" y="1930400"/>
            <a:ext cx="6626578" cy="425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0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307345"/>
            <a:ext cx="8596668" cy="388077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d-ID" dirty="0"/>
              <a:t>Closing 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1964267" y="2517421"/>
            <a:ext cx="5475111" cy="32060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Brush Script MT" panose="03060802040406070304" pitchFamily="66" charset="0"/>
              </a:rPr>
              <a:t>Thank You </a:t>
            </a:r>
            <a:endParaRPr lang="en-US" sz="44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6570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111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Brush Script MT</vt:lpstr>
      <vt:lpstr>Trebuchet MS</vt:lpstr>
      <vt:lpstr>Wingdings 3</vt:lpstr>
      <vt:lpstr>Facet</vt:lpstr>
      <vt:lpstr>BAHASA INGGRIS KELAS VII SMP ANGKASA KUPANG</vt:lpstr>
      <vt:lpstr>Standar Operasional Procedure ACS</vt:lpstr>
      <vt:lpstr>Materi </vt:lpstr>
      <vt:lpstr>Question  </vt:lpstr>
      <vt:lpstr>PowerPoint Presentation</vt:lpstr>
      <vt:lpstr>LIST OF FOOD</vt:lpstr>
      <vt:lpstr>DRINK </vt:lpstr>
      <vt:lpstr>Closing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12</cp:revision>
  <dcterms:created xsi:type="dcterms:W3CDTF">2021-07-22T01:07:28Z</dcterms:created>
  <dcterms:modified xsi:type="dcterms:W3CDTF">2021-09-13T02:14:32Z</dcterms:modified>
</cp:coreProperties>
</file>