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90" r:id="rId3"/>
    <p:sldId id="272" r:id="rId4"/>
    <p:sldId id="291" r:id="rId5"/>
    <p:sldId id="292" r:id="rId6"/>
    <p:sldId id="293" r:id="rId7"/>
    <p:sldId id="294" r:id="rId8"/>
    <p:sldId id="297" r:id="rId9"/>
    <p:sldId id="299" r:id="rId10"/>
    <p:sldId id="301" r:id="rId11"/>
    <p:sldId id="300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61" autoAdjust="0"/>
    <p:restoredTop sz="94660"/>
  </p:normalViewPr>
  <p:slideViewPr>
    <p:cSldViewPr>
      <p:cViewPr>
        <p:scale>
          <a:sx n="90" d="100"/>
          <a:sy n="90" d="100"/>
        </p:scale>
        <p:origin x="-75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6D73D-6207-4280-96E7-B76DA49754AB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8919B-D105-46EB-8BA8-F06DE91CF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919B-D105-46EB-8BA8-F06DE91CFF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Sebutkan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ciri-ciri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makhluk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919B-D105-46EB-8BA8-F06DE91CFF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919B-D105-46EB-8BA8-F06DE91CFF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300D1-7B54-44FA-9AAB-7E795591BB2B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C0F46-90D3-4EDB-AB20-669A615D0EE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928670"/>
            <a:ext cx="5214974" cy="50006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MATA PELAJARAN IPA</a:t>
            </a:r>
            <a:endParaRPr lang="en-US" dirty="0"/>
          </a:p>
        </p:txBody>
      </p:sp>
      <p:pic>
        <p:nvPicPr>
          <p:cNvPr id="5" name="Content Placeholder 4" descr="IMG-20190801-WA003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857364"/>
            <a:ext cx="3071834" cy="40719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7686" y="2071678"/>
            <a:ext cx="4071966" cy="300039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n-US" dirty="0" smtClean="0">
              <a:latin typeface="Bernard MT Condensed" pitchFamily="18" charset="0"/>
            </a:endParaRPr>
          </a:p>
          <a:p>
            <a:pPr>
              <a:buNone/>
            </a:pPr>
            <a:endParaRPr lang="en-US" dirty="0" smtClean="0">
              <a:latin typeface="Bernard MT Condensed" pitchFamily="18" charset="0"/>
            </a:endParaRPr>
          </a:p>
          <a:p>
            <a:pPr>
              <a:buNone/>
            </a:pPr>
            <a:r>
              <a:rPr lang="id-ID" sz="2400" dirty="0" smtClean="0">
                <a:latin typeface="Bernard MT Condensed" pitchFamily="18" charset="0"/>
              </a:rPr>
              <a:t>BY </a:t>
            </a:r>
            <a:r>
              <a:rPr lang="en-US" sz="2400" dirty="0" smtClean="0">
                <a:latin typeface="Bernard MT Condensed" pitchFamily="18" charset="0"/>
              </a:rPr>
              <a:t>EDITENDIS DERAN BALI</a:t>
            </a:r>
            <a:r>
              <a:rPr lang="id-ID" sz="2400" dirty="0" smtClean="0">
                <a:latin typeface="Bernard MT Condensed" pitchFamily="18" charset="0"/>
              </a:rPr>
              <a:t>, S.Pd</a:t>
            </a:r>
          </a:p>
          <a:p>
            <a:pPr>
              <a:buNone/>
            </a:pPr>
            <a:r>
              <a:rPr lang="en-ID" dirty="0" smtClean="0"/>
              <a:t>NIP.196706232012122001</a:t>
            </a: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785794"/>
            <a:ext cx="5786478" cy="63184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terkecil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biotik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ekosistem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10.Sebutkan </a:t>
            </a: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pencemaran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11.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 </a:t>
            </a:r>
            <a:r>
              <a:rPr lang="en-US" dirty="0" err="1" smtClean="0"/>
              <a:t>pemanasan</a:t>
            </a:r>
            <a:r>
              <a:rPr lang="en-US" dirty="0" smtClean="0"/>
              <a:t> global</a:t>
            </a:r>
          </a:p>
          <a:p>
            <a:pPr>
              <a:buNone/>
            </a:pPr>
            <a:r>
              <a:rPr lang="en-US" dirty="0" smtClean="0"/>
              <a:t>12. </a:t>
            </a:r>
            <a:r>
              <a:rPr lang="en-US" dirty="0" err="1" smtClean="0"/>
              <a:t>Sebutkan</a:t>
            </a:r>
            <a:r>
              <a:rPr lang="en-US" dirty="0" smtClean="0"/>
              <a:t> planet-planet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surya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1928802"/>
            <a:ext cx="5786478" cy="25717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TRIMA KASIH </a:t>
            </a:r>
            <a:b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26 JULI 2021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670" y="785794"/>
            <a:ext cx="5143536" cy="6318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D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</a:t>
            </a:r>
            <a:r>
              <a:rPr lang="en-ID" dirty="0" smtClean="0"/>
              <a:t>. </a:t>
            </a:r>
            <a:r>
              <a:rPr lang="en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KOMPETENSI INTI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714488"/>
            <a:ext cx="7143800" cy="36933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menghayati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agama yang </a:t>
            </a:r>
            <a:r>
              <a:rPr lang="en-US" dirty="0" err="1" smtClean="0"/>
              <a:t>dianutnya</a:t>
            </a:r>
            <a:r>
              <a:rPr lang="en-US" dirty="0" smtClean="0"/>
              <a:t>.</a:t>
            </a:r>
          </a:p>
          <a:p>
            <a:pPr marL="342900" lvl="0" indent="-342900">
              <a:buAutoNum type="arabicPeriod" startAt="2"/>
            </a:pP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menghayati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, </a:t>
            </a:r>
            <a:r>
              <a:rPr lang="en-US" dirty="0" err="1" smtClean="0"/>
              <a:t>disiplin</a:t>
            </a:r>
            <a:r>
              <a:rPr lang="en-US" dirty="0" smtClean="0"/>
              <a:t>,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, </a:t>
            </a:r>
            <a:r>
              <a:rPr lang="en-US" dirty="0" err="1" smtClean="0"/>
              <a:t>peduli</a:t>
            </a:r>
            <a:r>
              <a:rPr lang="en-US" dirty="0" smtClean="0"/>
              <a:t> (</a:t>
            </a:r>
            <a:r>
              <a:rPr lang="en-US" dirty="0" err="1" smtClean="0"/>
              <a:t>toleransi</a:t>
            </a:r>
            <a:r>
              <a:rPr lang="en-US" dirty="0" smtClean="0"/>
              <a:t>, </a:t>
            </a:r>
            <a:r>
              <a:rPr lang="en-US" dirty="0" err="1" smtClean="0"/>
              <a:t>gotong</a:t>
            </a:r>
            <a:r>
              <a:rPr lang="en-US" dirty="0" smtClean="0"/>
              <a:t> </a:t>
            </a:r>
            <a:r>
              <a:rPr lang="en-US" dirty="0" err="1" smtClean="0"/>
              <a:t>royong</a:t>
            </a:r>
            <a:r>
              <a:rPr lang="en-US" dirty="0" smtClean="0"/>
              <a:t>), </a:t>
            </a:r>
            <a:r>
              <a:rPr lang="en-US" dirty="0" err="1" smtClean="0"/>
              <a:t>santun</a:t>
            </a:r>
            <a:r>
              <a:rPr lang="en-US" dirty="0" smtClean="0"/>
              <a:t>,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jangkauan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keberadaannya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3.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(</a:t>
            </a:r>
            <a:r>
              <a:rPr lang="en-US" dirty="0" err="1" smtClean="0"/>
              <a:t>faktual</a:t>
            </a:r>
            <a:r>
              <a:rPr lang="en-US" dirty="0" smtClean="0"/>
              <a:t>, </a:t>
            </a:r>
            <a:r>
              <a:rPr lang="en-US" dirty="0" err="1" smtClean="0"/>
              <a:t>konseptual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prosedural</a:t>
            </a:r>
            <a:r>
              <a:rPr lang="en-US" dirty="0" smtClean="0"/>
              <a:t>)    </a:t>
            </a:r>
          </a:p>
          <a:p>
            <a:pPr lvl="0"/>
            <a:r>
              <a:rPr lang="en-US" dirty="0" smtClean="0"/>
              <a:t>     </a:t>
            </a:r>
            <a:r>
              <a:rPr lang="en-US" dirty="0" err="1" smtClean="0"/>
              <a:t>berdasarkan</a:t>
            </a:r>
            <a:r>
              <a:rPr lang="en-US" dirty="0" smtClean="0"/>
              <a:t> rasa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tahunya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</a:p>
          <a:p>
            <a:pPr lvl="0"/>
            <a:r>
              <a:rPr lang="en-US" dirty="0" smtClean="0"/>
              <a:t>     </a:t>
            </a:r>
            <a:r>
              <a:rPr lang="en-US" dirty="0" err="1" smtClean="0"/>
              <a:t>seni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4. </a:t>
            </a:r>
            <a:r>
              <a:rPr lang="en-US" dirty="0" err="1" smtClean="0"/>
              <a:t>Mencoba</a:t>
            </a:r>
            <a:r>
              <a:rPr lang="en-US" dirty="0" smtClean="0"/>
              <a:t>, </a:t>
            </a:r>
            <a:r>
              <a:rPr lang="en-US" dirty="0" err="1" smtClean="0"/>
              <a:t>mengolah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menyaji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ranah</a:t>
            </a:r>
            <a:r>
              <a:rPr lang="en-US" dirty="0" smtClean="0"/>
              <a:t> </a:t>
            </a:r>
            <a:r>
              <a:rPr lang="en-US" dirty="0" err="1" smtClean="0"/>
              <a:t>konkret</a:t>
            </a:r>
            <a:r>
              <a:rPr lang="en-US" dirty="0" smtClean="0"/>
              <a:t> (</a:t>
            </a:r>
            <a:r>
              <a:rPr lang="en-US" dirty="0" err="1" smtClean="0"/>
              <a:t>menggunakan</a:t>
            </a:r>
            <a:r>
              <a:rPr lang="en-US" dirty="0" smtClean="0"/>
              <a:t>, </a:t>
            </a:r>
          </a:p>
          <a:p>
            <a:pPr lvl="0"/>
            <a:r>
              <a:rPr lang="en-US" dirty="0" smtClean="0"/>
              <a:t>     </a:t>
            </a:r>
            <a:r>
              <a:rPr lang="en-US" dirty="0" err="1" smtClean="0"/>
              <a:t>mengurai</a:t>
            </a:r>
            <a:r>
              <a:rPr lang="en-US" dirty="0" smtClean="0"/>
              <a:t>, </a:t>
            </a:r>
            <a:r>
              <a:rPr lang="en-US" dirty="0" err="1" smtClean="0"/>
              <a:t>merangkai</a:t>
            </a:r>
            <a:r>
              <a:rPr lang="en-US" dirty="0" smtClean="0"/>
              <a:t>, </a:t>
            </a:r>
            <a:r>
              <a:rPr lang="en-US" dirty="0" err="1" smtClean="0"/>
              <a:t>memodifikasi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ranah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     (</a:t>
            </a:r>
            <a:r>
              <a:rPr lang="en-US" dirty="0" err="1" smtClean="0"/>
              <a:t>menulis</a:t>
            </a:r>
            <a:r>
              <a:rPr lang="en-US" dirty="0" smtClean="0"/>
              <a:t>, </a:t>
            </a:r>
            <a:r>
              <a:rPr lang="en-US" dirty="0" err="1" smtClean="0"/>
              <a:t>membaca</a:t>
            </a:r>
            <a:r>
              <a:rPr lang="en-US" dirty="0" smtClean="0"/>
              <a:t>, </a:t>
            </a:r>
            <a:r>
              <a:rPr lang="en-US" dirty="0" err="1" smtClean="0"/>
              <a:t>menghitung</a:t>
            </a:r>
            <a:r>
              <a:rPr lang="en-US" dirty="0" smtClean="0"/>
              <a:t>, </a:t>
            </a:r>
            <a:r>
              <a:rPr lang="en-US" dirty="0" err="1" smtClean="0"/>
              <a:t>menggambar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mengarang</a:t>
            </a:r>
            <a:r>
              <a:rPr lang="en-US" dirty="0" smtClean="0"/>
              <a:t>) </a:t>
            </a:r>
          </a:p>
          <a:p>
            <a:pPr lvl="0"/>
            <a:r>
              <a:rPr lang="en-US" dirty="0" smtClean="0"/>
              <a:t>     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lain yang </a:t>
            </a:r>
            <a:r>
              <a:rPr lang="en-US" dirty="0" err="1" smtClean="0"/>
              <a:t>sama</a:t>
            </a:r>
            <a:r>
              <a:rPr lang="en-US" dirty="0" smtClean="0"/>
              <a:t>   </a:t>
            </a:r>
          </a:p>
          <a:p>
            <a:pPr lvl="0"/>
            <a:r>
              <a:rPr lang="en-US" dirty="0" smtClean="0"/>
              <a:t>    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/</a:t>
            </a:r>
            <a:r>
              <a:rPr lang="en-US" dirty="0" err="1" smtClean="0"/>
              <a:t>teori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857232"/>
            <a:ext cx="5143536" cy="56040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B.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186238" cy="418625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ID" dirty="0" smtClean="0"/>
              <a:t>          </a:t>
            </a:r>
            <a:r>
              <a:rPr lang="en-ID" u="sng" dirty="0" smtClean="0"/>
              <a:t>PENGETAHUAN: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3.1 </a:t>
            </a:r>
            <a:r>
              <a:rPr lang="en-US" dirty="0" err="1" smtClean="0"/>
              <a:t>Meghubungkan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reproduksi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reproduksi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reproduksi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6314" y="1643051"/>
            <a:ext cx="3571900" cy="385765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ID" dirty="0" smtClean="0"/>
              <a:t>      </a:t>
            </a:r>
            <a:r>
              <a:rPr lang="en-ID" u="sng" dirty="0" smtClean="0"/>
              <a:t>KETERAMPILAN</a:t>
            </a:r>
          </a:p>
          <a:p>
            <a:r>
              <a:rPr lang="en-US" dirty="0" smtClean="0"/>
              <a:t>4.1 </a:t>
            </a:r>
            <a:r>
              <a:rPr lang="en-US" dirty="0" err="1" smtClean="0"/>
              <a:t>Menyajika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penelusuran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organ </a:t>
            </a:r>
            <a:r>
              <a:rPr lang="en-US" dirty="0" err="1" smtClean="0"/>
              <a:t>reproduksi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670" y="857232"/>
            <a:ext cx="4929222" cy="5604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Kompetensi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Dasar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47187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ID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ID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PENGETAHUAN :</a:t>
            </a:r>
          </a:p>
          <a:p>
            <a:pPr>
              <a:buNone/>
            </a:pPr>
            <a:r>
              <a:rPr lang="en-US" dirty="0" smtClean="0"/>
              <a:t>3.2. </a:t>
            </a: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perkembangbiakan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reproduksi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endParaRPr lang="en-US" dirty="0" smtClean="0"/>
          </a:p>
          <a:p>
            <a:pPr>
              <a:buNone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95766" cy="347187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ID" dirty="0" smtClean="0"/>
              <a:t>      </a:t>
            </a:r>
            <a:r>
              <a:rPr lang="en-ID" u="sng" dirty="0" smtClean="0"/>
              <a:t>KETERAMPILAN :</a:t>
            </a:r>
          </a:p>
          <a:p>
            <a:pPr>
              <a:buNone/>
            </a:pPr>
            <a:r>
              <a:rPr lang="en-US" dirty="0" smtClean="0"/>
              <a:t>4.2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perkembangbiakan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857232"/>
            <a:ext cx="4857784" cy="56040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Kompetensi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487"/>
            <a:ext cx="4038600" cy="385765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ID" dirty="0" smtClean="0"/>
              <a:t>      </a:t>
            </a:r>
            <a:r>
              <a:rPr lang="en-ID" u="sng" dirty="0" smtClean="0"/>
              <a:t>PENGETAHUAN :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3.3.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pewarisan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pemuliaan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kelangsungan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3710014" cy="37147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ID" u="sng" dirty="0" smtClean="0"/>
              <a:t>     KETERAMPILAN </a:t>
            </a:r>
            <a:r>
              <a:rPr lang="en-ID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4.3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penelusuran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pemuliaan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785794"/>
            <a:ext cx="5572164" cy="63184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Kompetensi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85925"/>
            <a:ext cx="4114800" cy="38576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3.4	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gejalanya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kelistrikan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6" y="1714488"/>
            <a:ext cx="3424262" cy="39290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4.4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857232"/>
            <a:ext cx="4357718" cy="56040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Kompetensi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7363"/>
            <a:ext cx="4038600" cy="29289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3.5. </a:t>
            </a:r>
            <a:r>
              <a:rPr lang="en-US" dirty="0" err="1" smtClean="0"/>
              <a:t>Menerangkan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            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, </a:t>
            </a:r>
            <a:r>
              <a:rPr lang="en-US" dirty="0" err="1" smtClean="0"/>
              <a:t>energi</a:t>
            </a:r>
            <a:r>
              <a:rPr lang="en-US" dirty="0" smtClean="0"/>
              <a:t>    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, </a:t>
            </a:r>
            <a:r>
              <a:rPr lang="en-US" dirty="0" err="1" smtClean="0"/>
              <a:t>sumber</a:t>
            </a:r>
            <a:r>
              <a:rPr lang="en-US" dirty="0" smtClean="0"/>
              <a:t> energy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menghemat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8801"/>
            <a:ext cx="3567138" cy="285752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4.5.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id-ID" dirty="0" smtClean="0"/>
              <a:t>ran</a:t>
            </a:r>
            <a:r>
              <a:rPr lang="en-US" dirty="0" err="1" smtClean="0"/>
              <a:t>cangan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642918"/>
            <a:ext cx="4214842" cy="774720"/>
          </a:xfrm>
        </p:spPr>
        <p:txBody>
          <a:bodyPr/>
          <a:lstStyle/>
          <a:p>
            <a:r>
              <a:rPr lang="en-ID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PENILAIAN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1785925"/>
            <a:ext cx="4500594" cy="400052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A.  </a:t>
            </a:r>
            <a:r>
              <a:rPr lang="en-ID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PENGETAHUAN:</a:t>
            </a:r>
          </a:p>
          <a:p>
            <a:pPr>
              <a:buNone/>
            </a:pPr>
            <a:endParaRPr lang="en-ID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457200" indent="-457200">
              <a:buAutoNum type="arabicPeriod"/>
            </a:pPr>
            <a:r>
              <a:rPr lang="en-ID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PENILAIAN HARIAN ( 4 kali )</a:t>
            </a:r>
          </a:p>
          <a:p>
            <a:pPr marL="457200" indent="-457200">
              <a:buNone/>
            </a:pPr>
            <a:endParaRPr lang="en-ID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457200" indent="-457200">
              <a:buAutoNum type="arabicPeriod" startAt="2"/>
            </a:pPr>
            <a:r>
              <a:rPr lang="en-ID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TUGAS/ PR </a:t>
            </a:r>
          </a:p>
          <a:p>
            <a:pPr marL="457200" indent="-457200">
              <a:buNone/>
            </a:pPr>
            <a:endParaRPr lang="en-ID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457200" indent="-457200">
              <a:buNone/>
            </a:pPr>
            <a:r>
              <a:rPr lang="en-ID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PENILAIAN TENGAH SEMESTER ( PTS )</a:t>
            </a:r>
          </a:p>
          <a:p>
            <a:pPr marL="457200" indent="-457200">
              <a:buNone/>
            </a:pPr>
            <a:endParaRPr lang="en-ID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457200" indent="-457200">
              <a:buNone/>
            </a:pPr>
            <a:r>
              <a:rPr lang="en-ID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4. PENILAIAN AKHIR SEMESTER ( PAS )</a:t>
            </a:r>
          </a:p>
          <a:p>
            <a:pPr marL="457200" indent="-457200">
              <a:buNone/>
            </a:pPr>
            <a:r>
              <a:rPr lang="en-ID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5. KKM = 74</a:t>
            </a:r>
          </a:p>
          <a:p>
            <a:pPr marL="457200" indent="-457200">
              <a:buNone/>
            </a:pP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9190" y="1785927"/>
            <a:ext cx="3357586" cy="328614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n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B. </a:t>
            </a:r>
            <a:r>
              <a:rPr lang="en-ID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KETERAMPILAN</a:t>
            </a:r>
            <a:r>
              <a:rPr lang="en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</a:t>
            </a:r>
          </a:p>
          <a:p>
            <a:pPr>
              <a:buNone/>
            </a:pPr>
            <a:endParaRPr lang="en-ID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PRAKTEK</a:t>
            </a:r>
          </a:p>
          <a:p>
            <a:pPr marL="514350" indent="-514350">
              <a:buNone/>
            </a:pPr>
            <a:r>
              <a:rPr lang="en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marL="514350" indent="-514350">
              <a:buNone/>
            </a:pPr>
            <a:r>
              <a:rPr lang="en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 PROYEK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785794"/>
            <a:ext cx="4286280" cy="6318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4114800" cy="390050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Sebutksn</a:t>
            </a:r>
            <a:r>
              <a:rPr lang="en-US" dirty="0" smtClean="0"/>
              <a:t> 7 </a:t>
            </a: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skala-skala</a:t>
            </a:r>
            <a:r>
              <a:rPr lang="en-US" dirty="0" smtClean="0"/>
              <a:t> </a:t>
            </a:r>
            <a:r>
              <a:rPr lang="en-US" dirty="0" err="1" smtClean="0"/>
              <a:t>termometer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2924196" cy="39005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kalor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461</Words>
  <Application>Microsoft Office PowerPoint</Application>
  <PresentationFormat>On-screen Show (4:3)</PresentationFormat>
  <Paragraphs>75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MATA PELAJARAN IPA</vt:lpstr>
      <vt:lpstr>A. KOMPETENSI INTI</vt:lpstr>
      <vt:lpstr>B. Kompetensi Dasar</vt:lpstr>
      <vt:lpstr>Kompetensi Dasar</vt:lpstr>
      <vt:lpstr>Kompetensi Dasar</vt:lpstr>
      <vt:lpstr>Kompetensi Dasar</vt:lpstr>
      <vt:lpstr>Kompetensi Dasar</vt:lpstr>
      <vt:lpstr>PENILAIAN</vt:lpstr>
      <vt:lpstr>Latihan soal</vt:lpstr>
      <vt:lpstr>Latihan soal</vt:lpstr>
      <vt:lpstr>TRIMA KASIH  26 JULI 2021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  Objek IPA dan Pengamatannya</dc:title>
  <dc:creator>HP</dc:creator>
  <cp:lastModifiedBy>Acer</cp:lastModifiedBy>
  <cp:revision>99</cp:revision>
  <dcterms:created xsi:type="dcterms:W3CDTF">2014-06-15T13:56:33Z</dcterms:created>
  <dcterms:modified xsi:type="dcterms:W3CDTF">2021-07-26T02:36:58Z</dcterms:modified>
</cp:coreProperties>
</file>