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B0F809-1074-4440-BC1E-C227093E7B14}" type="datetimeFigureOut">
              <a:rPr lang="id-ID" smtClean="0"/>
              <a:pPr/>
              <a:t>23/02/2021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40B65A-8010-47F1-AD88-62F1D7D2CDF0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7999"/>
          </a:xfrm>
        </p:spPr>
        <p:txBody>
          <a:bodyPr>
            <a:normAutofit/>
          </a:bodyPr>
          <a:lstStyle/>
          <a:p>
            <a:endParaRPr lang="id-ID" dirty="0"/>
          </a:p>
        </p:txBody>
      </p:sp>
      <p:pic>
        <p:nvPicPr>
          <p:cNvPr id="3" name="Picture 2" descr="airpo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id-ID" dirty="0"/>
              <a:t>Basic comversation:</a:t>
            </a:r>
            <a:br>
              <a:rPr lang="id-ID" dirty="0"/>
            </a:br>
            <a:r>
              <a:rPr lang="id-ID" dirty="0"/>
              <a:t>Make conversation at the airport</a:t>
            </a:r>
            <a:br>
              <a:rPr lang="id-ID" dirty="0"/>
            </a:br>
            <a:r>
              <a:rPr lang="id-ID" dirty="0"/>
              <a:t>Indicator: </a:t>
            </a:r>
            <a:br>
              <a:rPr lang="id-ID" dirty="0"/>
            </a:br>
            <a:r>
              <a:rPr lang="id-ID" dirty="0"/>
              <a:t>Students’ are able to make conversation at the airport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 fontScale="90000"/>
          </a:bodyPr>
          <a:lstStyle/>
          <a:p>
            <a:r>
              <a:rPr lang="id-ID" dirty="0"/>
              <a:t>CONVERSATION AT THE AIRPORT</a:t>
            </a:r>
            <a:br>
              <a:rPr lang="id-ID" dirty="0"/>
            </a:br>
            <a:r>
              <a:rPr lang="id-ID" dirty="0"/>
              <a:t>(CHECK IN DIALOGUE)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dirty="0"/>
              <a:t>A: Can I see your ticket and pasport:</a:t>
            </a:r>
          </a:p>
          <a:p>
            <a:pPr>
              <a:buNone/>
            </a:pPr>
            <a:r>
              <a:rPr lang="id-ID" dirty="0"/>
              <a:t>B:Certainly. There you are. </a:t>
            </a:r>
          </a:p>
          <a:p>
            <a:pPr>
              <a:buNone/>
            </a:pPr>
            <a:r>
              <a:rPr lang="id-ID" dirty="0"/>
              <a:t>A: Ok. Thank you.How many suitcases will you be checking in?</a:t>
            </a:r>
          </a:p>
          <a:p>
            <a:pPr>
              <a:buNone/>
            </a:pPr>
            <a:r>
              <a:rPr lang="id-ID" dirty="0"/>
              <a:t>B: Ah.Just one suitcase.</a:t>
            </a:r>
          </a:p>
          <a:p>
            <a:pPr>
              <a:buNone/>
            </a:pPr>
            <a:r>
              <a:rPr lang="id-ID" dirty="0"/>
              <a:t>A: Did you pack your bag yourself.</a:t>
            </a:r>
          </a:p>
          <a:p>
            <a:pPr>
              <a:buNone/>
            </a:pPr>
            <a:r>
              <a:rPr lang="id-ID" dirty="0"/>
              <a:t>B: Yes,I did.</a:t>
            </a:r>
          </a:p>
          <a:p>
            <a:pPr>
              <a:buNone/>
            </a:pPr>
            <a:r>
              <a:rPr lang="id-ID" dirty="0"/>
              <a:t>A: Do you have a electrical goods?</a:t>
            </a:r>
          </a:p>
          <a:p>
            <a:pPr>
              <a:buNone/>
            </a:pPr>
            <a:r>
              <a:rPr lang="id-ID" dirty="0"/>
              <a:t>B: No.</a:t>
            </a:r>
          </a:p>
          <a:p>
            <a:pPr>
              <a:buNone/>
            </a:pPr>
            <a:r>
              <a:rPr lang="id-ID" dirty="0"/>
              <a:t>A: Ok.Do you like a window or aisle seat?</a:t>
            </a:r>
          </a:p>
          <a:p>
            <a:pPr>
              <a:buNone/>
            </a:pPr>
            <a:r>
              <a:rPr lang="id-ID" dirty="0"/>
              <a:t>B: A window seat please.</a:t>
            </a:r>
          </a:p>
          <a:p>
            <a:pPr>
              <a:buNone/>
            </a:pPr>
            <a:r>
              <a:rPr lang="id-ID" dirty="0"/>
              <a:t>A: Ok. This is your seat number and departure gate. You can go straight through the departure lounge.Enjoy your flight!</a:t>
            </a:r>
          </a:p>
          <a:p>
            <a:pPr>
              <a:buNone/>
            </a:pPr>
            <a:r>
              <a:rPr lang="id-ID" dirty="0"/>
              <a:t>B: Ok. 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Exercise: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/>
              <a:t>Complete this following conversation:</a:t>
            </a:r>
          </a:p>
          <a:p>
            <a:pPr marL="514350" indent="-514350">
              <a:buNone/>
            </a:pPr>
            <a:r>
              <a:rPr lang="id-ID" dirty="0"/>
              <a:t>	Anto: May I ......your........</a:t>
            </a:r>
          </a:p>
          <a:p>
            <a:pPr marL="514350" indent="-514350">
              <a:buNone/>
            </a:pPr>
            <a:r>
              <a:rPr lang="id-ID" dirty="0"/>
              <a:t>	Tine:..................... Here ...... Are.</a:t>
            </a:r>
          </a:p>
          <a:p>
            <a:pPr marL="514350" indent="-514350">
              <a:buNone/>
            </a:pPr>
            <a:r>
              <a:rPr lang="id-ID" dirty="0"/>
              <a:t>	Anto: Ok. Thank you.</a:t>
            </a:r>
          </a:p>
          <a:p>
            <a:pPr marL="514350" indent="-514350">
              <a:buNone/>
            </a:pPr>
            <a:r>
              <a:rPr lang="id-ID" dirty="0"/>
              <a:t>2. </a:t>
            </a:r>
            <a:r>
              <a:rPr lang="id-ID"/>
              <a:t>Make other conversation </a:t>
            </a:r>
            <a:r>
              <a:rPr lang="id-ID" dirty="0"/>
              <a:t>at the airport and practice in front of your class!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d-ID" dirty="0"/>
              <a:t>Thank you </a:t>
            </a:r>
          </a:p>
          <a:p>
            <a:pPr algn="ctr">
              <a:buNone/>
            </a:pPr>
            <a:r>
              <a:rPr lang="id-ID" dirty="0"/>
              <a:t>&amp;</a:t>
            </a:r>
          </a:p>
          <a:p>
            <a:pPr algn="ctr">
              <a:buNone/>
            </a:pPr>
            <a:r>
              <a:rPr lang="id-ID" dirty="0"/>
              <a:t>Good Luck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</TotalTime>
  <Words>207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PowerPoint Presentation</vt:lpstr>
      <vt:lpstr>PowerPoint Presentation</vt:lpstr>
      <vt:lpstr>CONVERSATION AT THE AIRPORT (CHECK IN DIALOGUE)</vt:lpstr>
      <vt:lpstr>Exercise: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comversation: Make conversation at the airport Indicator:  Students’ are able to make conversation at the airport</dc:title>
  <dc:creator>Hibu Piga's</dc:creator>
  <cp:lastModifiedBy>Asus</cp:lastModifiedBy>
  <cp:revision>7</cp:revision>
  <dcterms:created xsi:type="dcterms:W3CDTF">2019-08-18T13:43:25Z</dcterms:created>
  <dcterms:modified xsi:type="dcterms:W3CDTF">2021-02-22T23:33:17Z</dcterms:modified>
</cp:coreProperties>
</file>