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61" r:id="rId2"/>
    <p:sldId id="346" r:id="rId3"/>
    <p:sldId id="335" r:id="rId4"/>
    <p:sldId id="349" r:id="rId5"/>
    <p:sldId id="348" r:id="rId6"/>
    <p:sldId id="350" r:id="rId7"/>
    <p:sldId id="351" r:id="rId8"/>
    <p:sldId id="352" r:id="rId9"/>
    <p:sldId id="342" r:id="rId10"/>
    <p:sldId id="322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5DE858-F5B4-44AA-852A-56DAFBE37BB1}" type="datetimeFigureOut">
              <a:rPr lang="id-ID" smtClean="0"/>
              <a:pPr/>
              <a:t>29/08/2021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908720"/>
            <a:ext cx="82296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>PEMBELAJARAN DARING </a:t>
            </a:r>
            <a:br>
              <a:rPr lang="id-ID" sz="200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BAHASA INGGRIS</a:t>
            </a:r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/>
            </a:r>
            <a:br>
              <a:rPr lang="id-ID" sz="200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>KELAS VII-SEMESTER GANJIL</a:t>
            </a:r>
            <a:endParaRPr lang="id-ID" sz="2000" dirty="0"/>
          </a:p>
        </p:txBody>
      </p:sp>
      <p:pic>
        <p:nvPicPr>
          <p:cNvPr id="5" name="Picture 4" descr="D:\Data Sekolah\KESISWAAN\Logo Yasarin\images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37059"/>
            <a:ext cx="1008113" cy="7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SUS\Downloads\LOGO SMP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51651"/>
            <a:ext cx="1032510" cy="9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3" y="2323653"/>
            <a:ext cx="3096460" cy="745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dirty="0" smtClean="0"/>
              <a:t>Monday, August </a:t>
            </a:r>
            <a:r>
              <a:rPr lang="en-US" dirty="0" smtClean="0"/>
              <a:t>30</a:t>
            </a:r>
            <a:r>
              <a:rPr lang="en-US" baseline="30000" dirty="0" smtClean="0"/>
              <a:t>Th </a:t>
            </a:r>
            <a:r>
              <a:rPr lang="en-US" baseline="30000" dirty="0" smtClean="0"/>
              <a:t>2021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1446" y="3501008"/>
            <a:ext cx="431063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Penyampaian  Tujuan Pembelajaran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5724128" y="5310336"/>
            <a:ext cx="235657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Pengenalan 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609513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nimasi Bergerak Terima Kasih Untuk Pembukaan Presentasi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AutoShape 4" descr="blob:https://web.whatsapp.com/8c1e29ee-9f31-4ec9-b622-7a82e7a5682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34706" r="658" b="27687"/>
          <a:stretch/>
        </p:blipFill>
        <p:spPr bwMode="auto">
          <a:xfrm>
            <a:off x="612775" y="116632"/>
            <a:ext cx="8207697" cy="48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3839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Opening pray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2740" b="48277"/>
          <a:stretch/>
        </p:blipFill>
        <p:spPr bwMode="auto">
          <a:xfrm>
            <a:off x="539552" y="908721"/>
            <a:ext cx="36724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>
                <a:latin typeface="Monotype Corsiva" pitchFamily="66" charset="0"/>
              </a:rPr>
              <a:t>God ,Thank you for this beutiful day. Thank you for your blessing so that we can meet each other although via virtual meeting . Hopelly what we will learn we can receive it well. Bless all of us as the teacher and students. Thank you God, AMEN</a:t>
            </a:r>
          </a:p>
          <a:p>
            <a:pPr marL="0" indent="0"/>
            <a:endParaRPr lang="id-ID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</a:t>
            </a:r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name of the father, of the son, and of the holly spirit, amen(Khatolik</a:t>
            </a:r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id-ID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Catatan : Muslim, Hindu, Budha dn protestan menyesusiakan dengan tata cara agamanya masing-masing.</a:t>
            </a:r>
          </a:p>
          <a:p>
            <a:endParaRPr lang="id-ID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970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r>
              <a:rPr lang="id-ID" dirty="0"/>
              <a:t>Memahami penggunaan cardinal number dan ordinal </a:t>
            </a:r>
            <a:r>
              <a:rPr lang="id-ID" dirty="0" smtClean="0"/>
              <a:t>number</a:t>
            </a:r>
            <a:endParaRPr lang="en-US" dirty="0" smtClean="0"/>
          </a:p>
          <a:p>
            <a:r>
              <a:rPr lang="id-ID" dirty="0"/>
              <a:t>Melakukan tindak </a:t>
            </a:r>
            <a:r>
              <a:rPr lang="id-ID" dirty="0" smtClean="0"/>
              <a:t>tutur</a:t>
            </a:r>
            <a:r>
              <a:rPr lang="id-ID" dirty="0"/>
              <a:t> penggunaan cardinal number dan ordinal number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id-ID" dirty="0"/>
          </a:p>
        </p:txBody>
      </p:sp>
      <p:sp>
        <p:nvSpPr>
          <p:cNvPr id="4" name="Rectangular Callout 3"/>
          <p:cNvSpPr/>
          <p:nvPr/>
        </p:nvSpPr>
        <p:spPr>
          <a:xfrm>
            <a:off x="1331640" y="2420888"/>
            <a:ext cx="2448272" cy="864096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Meeting </a:t>
            </a:r>
            <a:r>
              <a:rPr lang="en-US" dirty="0" smtClean="0"/>
              <a:t>4</a:t>
            </a:r>
            <a:endParaRPr lang="id-ID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3605043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1042416" y="2313432"/>
            <a:ext cx="6913960" cy="971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Cardinal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Ordinall</a:t>
            </a:r>
            <a:r>
              <a:rPr lang="en-US" dirty="0" smtClean="0"/>
              <a:t> number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104957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Ordinal </a:t>
            </a:r>
            <a:r>
              <a:rPr lang="en-US" dirty="0" err="1" smtClean="0"/>
              <a:t>dan</a:t>
            </a:r>
            <a:r>
              <a:rPr lang="en-US" dirty="0" smtClean="0"/>
              <a:t> Cardinal Number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blob:https://web.whatsapp.com/eca6077a-a32b-4539-85cf-c07ffc9e54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18106"/>
          <a:stretch/>
        </p:blipFill>
        <p:spPr bwMode="auto">
          <a:xfrm rot="5400000">
            <a:off x="2555776" y="764706"/>
            <a:ext cx="3816424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24593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AutoShape 2" descr="blob:https://web.whatsapp.com/04f1bbef-ac2a-41d9-80f1-d263c21c5b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lob:https://web.whatsapp.com/04f1bbef-ac2a-41d9-80f1-d263c21c5b7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blob:https://web.whatsapp.com/8116cce9-f72a-448f-ac7f-11ec425018c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6"/>
          <a:stretch/>
        </p:blipFill>
        <p:spPr bwMode="auto">
          <a:xfrm rot="5400000">
            <a:off x="2555774" y="692697"/>
            <a:ext cx="4320482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08327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465" r="-2293" b="-465"/>
          <a:stretch/>
        </p:blipFill>
        <p:spPr bwMode="auto">
          <a:xfrm rot="16200000">
            <a:off x="2411764" y="1052736"/>
            <a:ext cx="4464496" cy="69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766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416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CLOSING pRAY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PRAY(Doa)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father, of the son and of the holly spirit, amen(Khatolik)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God thank you for your blesiing today. Now, we have finish our study , please stay with us, so that we can continue our next lesson as well as, Amen</a:t>
            </a:r>
          </a:p>
          <a:p>
            <a:pPr marL="0" indent="0">
              <a:buNone/>
            </a:pP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father,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of the holly spirit, amen(Khatolik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Catatan : Muslim, Hindu, Budha dn protestan menyesusiakan dengan tata cara agamanya masing-masing.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2483768" y="1196752"/>
            <a:ext cx="100811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1626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8344</TotalTime>
  <Words>225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PowerPoint Presentation</vt:lpstr>
      <vt:lpstr>Opening pray</vt:lpstr>
      <vt:lpstr>Tujuan Pembelajaran</vt:lpstr>
      <vt:lpstr>MATERI</vt:lpstr>
      <vt:lpstr>Ordinal dan Cardinal Number </vt:lpstr>
      <vt:lpstr>Lanjutan</vt:lpstr>
      <vt:lpstr>Lanjutan </vt:lpstr>
      <vt:lpstr>Lanjutan </vt:lpstr>
      <vt:lpstr>CLOSING pRAY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209</cp:revision>
  <dcterms:created xsi:type="dcterms:W3CDTF">2016-11-14T13:12:12Z</dcterms:created>
  <dcterms:modified xsi:type="dcterms:W3CDTF">2021-08-30T01:58:30Z</dcterms:modified>
</cp:coreProperties>
</file>